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70" r:id="rId5"/>
    <p:sldId id="259" r:id="rId6"/>
    <p:sldId id="264" r:id="rId7"/>
    <p:sldId id="268" r:id="rId8"/>
    <p:sldId id="273" r:id="rId9"/>
    <p:sldId id="272" r:id="rId10"/>
    <p:sldId id="267" r:id="rId11"/>
    <p:sldId id="269" r:id="rId12"/>
    <p:sldId id="271" r:id="rId13"/>
    <p:sldId id="265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24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EDCA4-24E8-AC4C-A147-7B0D9716E209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3E3B-10A8-F74E-9FAE-E37E10E466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5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5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060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5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face hoar 1:7:11 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nowbird 2_10_06 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th_ho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0" y="0"/>
            <a:ext cx="7067550" cy="6842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unding15x200p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42"/>
            <a:ext cx="9138832" cy="62198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2060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80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,3hrOld15x200p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079"/>
            <a:ext cx="9273628" cy="62753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rface hoar 1:7:11 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5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36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300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0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Campbell</dc:creator>
  <cp:lastModifiedBy>Leah Campbell</cp:lastModifiedBy>
  <cp:revision>5</cp:revision>
  <dcterms:created xsi:type="dcterms:W3CDTF">2013-02-13T23:47:15Z</dcterms:created>
  <dcterms:modified xsi:type="dcterms:W3CDTF">2015-02-12T02:04:07Z</dcterms:modified>
</cp:coreProperties>
</file>