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7"/>
    <p:restoredTop sz="94637"/>
  </p:normalViewPr>
  <p:slideViewPr>
    <p:cSldViewPr snapToGrid="0" snapToObjects="1" showGuides="1">
      <p:cViewPr>
        <p:scale>
          <a:sx n="210" d="100"/>
          <a:sy n="210" d="100"/>
        </p:scale>
        <p:origin x="-280" y="544"/>
      </p:cViewPr>
      <p:guideLst>
        <p:guide orient="horz" pos="216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9CD98-1DCC-0C46-A910-A789A1586A2D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1E3F4-D1AF-F540-89BE-6AFE2C37C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9D3F6-2977-2248-A744-A02F9470B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6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7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1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8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36E2-7E98-5248-9017-8C824783D42B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3F6F-2334-D74C-9A64-04E453A6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1047" cy="475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34457" r="49747" b="44569"/>
          <a:stretch/>
        </p:blipFill>
        <p:spPr>
          <a:xfrm>
            <a:off x="1086240" y="4501954"/>
            <a:ext cx="6780042" cy="18540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85439" y="3792458"/>
            <a:ext cx="6762613" cy="490092"/>
            <a:chOff x="1085439" y="3792458"/>
            <a:chExt cx="6762613" cy="490092"/>
          </a:xfrm>
        </p:grpSpPr>
        <p:sp>
          <p:nvSpPr>
            <p:cNvPr id="12" name="Freeform 11"/>
            <p:cNvSpPr/>
            <p:nvPr/>
          </p:nvSpPr>
          <p:spPr>
            <a:xfrm>
              <a:off x="3822060" y="3792458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85439" y="4170717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5439" y="1713135"/>
            <a:ext cx="6762613" cy="490092"/>
            <a:chOff x="1085439" y="1713135"/>
            <a:chExt cx="6762613" cy="490092"/>
          </a:xfrm>
        </p:grpSpPr>
        <p:sp>
          <p:nvSpPr>
            <p:cNvPr id="15" name="Freeform 14"/>
            <p:cNvSpPr/>
            <p:nvPr/>
          </p:nvSpPr>
          <p:spPr>
            <a:xfrm>
              <a:off x="3822060" y="1713135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5439" y="2091394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22060" y="196200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2059" y="4047606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063270" y="472542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202469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47704" y="630239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Bench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7977" y="6302397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Oquirrh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Mts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007010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90830" y="6454934"/>
            <a:ext cx="65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 Shore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2759" y="4695380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Scale differs from above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91" y="471008"/>
            <a:ext cx="3266331" cy="22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1047" cy="4756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34457" r="49747" b="44569"/>
          <a:stretch/>
        </p:blipFill>
        <p:spPr>
          <a:xfrm>
            <a:off x="1086240" y="4501954"/>
            <a:ext cx="6780042" cy="18540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85439" y="3792458"/>
            <a:ext cx="6762613" cy="490092"/>
            <a:chOff x="1085439" y="3792458"/>
            <a:chExt cx="6762613" cy="490092"/>
          </a:xfrm>
        </p:grpSpPr>
        <p:sp>
          <p:nvSpPr>
            <p:cNvPr id="13" name="Freeform 12"/>
            <p:cNvSpPr/>
            <p:nvPr/>
          </p:nvSpPr>
          <p:spPr>
            <a:xfrm>
              <a:off x="3822060" y="3792458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85439" y="4170717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85439" y="1713135"/>
            <a:ext cx="6762613" cy="490092"/>
            <a:chOff x="1085439" y="1713135"/>
            <a:chExt cx="6762613" cy="490092"/>
          </a:xfrm>
        </p:grpSpPr>
        <p:sp>
          <p:nvSpPr>
            <p:cNvPr id="16" name="Freeform 15"/>
            <p:cNvSpPr/>
            <p:nvPr/>
          </p:nvSpPr>
          <p:spPr>
            <a:xfrm>
              <a:off x="3822060" y="1713135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85439" y="2091394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22060" y="196200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2059" y="4047606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63270" y="472542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02469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47704" y="630239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Bench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7977" y="6302397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Oquirrh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Mts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007010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90830" y="6454934"/>
            <a:ext cx="65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 Shore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759" y="4695380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Scale differs from above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91" y="471008"/>
            <a:ext cx="3266331" cy="22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1047" cy="475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34457" r="49747" b="44569"/>
          <a:stretch/>
        </p:blipFill>
        <p:spPr>
          <a:xfrm>
            <a:off x="1086240" y="4501954"/>
            <a:ext cx="6780042" cy="18540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85439" y="3792458"/>
            <a:ext cx="6762613" cy="490092"/>
            <a:chOff x="1085439" y="3792458"/>
            <a:chExt cx="6762613" cy="490092"/>
          </a:xfrm>
        </p:grpSpPr>
        <p:sp>
          <p:nvSpPr>
            <p:cNvPr id="12" name="Freeform 11"/>
            <p:cNvSpPr/>
            <p:nvPr/>
          </p:nvSpPr>
          <p:spPr>
            <a:xfrm>
              <a:off x="3822060" y="3792458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85439" y="4170717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5439" y="1713135"/>
            <a:ext cx="6762613" cy="490092"/>
            <a:chOff x="1085439" y="1713135"/>
            <a:chExt cx="6762613" cy="490092"/>
          </a:xfrm>
        </p:grpSpPr>
        <p:sp>
          <p:nvSpPr>
            <p:cNvPr id="15" name="Freeform 14"/>
            <p:cNvSpPr/>
            <p:nvPr/>
          </p:nvSpPr>
          <p:spPr>
            <a:xfrm>
              <a:off x="3822060" y="1713135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5439" y="2091394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22060" y="196200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2059" y="4047606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063270" y="472542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202469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47704" y="630239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Bench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7977" y="6302397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Oquirrh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Mts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007010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90830" y="6454934"/>
            <a:ext cx="65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 Shore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2759" y="4695380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Scale differs from above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91" y="471008"/>
            <a:ext cx="3266331" cy="22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1047" cy="475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34457" r="49747" b="44569"/>
          <a:stretch/>
        </p:blipFill>
        <p:spPr>
          <a:xfrm>
            <a:off x="1086240" y="4501954"/>
            <a:ext cx="6780042" cy="18540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85439" y="3792458"/>
            <a:ext cx="6762613" cy="490092"/>
            <a:chOff x="1085439" y="3792458"/>
            <a:chExt cx="6762613" cy="490092"/>
          </a:xfrm>
        </p:grpSpPr>
        <p:sp>
          <p:nvSpPr>
            <p:cNvPr id="13" name="Freeform 12"/>
            <p:cNvSpPr/>
            <p:nvPr/>
          </p:nvSpPr>
          <p:spPr>
            <a:xfrm>
              <a:off x="3822060" y="3792458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85439" y="4170717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85439" y="1713135"/>
            <a:ext cx="6762613" cy="490092"/>
            <a:chOff x="1085439" y="1713135"/>
            <a:chExt cx="6762613" cy="490092"/>
          </a:xfrm>
        </p:grpSpPr>
        <p:sp>
          <p:nvSpPr>
            <p:cNvPr id="15" name="Freeform 14"/>
            <p:cNvSpPr/>
            <p:nvPr/>
          </p:nvSpPr>
          <p:spPr>
            <a:xfrm>
              <a:off x="3822060" y="1713135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5439" y="2091394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22060" y="196200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2059" y="4047606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63270" y="472542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202469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47704" y="630239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Bench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7977" y="6302397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Oquirrh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Mts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007010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90830" y="6454934"/>
            <a:ext cx="65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 Shore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2759" y="4695380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Scale differs from above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91" y="471008"/>
            <a:ext cx="3266331" cy="22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1047" cy="475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34457" r="49747" b="44569"/>
          <a:stretch/>
        </p:blipFill>
        <p:spPr>
          <a:xfrm>
            <a:off x="1086240" y="4501954"/>
            <a:ext cx="6780042" cy="185402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85439" y="3792458"/>
            <a:ext cx="6762613" cy="490092"/>
            <a:chOff x="1085439" y="3792458"/>
            <a:chExt cx="6762613" cy="490092"/>
          </a:xfrm>
        </p:grpSpPr>
        <p:sp>
          <p:nvSpPr>
            <p:cNvPr id="11" name="Freeform 10"/>
            <p:cNvSpPr/>
            <p:nvPr/>
          </p:nvSpPr>
          <p:spPr>
            <a:xfrm>
              <a:off x="3822060" y="3792458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85439" y="4170717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85439" y="1713135"/>
            <a:ext cx="6762613" cy="490092"/>
            <a:chOff x="1085439" y="1713135"/>
            <a:chExt cx="6762613" cy="490092"/>
          </a:xfrm>
        </p:grpSpPr>
        <p:sp>
          <p:nvSpPr>
            <p:cNvPr id="14" name="Freeform 13"/>
            <p:cNvSpPr/>
            <p:nvPr/>
          </p:nvSpPr>
          <p:spPr>
            <a:xfrm>
              <a:off x="3822060" y="1713135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85439" y="2091394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22060" y="196200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2059" y="4047606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063270" y="472542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202469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47704" y="630239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Bench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7977" y="6302397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Oquirrh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Mts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007010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90830" y="6454934"/>
            <a:ext cx="65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 Shore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2759" y="4695380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Scale differs from above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91" y="471008"/>
            <a:ext cx="3266331" cy="22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1047" cy="475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34457" r="49747" b="44569"/>
          <a:stretch/>
        </p:blipFill>
        <p:spPr>
          <a:xfrm>
            <a:off x="1086240" y="4501954"/>
            <a:ext cx="6780042" cy="185402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85439" y="3792458"/>
            <a:ext cx="6762613" cy="490092"/>
            <a:chOff x="1085439" y="3792458"/>
            <a:chExt cx="6762613" cy="490092"/>
          </a:xfrm>
        </p:grpSpPr>
        <p:sp>
          <p:nvSpPr>
            <p:cNvPr id="11" name="Freeform 10"/>
            <p:cNvSpPr/>
            <p:nvPr/>
          </p:nvSpPr>
          <p:spPr>
            <a:xfrm>
              <a:off x="3822060" y="3792458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85439" y="4170717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85439" y="1713135"/>
            <a:ext cx="6762613" cy="490092"/>
            <a:chOff x="1085439" y="1713135"/>
            <a:chExt cx="6762613" cy="490092"/>
          </a:xfrm>
        </p:grpSpPr>
        <p:sp>
          <p:nvSpPr>
            <p:cNvPr id="14" name="Freeform 13"/>
            <p:cNvSpPr/>
            <p:nvPr/>
          </p:nvSpPr>
          <p:spPr>
            <a:xfrm>
              <a:off x="3822060" y="1713135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85439" y="2091394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22060" y="196200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2059" y="4047606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063270" y="472542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202469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47704" y="630239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Bench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7977" y="6302397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Oquirrh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Mts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007010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90830" y="6454934"/>
            <a:ext cx="65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 Shore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2759" y="4695380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Scale differs from above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91" y="471008"/>
            <a:ext cx="3266331" cy="22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1047" cy="475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34457" r="49747" b="44569"/>
          <a:stretch/>
        </p:blipFill>
        <p:spPr>
          <a:xfrm>
            <a:off x="1086240" y="4501954"/>
            <a:ext cx="6780042" cy="18540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85439" y="3792458"/>
            <a:ext cx="6762613" cy="490092"/>
            <a:chOff x="1085439" y="3792458"/>
            <a:chExt cx="6762613" cy="490092"/>
          </a:xfrm>
        </p:grpSpPr>
        <p:sp>
          <p:nvSpPr>
            <p:cNvPr id="12" name="Freeform 11"/>
            <p:cNvSpPr/>
            <p:nvPr/>
          </p:nvSpPr>
          <p:spPr>
            <a:xfrm>
              <a:off x="3822060" y="3792458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85439" y="4170717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5439" y="1713135"/>
            <a:ext cx="6762613" cy="490092"/>
            <a:chOff x="1085439" y="1713135"/>
            <a:chExt cx="6762613" cy="490092"/>
          </a:xfrm>
        </p:grpSpPr>
        <p:sp>
          <p:nvSpPr>
            <p:cNvPr id="15" name="Freeform 14"/>
            <p:cNvSpPr/>
            <p:nvPr/>
          </p:nvSpPr>
          <p:spPr>
            <a:xfrm>
              <a:off x="3822060" y="1713135"/>
              <a:ext cx="4025992" cy="490092"/>
            </a:xfrm>
            <a:custGeom>
              <a:avLst/>
              <a:gdLst>
                <a:gd name="connsiteX0" fmla="*/ 0 w 4025992"/>
                <a:gd name="connsiteY0" fmla="*/ 286161 h 490092"/>
                <a:gd name="connsiteX1" fmla="*/ 4019413 w 4025992"/>
                <a:gd name="connsiteY1" fmla="*/ 0 h 490092"/>
                <a:gd name="connsiteX2" fmla="*/ 4025992 w 4025992"/>
                <a:gd name="connsiteY2" fmla="*/ 490092 h 490092"/>
                <a:gd name="connsiteX3" fmla="*/ 3290 w 4025992"/>
                <a:gd name="connsiteY3" fmla="*/ 486802 h 490092"/>
                <a:gd name="connsiteX4" fmla="*/ 0 w 4025992"/>
                <a:gd name="connsiteY4" fmla="*/ 286161 h 4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5992" h="490092">
                  <a:moveTo>
                    <a:pt x="0" y="286161"/>
                  </a:moveTo>
                  <a:lnTo>
                    <a:pt x="4019413" y="0"/>
                  </a:lnTo>
                  <a:lnTo>
                    <a:pt x="4025992" y="490092"/>
                  </a:lnTo>
                  <a:lnTo>
                    <a:pt x="3290" y="486802"/>
                  </a:lnTo>
                  <a:cubicBezTo>
                    <a:pt x="4386" y="423211"/>
                    <a:pt x="5483" y="359619"/>
                    <a:pt x="0" y="2861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5439" y="2091394"/>
              <a:ext cx="2782670" cy="111833"/>
            </a:xfrm>
            <a:custGeom>
              <a:avLst/>
              <a:gdLst>
                <a:gd name="connsiteX0" fmla="*/ 0 w 2743200"/>
                <a:gd name="connsiteY0" fmla="*/ 108543 h 111833"/>
                <a:gd name="connsiteX1" fmla="*/ 2736621 w 2743200"/>
                <a:gd name="connsiteY1" fmla="*/ 0 h 111833"/>
                <a:gd name="connsiteX2" fmla="*/ 2743200 w 2743200"/>
                <a:gd name="connsiteY2" fmla="*/ 111833 h 111833"/>
                <a:gd name="connsiteX3" fmla="*/ 0 w 2743200"/>
                <a:gd name="connsiteY3" fmla="*/ 108543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11833">
                  <a:moveTo>
                    <a:pt x="0" y="108543"/>
                  </a:moveTo>
                  <a:lnTo>
                    <a:pt x="2736621" y="0"/>
                  </a:lnTo>
                  <a:lnTo>
                    <a:pt x="2743200" y="111833"/>
                  </a:lnTo>
                  <a:lnTo>
                    <a:pt x="0" y="108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22060" y="196200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2059" y="4047606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Blocked</a:t>
            </a:r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63270" y="472542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202469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47704" y="630239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Bench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7977" y="6302397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Oquirrh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Mts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007010" y="471008"/>
            <a:ext cx="2046" cy="601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90830" y="6454934"/>
            <a:ext cx="65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 Shore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2759" y="4695380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Scale differs from above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91" y="471008"/>
            <a:ext cx="3266331" cy="22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78</Words>
  <Application>Microsoft Macintosh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Steenburgh</dc:creator>
  <cp:lastModifiedBy>Jim Steenburgh</cp:lastModifiedBy>
  <cp:revision>3</cp:revision>
  <dcterms:created xsi:type="dcterms:W3CDTF">2018-01-30T19:32:51Z</dcterms:created>
  <dcterms:modified xsi:type="dcterms:W3CDTF">2018-01-30T19:48:58Z</dcterms:modified>
</cp:coreProperties>
</file>