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9"/>
  </p:notesMasterIdLst>
  <p:sldIdLst>
    <p:sldId id="256" r:id="rId5"/>
    <p:sldId id="269" r:id="rId6"/>
    <p:sldId id="276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1895" autoAdjust="0"/>
  </p:normalViewPr>
  <p:slideViewPr>
    <p:cSldViewPr snapToGrid="0" snapToObjects="1">
      <p:cViewPr varScale="1">
        <p:scale>
          <a:sx n="95" d="100"/>
          <a:sy n="95" d="100"/>
        </p:scale>
        <p:origin x="-1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E3D7-3CDC-354D-92F5-4D9DD5718FCC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1AE4D-7C9B-D646-B264-0B57E11F9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so2.chpc.utah.edu/aq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nscc.utah.edu/~hoch/AIRQUAL_2016-201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726" y="-36858"/>
            <a:ext cx="808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Cold </a:t>
            </a:r>
            <a:r>
              <a:rPr lang="en-US" sz="3200" dirty="0"/>
              <a:t>Air Pool Exchange Processes during the Utah Wintertime Fine Particulate </a:t>
            </a:r>
            <a:r>
              <a:rPr lang="en-US" sz="3200" dirty="0" smtClean="0"/>
              <a:t>Study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59328" y="1198889"/>
            <a:ext cx="4564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Sebastian W. Hoch and E. T. Crosman</a:t>
            </a:r>
          </a:p>
          <a:p>
            <a:pPr algn="ctr"/>
            <a:r>
              <a:rPr lang="en-US" sz="1200" i="1" dirty="0" smtClean="0"/>
              <a:t>Atmospheric Sciences Department, University of Utah</a:t>
            </a:r>
            <a:endParaRPr lang="en-US" sz="1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44" y="5942012"/>
            <a:ext cx="866785" cy="866785"/>
          </a:xfrm>
          <a:prstGeom prst="rect">
            <a:avLst/>
          </a:prstGeom>
        </p:spPr>
      </p:pic>
      <p:pic>
        <p:nvPicPr>
          <p:cNvPr id="5" name="Picture 4" descr="Screen Shot 2017-01-19 at 11.54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21" y="5984320"/>
            <a:ext cx="2165349" cy="803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798" y="6152307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Sponsors:</a:t>
            </a:r>
            <a:endParaRPr lang="en-US" dirty="0"/>
          </a:p>
        </p:txBody>
      </p:sp>
      <p:pic>
        <p:nvPicPr>
          <p:cNvPr id="8" name="Picture 7" descr="Screen Shot 2017-01-19 at 1.08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365"/>
            <a:ext cx="9157228" cy="35342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4114" y="2559215"/>
            <a:ext cx="8361685" cy="2328401"/>
            <a:chOff x="294114" y="2099605"/>
            <a:chExt cx="8361685" cy="2328401"/>
          </a:xfrm>
        </p:grpSpPr>
        <p:sp>
          <p:nvSpPr>
            <p:cNvPr id="16" name="Curved Down Arrow 15"/>
            <p:cNvSpPr/>
            <p:nvPr/>
          </p:nvSpPr>
          <p:spPr>
            <a:xfrm>
              <a:off x="3112304" y="2099605"/>
              <a:ext cx="2762962" cy="630175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4329" y="2554453"/>
              <a:ext cx="2151701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Cold-Air Pools</a:t>
              </a:r>
            </a:p>
            <a:p>
              <a:pPr algn="ctr"/>
              <a:r>
                <a:rPr lang="en-US" sz="2400" dirty="0" smtClean="0"/>
                <a:t>Transport</a:t>
              </a:r>
            </a:p>
            <a:p>
              <a:pPr algn="ctr"/>
              <a:r>
                <a:rPr lang="en-US" sz="2400" dirty="0" smtClean="0"/>
                <a:t>Mixing</a:t>
              </a:r>
            </a:p>
            <a:p>
              <a:pPr algn="ctr"/>
              <a:r>
                <a:rPr lang="en-US" sz="2400" dirty="0" smtClean="0"/>
                <a:t>Layering </a:t>
              </a:r>
              <a:endParaRPr lang="en-US" sz="2400" dirty="0"/>
            </a:p>
          </p:txBody>
        </p:sp>
        <p:sp>
          <p:nvSpPr>
            <p:cNvPr id="18" name="Curved Down Arrow 17"/>
            <p:cNvSpPr/>
            <p:nvPr/>
          </p:nvSpPr>
          <p:spPr>
            <a:xfrm rot="10800000">
              <a:off x="3112304" y="3797831"/>
              <a:ext cx="2762962" cy="630175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4114" y="2651215"/>
              <a:ext cx="2818190" cy="1194422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Meteorology </a:t>
              </a:r>
              <a:endParaRPr lang="en-US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934371" y="2651215"/>
              <a:ext cx="2721428" cy="110491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Air Chemistry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1" name="Picture 20" descr="Mount_Met_Grou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60" y="1274056"/>
            <a:ext cx="1301393" cy="588330"/>
          </a:xfrm>
          <a:prstGeom prst="rect">
            <a:avLst/>
          </a:prstGeom>
        </p:spPr>
      </p:pic>
      <p:pic>
        <p:nvPicPr>
          <p:cNvPr id="22" name="Picture 21" descr="U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6" y="1274056"/>
            <a:ext cx="857060" cy="5883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20008" y="6008419"/>
            <a:ext cx="133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Media Event</a:t>
            </a:r>
          </a:p>
          <a:p>
            <a:pPr algn="ctr"/>
            <a:r>
              <a:rPr lang="en-US" sz="1200" dirty="0" smtClean="0"/>
              <a:t>20 January 2017</a:t>
            </a:r>
          </a:p>
          <a:p>
            <a:pPr algn="ctr"/>
            <a:r>
              <a:rPr lang="en-US" sz="1200" dirty="0" smtClean="0"/>
              <a:t>110 INSCC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256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36924"/>
            <a:ext cx="9144000" cy="4421449"/>
            <a:chOff x="0" y="1536924"/>
            <a:chExt cx="9144000" cy="4421449"/>
          </a:xfrm>
        </p:grpSpPr>
        <p:pic>
          <p:nvPicPr>
            <p:cNvPr id="3" name="Picture 2" descr="Screen Shot 2017-01-19 at 1.59.1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36924"/>
              <a:ext cx="9144000" cy="4421449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6751972" y="3674405"/>
              <a:ext cx="983954" cy="52353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7001314" y="4275495"/>
              <a:ext cx="657059" cy="336605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7271143" y="4612100"/>
              <a:ext cx="823466" cy="210186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756150" y="3319945"/>
              <a:ext cx="554738" cy="286595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197234" y="3530515"/>
              <a:ext cx="452948" cy="286595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50026" y="5031321"/>
              <a:ext cx="620425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260238" y="5478213"/>
              <a:ext cx="620425" cy="187309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900949">
              <a:off x="6508704" y="3345848"/>
              <a:ext cx="2454443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Down-Canyon Flows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56567" y="2664549"/>
              <a:ext cx="6776301" cy="3292052"/>
            </a:xfrm>
            <a:custGeom>
              <a:avLst/>
              <a:gdLst>
                <a:gd name="connsiteX0" fmla="*/ 6776301 w 6776301"/>
                <a:gd name="connsiteY0" fmla="*/ 3292052 h 3292052"/>
                <a:gd name="connsiteX1" fmla="*/ 6669666 w 6776301"/>
                <a:gd name="connsiteY1" fmla="*/ 3078762 h 3292052"/>
                <a:gd name="connsiteX2" fmla="*/ 6446700 w 6776301"/>
                <a:gd name="connsiteY2" fmla="*/ 3020592 h 3292052"/>
                <a:gd name="connsiteX3" fmla="*/ 6281900 w 6776301"/>
                <a:gd name="connsiteY3" fmla="*/ 2884862 h 3292052"/>
                <a:gd name="connsiteX4" fmla="*/ 6378841 w 6776301"/>
                <a:gd name="connsiteY4" fmla="*/ 2787913 h 3292052"/>
                <a:gd name="connsiteX5" fmla="*/ 6514559 w 6776301"/>
                <a:gd name="connsiteY5" fmla="*/ 2720048 h 3292052"/>
                <a:gd name="connsiteX6" fmla="*/ 6485477 w 6776301"/>
                <a:gd name="connsiteY6" fmla="*/ 2535843 h 3292052"/>
                <a:gd name="connsiteX7" fmla="*/ 6417618 w 6776301"/>
                <a:gd name="connsiteY7" fmla="*/ 2409808 h 3292052"/>
                <a:gd name="connsiteX8" fmla="*/ 6320676 w 6776301"/>
                <a:gd name="connsiteY8" fmla="*/ 2341943 h 3292052"/>
                <a:gd name="connsiteX9" fmla="*/ 6088017 w 6776301"/>
                <a:gd name="connsiteY9" fmla="*/ 2303163 h 3292052"/>
                <a:gd name="connsiteX10" fmla="*/ 6068629 w 6776301"/>
                <a:gd name="connsiteY10" fmla="*/ 2157738 h 3292052"/>
                <a:gd name="connsiteX11" fmla="*/ 6194653 w 6776301"/>
                <a:gd name="connsiteY11" fmla="*/ 2070483 h 3292052"/>
                <a:gd name="connsiteX12" fmla="*/ 6165570 w 6776301"/>
                <a:gd name="connsiteY12" fmla="*/ 1963838 h 3292052"/>
                <a:gd name="connsiteX13" fmla="*/ 6068629 w 6776301"/>
                <a:gd name="connsiteY13" fmla="*/ 1905668 h 3292052"/>
                <a:gd name="connsiteX14" fmla="*/ 5884440 w 6776301"/>
                <a:gd name="connsiteY14" fmla="*/ 1895973 h 3292052"/>
                <a:gd name="connsiteX15" fmla="*/ 5855358 w 6776301"/>
                <a:gd name="connsiteY15" fmla="*/ 1857193 h 3292052"/>
                <a:gd name="connsiteX16" fmla="*/ 5923217 w 6776301"/>
                <a:gd name="connsiteY16" fmla="*/ 1799023 h 3292052"/>
                <a:gd name="connsiteX17" fmla="*/ 5952299 w 6776301"/>
                <a:gd name="connsiteY17" fmla="*/ 1750548 h 3292052"/>
                <a:gd name="connsiteX18" fmla="*/ 5874746 w 6776301"/>
                <a:gd name="connsiteY18" fmla="*/ 1663293 h 3292052"/>
                <a:gd name="connsiteX19" fmla="*/ 5622698 w 6776301"/>
                <a:gd name="connsiteY19" fmla="*/ 1711768 h 3292052"/>
                <a:gd name="connsiteX20" fmla="*/ 5390039 w 6776301"/>
                <a:gd name="connsiteY20" fmla="*/ 1663293 h 3292052"/>
                <a:gd name="connsiteX21" fmla="*/ 5457898 w 6776301"/>
                <a:gd name="connsiteY21" fmla="*/ 1576038 h 3292052"/>
                <a:gd name="connsiteX22" fmla="*/ 5574227 w 6776301"/>
                <a:gd name="connsiteY22" fmla="*/ 1546953 h 3292052"/>
                <a:gd name="connsiteX23" fmla="*/ 5719640 w 6776301"/>
                <a:gd name="connsiteY23" fmla="*/ 1469393 h 3292052"/>
                <a:gd name="connsiteX24" fmla="*/ 5651781 w 6776301"/>
                <a:gd name="connsiteY24" fmla="*/ 1362748 h 3292052"/>
                <a:gd name="connsiteX25" fmla="*/ 5506368 w 6776301"/>
                <a:gd name="connsiteY25" fmla="*/ 1265798 h 3292052"/>
                <a:gd name="connsiteX26" fmla="*/ 5438509 w 6776301"/>
                <a:gd name="connsiteY26" fmla="*/ 1217323 h 3292052"/>
                <a:gd name="connsiteX27" fmla="*/ 5283403 w 6776301"/>
                <a:gd name="connsiteY27" fmla="*/ 1236713 h 3292052"/>
                <a:gd name="connsiteX28" fmla="*/ 5157379 w 6776301"/>
                <a:gd name="connsiteY28" fmla="*/ 1227018 h 3292052"/>
                <a:gd name="connsiteX29" fmla="*/ 5099214 w 6776301"/>
                <a:gd name="connsiteY29" fmla="*/ 1188238 h 3292052"/>
                <a:gd name="connsiteX30" fmla="*/ 5079826 w 6776301"/>
                <a:gd name="connsiteY30" fmla="*/ 1071898 h 3292052"/>
                <a:gd name="connsiteX31" fmla="*/ 5099214 w 6776301"/>
                <a:gd name="connsiteY31" fmla="*/ 1023423 h 3292052"/>
                <a:gd name="connsiteX32" fmla="*/ 5099214 w 6776301"/>
                <a:gd name="connsiteY32" fmla="*/ 1004033 h 3292052"/>
                <a:gd name="connsiteX33" fmla="*/ 4982885 w 6776301"/>
                <a:gd name="connsiteY33" fmla="*/ 1004033 h 3292052"/>
                <a:gd name="connsiteX34" fmla="*/ 4779308 w 6776301"/>
                <a:gd name="connsiteY34" fmla="*/ 1042813 h 3292052"/>
                <a:gd name="connsiteX35" fmla="*/ 4672672 w 6776301"/>
                <a:gd name="connsiteY35" fmla="*/ 1071898 h 3292052"/>
                <a:gd name="connsiteX36" fmla="*/ 4536954 w 6776301"/>
                <a:gd name="connsiteY36" fmla="*/ 1081593 h 3292052"/>
                <a:gd name="connsiteX37" fmla="*/ 4507872 w 6776301"/>
                <a:gd name="connsiteY37" fmla="*/ 984643 h 3292052"/>
                <a:gd name="connsiteX38" fmla="*/ 4488483 w 6776301"/>
                <a:gd name="connsiteY38" fmla="*/ 926473 h 3292052"/>
                <a:gd name="connsiteX39" fmla="*/ 4333377 w 6776301"/>
                <a:gd name="connsiteY39" fmla="*/ 848913 h 3292052"/>
                <a:gd name="connsiteX40" fmla="*/ 4333377 w 6776301"/>
                <a:gd name="connsiteY40" fmla="*/ 732573 h 3292052"/>
                <a:gd name="connsiteX41" fmla="*/ 4381848 w 6776301"/>
                <a:gd name="connsiteY41" fmla="*/ 587148 h 3292052"/>
                <a:gd name="connsiteX42" fmla="*/ 4401236 w 6776301"/>
                <a:gd name="connsiteY42" fmla="*/ 451418 h 3292052"/>
                <a:gd name="connsiteX43" fmla="*/ 4333377 w 6776301"/>
                <a:gd name="connsiteY43" fmla="*/ 354468 h 3292052"/>
                <a:gd name="connsiteX44" fmla="*/ 4187965 w 6776301"/>
                <a:gd name="connsiteY44" fmla="*/ 247823 h 3292052"/>
                <a:gd name="connsiteX45" fmla="*/ 3771117 w 6776301"/>
                <a:gd name="connsiteY45" fmla="*/ 189653 h 3292052"/>
                <a:gd name="connsiteX46" fmla="*/ 3412434 w 6776301"/>
                <a:gd name="connsiteY46" fmla="*/ 228433 h 3292052"/>
                <a:gd name="connsiteX47" fmla="*/ 2985891 w 6776301"/>
                <a:gd name="connsiteY47" fmla="*/ 247823 h 3292052"/>
                <a:gd name="connsiteX48" fmla="*/ 2859867 w 6776301"/>
                <a:gd name="connsiteY48" fmla="*/ 170263 h 3292052"/>
                <a:gd name="connsiteX49" fmla="*/ 2578737 w 6776301"/>
                <a:gd name="connsiteY49" fmla="*/ 44228 h 3292052"/>
                <a:gd name="connsiteX50" fmla="*/ 2326690 w 6776301"/>
                <a:gd name="connsiteY50" fmla="*/ 5448 h 3292052"/>
                <a:gd name="connsiteX51" fmla="*/ 2181277 w 6776301"/>
                <a:gd name="connsiteY51" fmla="*/ 150873 h 3292052"/>
                <a:gd name="connsiteX52" fmla="*/ 2084336 w 6776301"/>
                <a:gd name="connsiteY52" fmla="*/ 499893 h 3292052"/>
                <a:gd name="connsiteX53" fmla="*/ 1909841 w 6776301"/>
                <a:gd name="connsiteY53" fmla="*/ 577453 h 3292052"/>
                <a:gd name="connsiteX54" fmla="*/ 1735347 w 6776301"/>
                <a:gd name="connsiteY54" fmla="*/ 625928 h 3292052"/>
                <a:gd name="connsiteX55" fmla="*/ 1473605 w 6776301"/>
                <a:gd name="connsiteY55" fmla="*/ 655013 h 3292052"/>
                <a:gd name="connsiteX56" fmla="*/ 1144004 w 6776301"/>
                <a:gd name="connsiteY56" fmla="*/ 548368 h 3292052"/>
                <a:gd name="connsiteX57" fmla="*/ 688380 w 6776301"/>
                <a:gd name="connsiteY57" fmla="*/ 480503 h 3292052"/>
                <a:gd name="connsiteX58" fmla="*/ 290920 w 6776301"/>
                <a:gd name="connsiteY58" fmla="*/ 461113 h 3292052"/>
                <a:gd name="connsiteX59" fmla="*/ 95 w 6776301"/>
                <a:gd name="connsiteY59" fmla="*/ 732573 h 3292052"/>
                <a:gd name="connsiteX60" fmla="*/ 320002 w 6776301"/>
                <a:gd name="connsiteY60" fmla="*/ 1207628 h 3292052"/>
                <a:gd name="connsiteX61" fmla="*/ 552662 w 6776301"/>
                <a:gd name="connsiteY61" fmla="*/ 1304578 h 3292052"/>
                <a:gd name="connsiteX62" fmla="*/ 639909 w 6776301"/>
                <a:gd name="connsiteY62" fmla="*/ 1479088 h 3292052"/>
                <a:gd name="connsiteX63" fmla="*/ 630215 w 6776301"/>
                <a:gd name="connsiteY63" fmla="*/ 1682683 h 3292052"/>
                <a:gd name="connsiteX64" fmla="*/ 630215 w 6776301"/>
                <a:gd name="connsiteY64" fmla="*/ 1857193 h 3292052"/>
                <a:gd name="connsiteX65" fmla="*/ 649603 w 6776301"/>
                <a:gd name="connsiteY65" fmla="*/ 1944448 h 3292052"/>
                <a:gd name="connsiteX66" fmla="*/ 814403 w 6776301"/>
                <a:gd name="connsiteY66" fmla="*/ 2099568 h 3292052"/>
                <a:gd name="connsiteX67" fmla="*/ 882262 w 6776301"/>
                <a:gd name="connsiteY67" fmla="*/ 2186823 h 3292052"/>
                <a:gd name="connsiteX68" fmla="*/ 882262 w 6776301"/>
                <a:gd name="connsiteY68" fmla="*/ 2303163 h 3292052"/>
                <a:gd name="connsiteX69" fmla="*/ 814403 w 6776301"/>
                <a:gd name="connsiteY69" fmla="*/ 2380723 h 3292052"/>
                <a:gd name="connsiteX70" fmla="*/ 795015 w 6776301"/>
                <a:gd name="connsiteY70" fmla="*/ 2487368 h 3292052"/>
                <a:gd name="connsiteX71" fmla="*/ 843486 w 6776301"/>
                <a:gd name="connsiteY71" fmla="*/ 2584318 h 3292052"/>
                <a:gd name="connsiteX72" fmla="*/ 1017980 w 6776301"/>
                <a:gd name="connsiteY72" fmla="*/ 2671573 h 3292052"/>
                <a:gd name="connsiteX73" fmla="*/ 1017980 w 6776301"/>
                <a:gd name="connsiteY73" fmla="*/ 2758828 h 3292052"/>
                <a:gd name="connsiteX74" fmla="*/ 979204 w 6776301"/>
                <a:gd name="connsiteY74" fmla="*/ 2904252 h 3292052"/>
                <a:gd name="connsiteX75" fmla="*/ 921039 w 6776301"/>
                <a:gd name="connsiteY75" fmla="*/ 3030287 h 3292052"/>
                <a:gd name="connsiteX76" fmla="*/ 872568 w 6776301"/>
                <a:gd name="connsiteY76" fmla="*/ 3117542 h 3292052"/>
                <a:gd name="connsiteX77" fmla="*/ 853180 w 6776301"/>
                <a:gd name="connsiteY77" fmla="*/ 3272662 h 3292052"/>
                <a:gd name="connsiteX78" fmla="*/ 969510 w 6776301"/>
                <a:gd name="connsiteY78" fmla="*/ 3282357 h 3292052"/>
                <a:gd name="connsiteX79" fmla="*/ 6776301 w 6776301"/>
                <a:gd name="connsiteY79" fmla="*/ 3292052 h 3292052"/>
                <a:gd name="connsiteX0" fmla="*/ 6776301 w 6776301"/>
                <a:gd name="connsiteY0" fmla="*/ 3292052 h 3292052"/>
                <a:gd name="connsiteX1" fmla="*/ 6669666 w 6776301"/>
                <a:gd name="connsiteY1" fmla="*/ 3078762 h 3292052"/>
                <a:gd name="connsiteX2" fmla="*/ 6446700 w 6776301"/>
                <a:gd name="connsiteY2" fmla="*/ 3020592 h 3292052"/>
                <a:gd name="connsiteX3" fmla="*/ 6281900 w 6776301"/>
                <a:gd name="connsiteY3" fmla="*/ 2884862 h 3292052"/>
                <a:gd name="connsiteX4" fmla="*/ 6378841 w 6776301"/>
                <a:gd name="connsiteY4" fmla="*/ 2787913 h 3292052"/>
                <a:gd name="connsiteX5" fmla="*/ 6514559 w 6776301"/>
                <a:gd name="connsiteY5" fmla="*/ 2720048 h 3292052"/>
                <a:gd name="connsiteX6" fmla="*/ 6485477 w 6776301"/>
                <a:gd name="connsiteY6" fmla="*/ 2535843 h 3292052"/>
                <a:gd name="connsiteX7" fmla="*/ 6417618 w 6776301"/>
                <a:gd name="connsiteY7" fmla="*/ 2409808 h 3292052"/>
                <a:gd name="connsiteX8" fmla="*/ 6320676 w 6776301"/>
                <a:gd name="connsiteY8" fmla="*/ 2341943 h 3292052"/>
                <a:gd name="connsiteX9" fmla="*/ 6088017 w 6776301"/>
                <a:gd name="connsiteY9" fmla="*/ 2303163 h 3292052"/>
                <a:gd name="connsiteX10" fmla="*/ 6068629 w 6776301"/>
                <a:gd name="connsiteY10" fmla="*/ 2157738 h 3292052"/>
                <a:gd name="connsiteX11" fmla="*/ 6194653 w 6776301"/>
                <a:gd name="connsiteY11" fmla="*/ 2070483 h 3292052"/>
                <a:gd name="connsiteX12" fmla="*/ 6165570 w 6776301"/>
                <a:gd name="connsiteY12" fmla="*/ 1963838 h 3292052"/>
                <a:gd name="connsiteX13" fmla="*/ 6068629 w 6776301"/>
                <a:gd name="connsiteY13" fmla="*/ 1905668 h 3292052"/>
                <a:gd name="connsiteX14" fmla="*/ 5884440 w 6776301"/>
                <a:gd name="connsiteY14" fmla="*/ 1895973 h 3292052"/>
                <a:gd name="connsiteX15" fmla="*/ 5855358 w 6776301"/>
                <a:gd name="connsiteY15" fmla="*/ 1857193 h 3292052"/>
                <a:gd name="connsiteX16" fmla="*/ 5923217 w 6776301"/>
                <a:gd name="connsiteY16" fmla="*/ 1799023 h 3292052"/>
                <a:gd name="connsiteX17" fmla="*/ 5952299 w 6776301"/>
                <a:gd name="connsiteY17" fmla="*/ 1750548 h 3292052"/>
                <a:gd name="connsiteX18" fmla="*/ 5874746 w 6776301"/>
                <a:gd name="connsiteY18" fmla="*/ 1663293 h 3292052"/>
                <a:gd name="connsiteX19" fmla="*/ 5622698 w 6776301"/>
                <a:gd name="connsiteY19" fmla="*/ 1711768 h 3292052"/>
                <a:gd name="connsiteX20" fmla="*/ 5390039 w 6776301"/>
                <a:gd name="connsiteY20" fmla="*/ 1663293 h 3292052"/>
                <a:gd name="connsiteX21" fmla="*/ 5457898 w 6776301"/>
                <a:gd name="connsiteY21" fmla="*/ 1576038 h 3292052"/>
                <a:gd name="connsiteX22" fmla="*/ 5574227 w 6776301"/>
                <a:gd name="connsiteY22" fmla="*/ 1546953 h 3292052"/>
                <a:gd name="connsiteX23" fmla="*/ 5642087 w 6776301"/>
                <a:gd name="connsiteY23" fmla="*/ 1450003 h 3292052"/>
                <a:gd name="connsiteX24" fmla="*/ 5651781 w 6776301"/>
                <a:gd name="connsiteY24" fmla="*/ 1362748 h 3292052"/>
                <a:gd name="connsiteX25" fmla="*/ 5506368 w 6776301"/>
                <a:gd name="connsiteY25" fmla="*/ 1265798 h 3292052"/>
                <a:gd name="connsiteX26" fmla="*/ 5438509 w 6776301"/>
                <a:gd name="connsiteY26" fmla="*/ 1217323 h 3292052"/>
                <a:gd name="connsiteX27" fmla="*/ 5283403 w 6776301"/>
                <a:gd name="connsiteY27" fmla="*/ 1236713 h 3292052"/>
                <a:gd name="connsiteX28" fmla="*/ 5157379 w 6776301"/>
                <a:gd name="connsiteY28" fmla="*/ 1227018 h 3292052"/>
                <a:gd name="connsiteX29" fmla="*/ 5099214 w 6776301"/>
                <a:gd name="connsiteY29" fmla="*/ 1188238 h 3292052"/>
                <a:gd name="connsiteX30" fmla="*/ 5079826 w 6776301"/>
                <a:gd name="connsiteY30" fmla="*/ 1071898 h 3292052"/>
                <a:gd name="connsiteX31" fmla="*/ 5099214 w 6776301"/>
                <a:gd name="connsiteY31" fmla="*/ 1023423 h 3292052"/>
                <a:gd name="connsiteX32" fmla="*/ 5099214 w 6776301"/>
                <a:gd name="connsiteY32" fmla="*/ 1004033 h 3292052"/>
                <a:gd name="connsiteX33" fmla="*/ 4982885 w 6776301"/>
                <a:gd name="connsiteY33" fmla="*/ 1004033 h 3292052"/>
                <a:gd name="connsiteX34" fmla="*/ 4779308 w 6776301"/>
                <a:gd name="connsiteY34" fmla="*/ 1042813 h 3292052"/>
                <a:gd name="connsiteX35" fmla="*/ 4672672 w 6776301"/>
                <a:gd name="connsiteY35" fmla="*/ 1071898 h 3292052"/>
                <a:gd name="connsiteX36" fmla="*/ 4536954 w 6776301"/>
                <a:gd name="connsiteY36" fmla="*/ 1081593 h 3292052"/>
                <a:gd name="connsiteX37" fmla="*/ 4507872 w 6776301"/>
                <a:gd name="connsiteY37" fmla="*/ 984643 h 3292052"/>
                <a:gd name="connsiteX38" fmla="*/ 4488483 w 6776301"/>
                <a:gd name="connsiteY38" fmla="*/ 926473 h 3292052"/>
                <a:gd name="connsiteX39" fmla="*/ 4333377 w 6776301"/>
                <a:gd name="connsiteY39" fmla="*/ 848913 h 3292052"/>
                <a:gd name="connsiteX40" fmla="*/ 4333377 w 6776301"/>
                <a:gd name="connsiteY40" fmla="*/ 732573 h 3292052"/>
                <a:gd name="connsiteX41" fmla="*/ 4381848 w 6776301"/>
                <a:gd name="connsiteY41" fmla="*/ 587148 h 3292052"/>
                <a:gd name="connsiteX42" fmla="*/ 4401236 w 6776301"/>
                <a:gd name="connsiteY42" fmla="*/ 451418 h 3292052"/>
                <a:gd name="connsiteX43" fmla="*/ 4333377 w 6776301"/>
                <a:gd name="connsiteY43" fmla="*/ 354468 h 3292052"/>
                <a:gd name="connsiteX44" fmla="*/ 4187965 w 6776301"/>
                <a:gd name="connsiteY44" fmla="*/ 247823 h 3292052"/>
                <a:gd name="connsiteX45" fmla="*/ 3771117 w 6776301"/>
                <a:gd name="connsiteY45" fmla="*/ 189653 h 3292052"/>
                <a:gd name="connsiteX46" fmla="*/ 3412434 w 6776301"/>
                <a:gd name="connsiteY46" fmla="*/ 228433 h 3292052"/>
                <a:gd name="connsiteX47" fmla="*/ 2985891 w 6776301"/>
                <a:gd name="connsiteY47" fmla="*/ 247823 h 3292052"/>
                <a:gd name="connsiteX48" fmla="*/ 2859867 w 6776301"/>
                <a:gd name="connsiteY48" fmla="*/ 170263 h 3292052"/>
                <a:gd name="connsiteX49" fmla="*/ 2578737 w 6776301"/>
                <a:gd name="connsiteY49" fmla="*/ 44228 h 3292052"/>
                <a:gd name="connsiteX50" fmla="*/ 2326690 w 6776301"/>
                <a:gd name="connsiteY50" fmla="*/ 5448 h 3292052"/>
                <a:gd name="connsiteX51" fmla="*/ 2181277 w 6776301"/>
                <a:gd name="connsiteY51" fmla="*/ 150873 h 3292052"/>
                <a:gd name="connsiteX52" fmla="*/ 2084336 w 6776301"/>
                <a:gd name="connsiteY52" fmla="*/ 499893 h 3292052"/>
                <a:gd name="connsiteX53" fmla="*/ 1909841 w 6776301"/>
                <a:gd name="connsiteY53" fmla="*/ 577453 h 3292052"/>
                <a:gd name="connsiteX54" fmla="*/ 1735347 w 6776301"/>
                <a:gd name="connsiteY54" fmla="*/ 625928 h 3292052"/>
                <a:gd name="connsiteX55" fmla="*/ 1473605 w 6776301"/>
                <a:gd name="connsiteY55" fmla="*/ 655013 h 3292052"/>
                <a:gd name="connsiteX56" fmla="*/ 1144004 w 6776301"/>
                <a:gd name="connsiteY56" fmla="*/ 548368 h 3292052"/>
                <a:gd name="connsiteX57" fmla="*/ 688380 w 6776301"/>
                <a:gd name="connsiteY57" fmla="*/ 480503 h 3292052"/>
                <a:gd name="connsiteX58" fmla="*/ 290920 w 6776301"/>
                <a:gd name="connsiteY58" fmla="*/ 461113 h 3292052"/>
                <a:gd name="connsiteX59" fmla="*/ 95 w 6776301"/>
                <a:gd name="connsiteY59" fmla="*/ 732573 h 3292052"/>
                <a:gd name="connsiteX60" fmla="*/ 320002 w 6776301"/>
                <a:gd name="connsiteY60" fmla="*/ 1207628 h 3292052"/>
                <a:gd name="connsiteX61" fmla="*/ 552662 w 6776301"/>
                <a:gd name="connsiteY61" fmla="*/ 1304578 h 3292052"/>
                <a:gd name="connsiteX62" fmla="*/ 639909 w 6776301"/>
                <a:gd name="connsiteY62" fmla="*/ 1479088 h 3292052"/>
                <a:gd name="connsiteX63" fmla="*/ 630215 w 6776301"/>
                <a:gd name="connsiteY63" fmla="*/ 1682683 h 3292052"/>
                <a:gd name="connsiteX64" fmla="*/ 630215 w 6776301"/>
                <a:gd name="connsiteY64" fmla="*/ 1857193 h 3292052"/>
                <a:gd name="connsiteX65" fmla="*/ 649603 w 6776301"/>
                <a:gd name="connsiteY65" fmla="*/ 1944448 h 3292052"/>
                <a:gd name="connsiteX66" fmla="*/ 814403 w 6776301"/>
                <a:gd name="connsiteY66" fmla="*/ 2099568 h 3292052"/>
                <a:gd name="connsiteX67" fmla="*/ 882262 w 6776301"/>
                <a:gd name="connsiteY67" fmla="*/ 2186823 h 3292052"/>
                <a:gd name="connsiteX68" fmla="*/ 882262 w 6776301"/>
                <a:gd name="connsiteY68" fmla="*/ 2303163 h 3292052"/>
                <a:gd name="connsiteX69" fmla="*/ 814403 w 6776301"/>
                <a:gd name="connsiteY69" fmla="*/ 2380723 h 3292052"/>
                <a:gd name="connsiteX70" fmla="*/ 795015 w 6776301"/>
                <a:gd name="connsiteY70" fmla="*/ 2487368 h 3292052"/>
                <a:gd name="connsiteX71" fmla="*/ 843486 w 6776301"/>
                <a:gd name="connsiteY71" fmla="*/ 2584318 h 3292052"/>
                <a:gd name="connsiteX72" fmla="*/ 1017980 w 6776301"/>
                <a:gd name="connsiteY72" fmla="*/ 2671573 h 3292052"/>
                <a:gd name="connsiteX73" fmla="*/ 1017980 w 6776301"/>
                <a:gd name="connsiteY73" fmla="*/ 2758828 h 3292052"/>
                <a:gd name="connsiteX74" fmla="*/ 979204 w 6776301"/>
                <a:gd name="connsiteY74" fmla="*/ 2904252 h 3292052"/>
                <a:gd name="connsiteX75" fmla="*/ 921039 w 6776301"/>
                <a:gd name="connsiteY75" fmla="*/ 3030287 h 3292052"/>
                <a:gd name="connsiteX76" fmla="*/ 872568 w 6776301"/>
                <a:gd name="connsiteY76" fmla="*/ 3117542 h 3292052"/>
                <a:gd name="connsiteX77" fmla="*/ 853180 w 6776301"/>
                <a:gd name="connsiteY77" fmla="*/ 3272662 h 3292052"/>
                <a:gd name="connsiteX78" fmla="*/ 969510 w 6776301"/>
                <a:gd name="connsiteY78" fmla="*/ 3282357 h 3292052"/>
                <a:gd name="connsiteX79" fmla="*/ 6776301 w 6776301"/>
                <a:gd name="connsiteY79" fmla="*/ 3292052 h 3292052"/>
                <a:gd name="connsiteX0" fmla="*/ 6776301 w 6776301"/>
                <a:gd name="connsiteY0" fmla="*/ 3292052 h 3292052"/>
                <a:gd name="connsiteX1" fmla="*/ 6669666 w 6776301"/>
                <a:gd name="connsiteY1" fmla="*/ 3078762 h 3292052"/>
                <a:gd name="connsiteX2" fmla="*/ 6446700 w 6776301"/>
                <a:gd name="connsiteY2" fmla="*/ 3020592 h 3292052"/>
                <a:gd name="connsiteX3" fmla="*/ 6281900 w 6776301"/>
                <a:gd name="connsiteY3" fmla="*/ 2884862 h 3292052"/>
                <a:gd name="connsiteX4" fmla="*/ 6378841 w 6776301"/>
                <a:gd name="connsiteY4" fmla="*/ 2787913 h 3292052"/>
                <a:gd name="connsiteX5" fmla="*/ 6514559 w 6776301"/>
                <a:gd name="connsiteY5" fmla="*/ 2720048 h 3292052"/>
                <a:gd name="connsiteX6" fmla="*/ 6485477 w 6776301"/>
                <a:gd name="connsiteY6" fmla="*/ 2535843 h 3292052"/>
                <a:gd name="connsiteX7" fmla="*/ 6417618 w 6776301"/>
                <a:gd name="connsiteY7" fmla="*/ 2409808 h 3292052"/>
                <a:gd name="connsiteX8" fmla="*/ 6320676 w 6776301"/>
                <a:gd name="connsiteY8" fmla="*/ 2341943 h 3292052"/>
                <a:gd name="connsiteX9" fmla="*/ 6088017 w 6776301"/>
                <a:gd name="connsiteY9" fmla="*/ 2303163 h 3292052"/>
                <a:gd name="connsiteX10" fmla="*/ 6068629 w 6776301"/>
                <a:gd name="connsiteY10" fmla="*/ 2157738 h 3292052"/>
                <a:gd name="connsiteX11" fmla="*/ 6194653 w 6776301"/>
                <a:gd name="connsiteY11" fmla="*/ 2070483 h 3292052"/>
                <a:gd name="connsiteX12" fmla="*/ 6165570 w 6776301"/>
                <a:gd name="connsiteY12" fmla="*/ 1963838 h 3292052"/>
                <a:gd name="connsiteX13" fmla="*/ 6068629 w 6776301"/>
                <a:gd name="connsiteY13" fmla="*/ 1905668 h 3292052"/>
                <a:gd name="connsiteX14" fmla="*/ 5884440 w 6776301"/>
                <a:gd name="connsiteY14" fmla="*/ 1895973 h 3292052"/>
                <a:gd name="connsiteX15" fmla="*/ 5855358 w 6776301"/>
                <a:gd name="connsiteY15" fmla="*/ 1857193 h 3292052"/>
                <a:gd name="connsiteX16" fmla="*/ 5923217 w 6776301"/>
                <a:gd name="connsiteY16" fmla="*/ 1799023 h 3292052"/>
                <a:gd name="connsiteX17" fmla="*/ 5952299 w 6776301"/>
                <a:gd name="connsiteY17" fmla="*/ 1750548 h 3292052"/>
                <a:gd name="connsiteX18" fmla="*/ 5874746 w 6776301"/>
                <a:gd name="connsiteY18" fmla="*/ 1663293 h 3292052"/>
                <a:gd name="connsiteX19" fmla="*/ 5622698 w 6776301"/>
                <a:gd name="connsiteY19" fmla="*/ 1711768 h 3292052"/>
                <a:gd name="connsiteX20" fmla="*/ 5390039 w 6776301"/>
                <a:gd name="connsiteY20" fmla="*/ 1663293 h 3292052"/>
                <a:gd name="connsiteX21" fmla="*/ 5457898 w 6776301"/>
                <a:gd name="connsiteY21" fmla="*/ 1576038 h 3292052"/>
                <a:gd name="connsiteX22" fmla="*/ 5574227 w 6776301"/>
                <a:gd name="connsiteY22" fmla="*/ 1546953 h 3292052"/>
                <a:gd name="connsiteX23" fmla="*/ 5642087 w 6776301"/>
                <a:gd name="connsiteY23" fmla="*/ 1450003 h 3292052"/>
                <a:gd name="connsiteX24" fmla="*/ 5622699 w 6776301"/>
                <a:gd name="connsiteY24" fmla="*/ 1314273 h 3292052"/>
                <a:gd name="connsiteX25" fmla="*/ 5506368 w 6776301"/>
                <a:gd name="connsiteY25" fmla="*/ 1265798 h 3292052"/>
                <a:gd name="connsiteX26" fmla="*/ 5438509 w 6776301"/>
                <a:gd name="connsiteY26" fmla="*/ 1217323 h 3292052"/>
                <a:gd name="connsiteX27" fmla="*/ 5283403 w 6776301"/>
                <a:gd name="connsiteY27" fmla="*/ 1236713 h 3292052"/>
                <a:gd name="connsiteX28" fmla="*/ 5157379 w 6776301"/>
                <a:gd name="connsiteY28" fmla="*/ 1227018 h 3292052"/>
                <a:gd name="connsiteX29" fmla="*/ 5099214 w 6776301"/>
                <a:gd name="connsiteY29" fmla="*/ 1188238 h 3292052"/>
                <a:gd name="connsiteX30" fmla="*/ 5079826 w 6776301"/>
                <a:gd name="connsiteY30" fmla="*/ 1071898 h 3292052"/>
                <a:gd name="connsiteX31" fmla="*/ 5099214 w 6776301"/>
                <a:gd name="connsiteY31" fmla="*/ 1023423 h 3292052"/>
                <a:gd name="connsiteX32" fmla="*/ 5099214 w 6776301"/>
                <a:gd name="connsiteY32" fmla="*/ 1004033 h 3292052"/>
                <a:gd name="connsiteX33" fmla="*/ 4982885 w 6776301"/>
                <a:gd name="connsiteY33" fmla="*/ 1004033 h 3292052"/>
                <a:gd name="connsiteX34" fmla="*/ 4779308 w 6776301"/>
                <a:gd name="connsiteY34" fmla="*/ 1042813 h 3292052"/>
                <a:gd name="connsiteX35" fmla="*/ 4672672 w 6776301"/>
                <a:gd name="connsiteY35" fmla="*/ 1071898 h 3292052"/>
                <a:gd name="connsiteX36" fmla="*/ 4536954 w 6776301"/>
                <a:gd name="connsiteY36" fmla="*/ 1081593 h 3292052"/>
                <a:gd name="connsiteX37" fmla="*/ 4507872 w 6776301"/>
                <a:gd name="connsiteY37" fmla="*/ 984643 h 3292052"/>
                <a:gd name="connsiteX38" fmla="*/ 4488483 w 6776301"/>
                <a:gd name="connsiteY38" fmla="*/ 926473 h 3292052"/>
                <a:gd name="connsiteX39" fmla="*/ 4333377 w 6776301"/>
                <a:gd name="connsiteY39" fmla="*/ 848913 h 3292052"/>
                <a:gd name="connsiteX40" fmla="*/ 4333377 w 6776301"/>
                <a:gd name="connsiteY40" fmla="*/ 732573 h 3292052"/>
                <a:gd name="connsiteX41" fmla="*/ 4381848 w 6776301"/>
                <a:gd name="connsiteY41" fmla="*/ 587148 h 3292052"/>
                <a:gd name="connsiteX42" fmla="*/ 4401236 w 6776301"/>
                <a:gd name="connsiteY42" fmla="*/ 451418 h 3292052"/>
                <a:gd name="connsiteX43" fmla="*/ 4333377 w 6776301"/>
                <a:gd name="connsiteY43" fmla="*/ 354468 h 3292052"/>
                <a:gd name="connsiteX44" fmla="*/ 4187965 w 6776301"/>
                <a:gd name="connsiteY44" fmla="*/ 247823 h 3292052"/>
                <a:gd name="connsiteX45" fmla="*/ 3771117 w 6776301"/>
                <a:gd name="connsiteY45" fmla="*/ 189653 h 3292052"/>
                <a:gd name="connsiteX46" fmla="*/ 3412434 w 6776301"/>
                <a:gd name="connsiteY46" fmla="*/ 228433 h 3292052"/>
                <a:gd name="connsiteX47" fmla="*/ 2985891 w 6776301"/>
                <a:gd name="connsiteY47" fmla="*/ 247823 h 3292052"/>
                <a:gd name="connsiteX48" fmla="*/ 2859867 w 6776301"/>
                <a:gd name="connsiteY48" fmla="*/ 170263 h 3292052"/>
                <a:gd name="connsiteX49" fmla="*/ 2578737 w 6776301"/>
                <a:gd name="connsiteY49" fmla="*/ 44228 h 3292052"/>
                <a:gd name="connsiteX50" fmla="*/ 2326690 w 6776301"/>
                <a:gd name="connsiteY50" fmla="*/ 5448 h 3292052"/>
                <a:gd name="connsiteX51" fmla="*/ 2181277 w 6776301"/>
                <a:gd name="connsiteY51" fmla="*/ 150873 h 3292052"/>
                <a:gd name="connsiteX52" fmla="*/ 2084336 w 6776301"/>
                <a:gd name="connsiteY52" fmla="*/ 499893 h 3292052"/>
                <a:gd name="connsiteX53" fmla="*/ 1909841 w 6776301"/>
                <a:gd name="connsiteY53" fmla="*/ 577453 h 3292052"/>
                <a:gd name="connsiteX54" fmla="*/ 1735347 w 6776301"/>
                <a:gd name="connsiteY54" fmla="*/ 625928 h 3292052"/>
                <a:gd name="connsiteX55" fmla="*/ 1473605 w 6776301"/>
                <a:gd name="connsiteY55" fmla="*/ 655013 h 3292052"/>
                <a:gd name="connsiteX56" fmla="*/ 1144004 w 6776301"/>
                <a:gd name="connsiteY56" fmla="*/ 548368 h 3292052"/>
                <a:gd name="connsiteX57" fmla="*/ 688380 w 6776301"/>
                <a:gd name="connsiteY57" fmla="*/ 480503 h 3292052"/>
                <a:gd name="connsiteX58" fmla="*/ 290920 w 6776301"/>
                <a:gd name="connsiteY58" fmla="*/ 461113 h 3292052"/>
                <a:gd name="connsiteX59" fmla="*/ 95 w 6776301"/>
                <a:gd name="connsiteY59" fmla="*/ 732573 h 3292052"/>
                <a:gd name="connsiteX60" fmla="*/ 320002 w 6776301"/>
                <a:gd name="connsiteY60" fmla="*/ 1207628 h 3292052"/>
                <a:gd name="connsiteX61" fmla="*/ 552662 w 6776301"/>
                <a:gd name="connsiteY61" fmla="*/ 1304578 h 3292052"/>
                <a:gd name="connsiteX62" fmla="*/ 639909 w 6776301"/>
                <a:gd name="connsiteY62" fmla="*/ 1479088 h 3292052"/>
                <a:gd name="connsiteX63" fmla="*/ 630215 w 6776301"/>
                <a:gd name="connsiteY63" fmla="*/ 1682683 h 3292052"/>
                <a:gd name="connsiteX64" fmla="*/ 630215 w 6776301"/>
                <a:gd name="connsiteY64" fmla="*/ 1857193 h 3292052"/>
                <a:gd name="connsiteX65" fmla="*/ 649603 w 6776301"/>
                <a:gd name="connsiteY65" fmla="*/ 1944448 h 3292052"/>
                <a:gd name="connsiteX66" fmla="*/ 814403 w 6776301"/>
                <a:gd name="connsiteY66" fmla="*/ 2099568 h 3292052"/>
                <a:gd name="connsiteX67" fmla="*/ 882262 w 6776301"/>
                <a:gd name="connsiteY67" fmla="*/ 2186823 h 3292052"/>
                <a:gd name="connsiteX68" fmla="*/ 882262 w 6776301"/>
                <a:gd name="connsiteY68" fmla="*/ 2303163 h 3292052"/>
                <a:gd name="connsiteX69" fmla="*/ 814403 w 6776301"/>
                <a:gd name="connsiteY69" fmla="*/ 2380723 h 3292052"/>
                <a:gd name="connsiteX70" fmla="*/ 795015 w 6776301"/>
                <a:gd name="connsiteY70" fmla="*/ 2487368 h 3292052"/>
                <a:gd name="connsiteX71" fmla="*/ 843486 w 6776301"/>
                <a:gd name="connsiteY71" fmla="*/ 2584318 h 3292052"/>
                <a:gd name="connsiteX72" fmla="*/ 1017980 w 6776301"/>
                <a:gd name="connsiteY72" fmla="*/ 2671573 h 3292052"/>
                <a:gd name="connsiteX73" fmla="*/ 1017980 w 6776301"/>
                <a:gd name="connsiteY73" fmla="*/ 2758828 h 3292052"/>
                <a:gd name="connsiteX74" fmla="*/ 979204 w 6776301"/>
                <a:gd name="connsiteY74" fmla="*/ 2904252 h 3292052"/>
                <a:gd name="connsiteX75" fmla="*/ 921039 w 6776301"/>
                <a:gd name="connsiteY75" fmla="*/ 3030287 h 3292052"/>
                <a:gd name="connsiteX76" fmla="*/ 872568 w 6776301"/>
                <a:gd name="connsiteY76" fmla="*/ 3117542 h 3292052"/>
                <a:gd name="connsiteX77" fmla="*/ 853180 w 6776301"/>
                <a:gd name="connsiteY77" fmla="*/ 3272662 h 3292052"/>
                <a:gd name="connsiteX78" fmla="*/ 969510 w 6776301"/>
                <a:gd name="connsiteY78" fmla="*/ 3282357 h 3292052"/>
                <a:gd name="connsiteX79" fmla="*/ 6776301 w 6776301"/>
                <a:gd name="connsiteY79" fmla="*/ 3292052 h 3292052"/>
                <a:gd name="connsiteX0" fmla="*/ 6776301 w 6776301"/>
                <a:gd name="connsiteY0" fmla="*/ 3292052 h 3292052"/>
                <a:gd name="connsiteX1" fmla="*/ 6669666 w 6776301"/>
                <a:gd name="connsiteY1" fmla="*/ 3078762 h 3292052"/>
                <a:gd name="connsiteX2" fmla="*/ 6446700 w 6776301"/>
                <a:gd name="connsiteY2" fmla="*/ 3020592 h 3292052"/>
                <a:gd name="connsiteX3" fmla="*/ 6281900 w 6776301"/>
                <a:gd name="connsiteY3" fmla="*/ 2884862 h 3292052"/>
                <a:gd name="connsiteX4" fmla="*/ 6378841 w 6776301"/>
                <a:gd name="connsiteY4" fmla="*/ 2787913 h 3292052"/>
                <a:gd name="connsiteX5" fmla="*/ 6514559 w 6776301"/>
                <a:gd name="connsiteY5" fmla="*/ 2720048 h 3292052"/>
                <a:gd name="connsiteX6" fmla="*/ 6485477 w 6776301"/>
                <a:gd name="connsiteY6" fmla="*/ 2535843 h 3292052"/>
                <a:gd name="connsiteX7" fmla="*/ 6417618 w 6776301"/>
                <a:gd name="connsiteY7" fmla="*/ 2409808 h 3292052"/>
                <a:gd name="connsiteX8" fmla="*/ 6320676 w 6776301"/>
                <a:gd name="connsiteY8" fmla="*/ 2341943 h 3292052"/>
                <a:gd name="connsiteX9" fmla="*/ 6088017 w 6776301"/>
                <a:gd name="connsiteY9" fmla="*/ 2303163 h 3292052"/>
                <a:gd name="connsiteX10" fmla="*/ 6068629 w 6776301"/>
                <a:gd name="connsiteY10" fmla="*/ 2157738 h 3292052"/>
                <a:gd name="connsiteX11" fmla="*/ 6194653 w 6776301"/>
                <a:gd name="connsiteY11" fmla="*/ 2070483 h 3292052"/>
                <a:gd name="connsiteX12" fmla="*/ 6165570 w 6776301"/>
                <a:gd name="connsiteY12" fmla="*/ 1963838 h 3292052"/>
                <a:gd name="connsiteX13" fmla="*/ 6068629 w 6776301"/>
                <a:gd name="connsiteY13" fmla="*/ 1905668 h 3292052"/>
                <a:gd name="connsiteX14" fmla="*/ 5884440 w 6776301"/>
                <a:gd name="connsiteY14" fmla="*/ 1895973 h 3292052"/>
                <a:gd name="connsiteX15" fmla="*/ 5855358 w 6776301"/>
                <a:gd name="connsiteY15" fmla="*/ 1857193 h 3292052"/>
                <a:gd name="connsiteX16" fmla="*/ 5923217 w 6776301"/>
                <a:gd name="connsiteY16" fmla="*/ 1799023 h 3292052"/>
                <a:gd name="connsiteX17" fmla="*/ 5952299 w 6776301"/>
                <a:gd name="connsiteY17" fmla="*/ 1750548 h 3292052"/>
                <a:gd name="connsiteX18" fmla="*/ 5874746 w 6776301"/>
                <a:gd name="connsiteY18" fmla="*/ 1663293 h 3292052"/>
                <a:gd name="connsiteX19" fmla="*/ 5622698 w 6776301"/>
                <a:gd name="connsiteY19" fmla="*/ 1711768 h 3292052"/>
                <a:gd name="connsiteX20" fmla="*/ 5390039 w 6776301"/>
                <a:gd name="connsiteY20" fmla="*/ 1663293 h 3292052"/>
                <a:gd name="connsiteX21" fmla="*/ 5457898 w 6776301"/>
                <a:gd name="connsiteY21" fmla="*/ 1576038 h 3292052"/>
                <a:gd name="connsiteX22" fmla="*/ 5574227 w 6776301"/>
                <a:gd name="connsiteY22" fmla="*/ 1546953 h 3292052"/>
                <a:gd name="connsiteX23" fmla="*/ 5583922 w 6776301"/>
                <a:gd name="connsiteY23" fmla="*/ 1450003 h 3292052"/>
                <a:gd name="connsiteX24" fmla="*/ 5622699 w 6776301"/>
                <a:gd name="connsiteY24" fmla="*/ 1314273 h 3292052"/>
                <a:gd name="connsiteX25" fmla="*/ 5506368 w 6776301"/>
                <a:gd name="connsiteY25" fmla="*/ 1265798 h 3292052"/>
                <a:gd name="connsiteX26" fmla="*/ 5438509 w 6776301"/>
                <a:gd name="connsiteY26" fmla="*/ 1217323 h 3292052"/>
                <a:gd name="connsiteX27" fmla="*/ 5283403 w 6776301"/>
                <a:gd name="connsiteY27" fmla="*/ 1236713 h 3292052"/>
                <a:gd name="connsiteX28" fmla="*/ 5157379 w 6776301"/>
                <a:gd name="connsiteY28" fmla="*/ 1227018 h 3292052"/>
                <a:gd name="connsiteX29" fmla="*/ 5099214 w 6776301"/>
                <a:gd name="connsiteY29" fmla="*/ 1188238 h 3292052"/>
                <a:gd name="connsiteX30" fmla="*/ 5079826 w 6776301"/>
                <a:gd name="connsiteY30" fmla="*/ 1071898 h 3292052"/>
                <a:gd name="connsiteX31" fmla="*/ 5099214 w 6776301"/>
                <a:gd name="connsiteY31" fmla="*/ 1023423 h 3292052"/>
                <a:gd name="connsiteX32" fmla="*/ 5099214 w 6776301"/>
                <a:gd name="connsiteY32" fmla="*/ 1004033 h 3292052"/>
                <a:gd name="connsiteX33" fmla="*/ 4982885 w 6776301"/>
                <a:gd name="connsiteY33" fmla="*/ 1004033 h 3292052"/>
                <a:gd name="connsiteX34" fmla="*/ 4779308 w 6776301"/>
                <a:gd name="connsiteY34" fmla="*/ 1042813 h 3292052"/>
                <a:gd name="connsiteX35" fmla="*/ 4672672 w 6776301"/>
                <a:gd name="connsiteY35" fmla="*/ 1071898 h 3292052"/>
                <a:gd name="connsiteX36" fmla="*/ 4536954 w 6776301"/>
                <a:gd name="connsiteY36" fmla="*/ 1081593 h 3292052"/>
                <a:gd name="connsiteX37" fmla="*/ 4507872 w 6776301"/>
                <a:gd name="connsiteY37" fmla="*/ 984643 h 3292052"/>
                <a:gd name="connsiteX38" fmla="*/ 4488483 w 6776301"/>
                <a:gd name="connsiteY38" fmla="*/ 926473 h 3292052"/>
                <a:gd name="connsiteX39" fmla="*/ 4333377 w 6776301"/>
                <a:gd name="connsiteY39" fmla="*/ 848913 h 3292052"/>
                <a:gd name="connsiteX40" fmla="*/ 4333377 w 6776301"/>
                <a:gd name="connsiteY40" fmla="*/ 732573 h 3292052"/>
                <a:gd name="connsiteX41" fmla="*/ 4381848 w 6776301"/>
                <a:gd name="connsiteY41" fmla="*/ 587148 h 3292052"/>
                <a:gd name="connsiteX42" fmla="*/ 4401236 w 6776301"/>
                <a:gd name="connsiteY42" fmla="*/ 451418 h 3292052"/>
                <a:gd name="connsiteX43" fmla="*/ 4333377 w 6776301"/>
                <a:gd name="connsiteY43" fmla="*/ 354468 h 3292052"/>
                <a:gd name="connsiteX44" fmla="*/ 4187965 w 6776301"/>
                <a:gd name="connsiteY44" fmla="*/ 247823 h 3292052"/>
                <a:gd name="connsiteX45" fmla="*/ 3771117 w 6776301"/>
                <a:gd name="connsiteY45" fmla="*/ 189653 h 3292052"/>
                <a:gd name="connsiteX46" fmla="*/ 3412434 w 6776301"/>
                <a:gd name="connsiteY46" fmla="*/ 228433 h 3292052"/>
                <a:gd name="connsiteX47" fmla="*/ 2985891 w 6776301"/>
                <a:gd name="connsiteY47" fmla="*/ 247823 h 3292052"/>
                <a:gd name="connsiteX48" fmla="*/ 2859867 w 6776301"/>
                <a:gd name="connsiteY48" fmla="*/ 170263 h 3292052"/>
                <a:gd name="connsiteX49" fmla="*/ 2578737 w 6776301"/>
                <a:gd name="connsiteY49" fmla="*/ 44228 h 3292052"/>
                <a:gd name="connsiteX50" fmla="*/ 2326690 w 6776301"/>
                <a:gd name="connsiteY50" fmla="*/ 5448 h 3292052"/>
                <a:gd name="connsiteX51" fmla="*/ 2181277 w 6776301"/>
                <a:gd name="connsiteY51" fmla="*/ 150873 h 3292052"/>
                <a:gd name="connsiteX52" fmla="*/ 2084336 w 6776301"/>
                <a:gd name="connsiteY52" fmla="*/ 499893 h 3292052"/>
                <a:gd name="connsiteX53" fmla="*/ 1909841 w 6776301"/>
                <a:gd name="connsiteY53" fmla="*/ 577453 h 3292052"/>
                <a:gd name="connsiteX54" fmla="*/ 1735347 w 6776301"/>
                <a:gd name="connsiteY54" fmla="*/ 625928 h 3292052"/>
                <a:gd name="connsiteX55" fmla="*/ 1473605 w 6776301"/>
                <a:gd name="connsiteY55" fmla="*/ 655013 h 3292052"/>
                <a:gd name="connsiteX56" fmla="*/ 1144004 w 6776301"/>
                <a:gd name="connsiteY56" fmla="*/ 548368 h 3292052"/>
                <a:gd name="connsiteX57" fmla="*/ 688380 w 6776301"/>
                <a:gd name="connsiteY57" fmla="*/ 480503 h 3292052"/>
                <a:gd name="connsiteX58" fmla="*/ 290920 w 6776301"/>
                <a:gd name="connsiteY58" fmla="*/ 461113 h 3292052"/>
                <a:gd name="connsiteX59" fmla="*/ 95 w 6776301"/>
                <a:gd name="connsiteY59" fmla="*/ 732573 h 3292052"/>
                <a:gd name="connsiteX60" fmla="*/ 320002 w 6776301"/>
                <a:gd name="connsiteY60" fmla="*/ 1207628 h 3292052"/>
                <a:gd name="connsiteX61" fmla="*/ 552662 w 6776301"/>
                <a:gd name="connsiteY61" fmla="*/ 1304578 h 3292052"/>
                <a:gd name="connsiteX62" fmla="*/ 639909 w 6776301"/>
                <a:gd name="connsiteY62" fmla="*/ 1479088 h 3292052"/>
                <a:gd name="connsiteX63" fmla="*/ 630215 w 6776301"/>
                <a:gd name="connsiteY63" fmla="*/ 1682683 h 3292052"/>
                <a:gd name="connsiteX64" fmla="*/ 630215 w 6776301"/>
                <a:gd name="connsiteY64" fmla="*/ 1857193 h 3292052"/>
                <a:gd name="connsiteX65" fmla="*/ 649603 w 6776301"/>
                <a:gd name="connsiteY65" fmla="*/ 1944448 h 3292052"/>
                <a:gd name="connsiteX66" fmla="*/ 814403 w 6776301"/>
                <a:gd name="connsiteY66" fmla="*/ 2099568 h 3292052"/>
                <a:gd name="connsiteX67" fmla="*/ 882262 w 6776301"/>
                <a:gd name="connsiteY67" fmla="*/ 2186823 h 3292052"/>
                <a:gd name="connsiteX68" fmla="*/ 882262 w 6776301"/>
                <a:gd name="connsiteY68" fmla="*/ 2303163 h 3292052"/>
                <a:gd name="connsiteX69" fmla="*/ 814403 w 6776301"/>
                <a:gd name="connsiteY69" fmla="*/ 2380723 h 3292052"/>
                <a:gd name="connsiteX70" fmla="*/ 795015 w 6776301"/>
                <a:gd name="connsiteY70" fmla="*/ 2487368 h 3292052"/>
                <a:gd name="connsiteX71" fmla="*/ 843486 w 6776301"/>
                <a:gd name="connsiteY71" fmla="*/ 2584318 h 3292052"/>
                <a:gd name="connsiteX72" fmla="*/ 1017980 w 6776301"/>
                <a:gd name="connsiteY72" fmla="*/ 2671573 h 3292052"/>
                <a:gd name="connsiteX73" fmla="*/ 1017980 w 6776301"/>
                <a:gd name="connsiteY73" fmla="*/ 2758828 h 3292052"/>
                <a:gd name="connsiteX74" fmla="*/ 979204 w 6776301"/>
                <a:gd name="connsiteY74" fmla="*/ 2904252 h 3292052"/>
                <a:gd name="connsiteX75" fmla="*/ 921039 w 6776301"/>
                <a:gd name="connsiteY75" fmla="*/ 3030287 h 3292052"/>
                <a:gd name="connsiteX76" fmla="*/ 872568 w 6776301"/>
                <a:gd name="connsiteY76" fmla="*/ 3117542 h 3292052"/>
                <a:gd name="connsiteX77" fmla="*/ 853180 w 6776301"/>
                <a:gd name="connsiteY77" fmla="*/ 3272662 h 3292052"/>
                <a:gd name="connsiteX78" fmla="*/ 969510 w 6776301"/>
                <a:gd name="connsiteY78" fmla="*/ 3282357 h 3292052"/>
                <a:gd name="connsiteX79" fmla="*/ 6776301 w 6776301"/>
                <a:gd name="connsiteY79" fmla="*/ 3292052 h 3292052"/>
                <a:gd name="connsiteX0" fmla="*/ 6776301 w 6776301"/>
                <a:gd name="connsiteY0" fmla="*/ 3292052 h 3292052"/>
                <a:gd name="connsiteX1" fmla="*/ 6669666 w 6776301"/>
                <a:gd name="connsiteY1" fmla="*/ 3078762 h 3292052"/>
                <a:gd name="connsiteX2" fmla="*/ 6446700 w 6776301"/>
                <a:gd name="connsiteY2" fmla="*/ 3020592 h 3292052"/>
                <a:gd name="connsiteX3" fmla="*/ 6281900 w 6776301"/>
                <a:gd name="connsiteY3" fmla="*/ 2884862 h 3292052"/>
                <a:gd name="connsiteX4" fmla="*/ 6378841 w 6776301"/>
                <a:gd name="connsiteY4" fmla="*/ 2787913 h 3292052"/>
                <a:gd name="connsiteX5" fmla="*/ 6514559 w 6776301"/>
                <a:gd name="connsiteY5" fmla="*/ 2720048 h 3292052"/>
                <a:gd name="connsiteX6" fmla="*/ 6485477 w 6776301"/>
                <a:gd name="connsiteY6" fmla="*/ 2535843 h 3292052"/>
                <a:gd name="connsiteX7" fmla="*/ 6417618 w 6776301"/>
                <a:gd name="connsiteY7" fmla="*/ 2409808 h 3292052"/>
                <a:gd name="connsiteX8" fmla="*/ 6320676 w 6776301"/>
                <a:gd name="connsiteY8" fmla="*/ 2341943 h 3292052"/>
                <a:gd name="connsiteX9" fmla="*/ 6088017 w 6776301"/>
                <a:gd name="connsiteY9" fmla="*/ 2303163 h 3292052"/>
                <a:gd name="connsiteX10" fmla="*/ 6068629 w 6776301"/>
                <a:gd name="connsiteY10" fmla="*/ 2157738 h 3292052"/>
                <a:gd name="connsiteX11" fmla="*/ 6194653 w 6776301"/>
                <a:gd name="connsiteY11" fmla="*/ 2070483 h 3292052"/>
                <a:gd name="connsiteX12" fmla="*/ 6165570 w 6776301"/>
                <a:gd name="connsiteY12" fmla="*/ 1963838 h 3292052"/>
                <a:gd name="connsiteX13" fmla="*/ 6068629 w 6776301"/>
                <a:gd name="connsiteY13" fmla="*/ 1905668 h 3292052"/>
                <a:gd name="connsiteX14" fmla="*/ 5884440 w 6776301"/>
                <a:gd name="connsiteY14" fmla="*/ 1895973 h 3292052"/>
                <a:gd name="connsiteX15" fmla="*/ 5855358 w 6776301"/>
                <a:gd name="connsiteY15" fmla="*/ 1857193 h 3292052"/>
                <a:gd name="connsiteX16" fmla="*/ 5923217 w 6776301"/>
                <a:gd name="connsiteY16" fmla="*/ 1799023 h 3292052"/>
                <a:gd name="connsiteX17" fmla="*/ 5952299 w 6776301"/>
                <a:gd name="connsiteY17" fmla="*/ 1750548 h 3292052"/>
                <a:gd name="connsiteX18" fmla="*/ 5874746 w 6776301"/>
                <a:gd name="connsiteY18" fmla="*/ 1663293 h 3292052"/>
                <a:gd name="connsiteX19" fmla="*/ 5622698 w 6776301"/>
                <a:gd name="connsiteY19" fmla="*/ 1711768 h 3292052"/>
                <a:gd name="connsiteX20" fmla="*/ 5390039 w 6776301"/>
                <a:gd name="connsiteY20" fmla="*/ 1663293 h 3292052"/>
                <a:gd name="connsiteX21" fmla="*/ 5457898 w 6776301"/>
                <a:gd name="connsiteY21" fmla="*/ 1576038 h 3292052"/>
                <a:gd name="connsiteX22" fmla="*/ 5516062 w 6776301"/>
                <a:gd name="connsiteY22" fmla="*/ 1546953 h 3292052"/>
                <a:gd name="connsiteX23" fmla="*/ 5583922 w 6776301"/>
                <a:gd name="connsiteY23" fmla="*/ 1450003 h 3292052"/>
                <a:gd name="connsiteX24" fmla="*/ 5622699 w 6776301"/>
                <a:gd name="connsiteY24" fmla="*/ 1314273 h 3292052"/>
                <a:gd name="connsiteX25" fmla="*/ 5506368 w 6776301"/>
                <a:gd name="connsiteY25" fmla="*/ 1265798 h 3292052"/>
                <a:gd name="connsiteX26" fmla="*/ 5438509 w 6776301"/>
                <a:gd name="connsiteY26" fmla="*/ 1217323 h 3292052"/>
                <a:gd name="connsiteX27" fmla="*/ 5283403 w 6776301"/>
                <a:gd name="connsiteY27" fmla="*/ 1236713 h 3292052"/>
                <a:gd name="connsiteX28" fmla="*/ 5157379 w 6776301"/>
                <a:gd name="connsiteY28" fmla="*/ 1227018 h 3292052"/>
                <a:gd name="connsiteX29" fmla="*/ 5099214 w 6776301"/>
                <a:gd name="connsiteY29" fmla="*/ 1188238 h 3292052"/>
                <a:gd name="connsiteX30" fmla="*/ 5079826 w 6776301"/>
                <a:gd name="connsiteY30" fmla="*/ 1071898 h 3292052"/>
                <a:gd name="connsiteX31" fmla="*/ 5099214 w 6776301"/>
                <a:gd name="connsiteY31" fmla="*/ 1023423 h 3292052"/>
                <a:gd name="connsiteX32" fmla="*/ 5099214 w 6776301"/>
                <a:gd name="connsiteY32" fmla="*/ 1004033 h 3292052"/>
                <a:gd name="connsiteX33" fmla="*/ 4982885 w 6776301"/>
                <a:gd name="connsiteY33" fmla="*/ 1004033 h 3292052"/>
                <a:gd name="connsiteX34" fmla="*/ 4779308 w 6776301"/>
                <a:gd name="connsiteY34" fmla="*/ 1042813 h 3292052"/>
                <a:gd name="connsiteX35" fmla="*/ 4672672 w 6776301"/>
                <a:gd name="connsiteY35" fmla="*/ 1071898 h 3292052"/>
                <a:gd name="connsiteX36" fmla="*/ 4536954 w 6776301"/>
                <a:gd name="connsiteY36" fmla="*/ 1081593 h 3292052"/>
                <a:gd name="connsiteX37" fmla="*/ 4507872 w 6776301"/>
                <a:gd name="connsiteY37" fmla="*/ 984643 h 3292052"/>
                <a:gd name="connsiteX38" fmla="*/ 4488483 w 6776301"/>
                <a:gd name="connsiteY38" fmla="*/ 926473 h 3292052"/>
                <a:gd name="connsiteX39" fmla="*/ 4333377 w 6776301"/>
                <a:gd name="connsiteY39" fmla="*/ 848913 h 3292052"/>
                <a:gd name="connsiteX40" fmla="*/ 4333377 w 6776301"/>
                <a:gd name="connsiteY40" fmla="*/ 732573 h 3292052"/>
                <a:gd name="connsiteX41" fmla="*/ 4381848 w 6776301"/>
                <a:gd name="connsiteY41" fmla="*/ 587148 h 3292052"/>
                <a:gd name="connsiteX42" fmla="*/ 4401236 w 6776301"/>
                <a:gd name="connsiteY42" fmla="*/ 451418 h 3292052"/>
                <a:gd name="connsiteX43" fmla="*/ 4333377 w 6776301"/>
                <a:gd name="connsiteY43" fmla="*/ 354468 h 3292052"/>
                <a:gd name="connsiteX44" fmla="*/ 4187965 w 6776301"/>
                <a:gd name="connsiteY44" fmla="*/ 247823 h 3292052"/>
                <a:gd name="connsiteX45" fmla="*/ 3771117 w 6776301"/>
                <a:gd name="connsiteY45" fmla="*/ 189653 h 3292052"/>
                <a:gd name="connsiteX46" fmla="*/ 3412434 w 6776301"/>
                <a:gd name="connsiteY46" fmla="*/ 228433 h 3292052"/>
                <a:gd name="connsiteX47" fmla="*/ 2985891 w 6776301"/>
                <a:gd name="connsiteY47" fmla="*/ 247823 h 3292052"/>
                <a:gd name="connsiteX48" fmla="*/ 2859867 w 6776301"/>
                <a:gd name="connsiteY48" fmla="*/ 170263 h 3292052"/>
                <a:gd name="connsiteX49" fmla="*/ 2578737 w 6776301"/>
                <a:gd name="connsiteY49" fmla="*/ 44228 h 3292052"/>
                <a:gd name="connsiteX50" fmla="*/ 2326690 w 6776301"/>
                <a:gd name="connsiteY50" fmla="*/ 5448 h 3292052"/>
                <a:gd name="connsiteX51" fmla="*/ 2181277 w 6776301"/>
                <a:gd name="connsiteY51" fmla="*/ 150873 h 3292052"/>
                <a:gd name="connsiteX52" fmla="*/ 2084336 w 6776301"/>
                <a:gd name="connsiteY52" fmla="*/ 499893 h 3292052"/>
                <a:gd name="connsiteX53" fmla="*/ 1909841 w 6776301"/>
                <a:gd name="connsiteY53" fmla="*/ 577453 h 3292052"/>
                <a:gd name="connsiteX54" fmla="*/ 1735347 w 6776301"/>
                <a:gd name="connsiteY54" fmla="*/ 625928 h 3292052"/>
                <a:gd name="connsiteX55" fmla="*/ 1473605 w 6776301"/>
                <a:gd name="connsiteY55" fmla="*/ 655013 h 3292052"/>
                <a:gd name="connsiteX56" fmla="*/ 1144004 w 6776301"/>
                <a:gd name="connsiteY56" fmla="*/ 548368 h 3292052"/>
                <a:gd name="connsiteX57" fmla="*/ 688380 w 6776301"/>
                <a:gd name="connsiteY57" fmla="*/ 480503 h 3292052"/>
                <a:gd name="connsiteX58" fmla="*/ 290920 w 6776301"/>
                <a:gd name="connsiteY58" fmla="*/ 461113 h 3292052"/>
                <a:gd name="connsiteX59" fmla="*/ 95 w 6776301"/>
                <a:gd name="connsiteY59" fmla="*/ 732573 h 3292052"/>
                <a:gd name="connsiteX60" fmla="*/ 320002 w 6776301"/>
                <a:gd name="connsiteY60" fmla="*/ 1207628 h 3292052"/>
                <a:gd name="connsiteX61" fmla="*/ 552662 w 6776301"/>
                <a:gd name="connsiteY61" fmla="*/ 1304578 h 3292052"/>
                <a:gd name="connsiteX62" fmla="*/ 639909 w 6776301"/>
                <a:gd name="connsiteY62" fmla="*/ 1479088 h 3292052"/>
                <a:gd name="connsiteX63" fmla="*/ 630215 w 6776301"/>
                <a:gd name="connsiteY63" fmla="*/ 1682683 h 3292052"/>
                <a:gd name="connsiteX64" fmla="*/ 630215 w 6776301"/>
                <a:gd name="connsiteY64" fmla="*/ 1857193 h 3292052"/>
                <a:gd name="connsiteX65" fmla="*/ 649603 w 6776301"/>
                <a:gd name="connsiteY65" fmla="*/ 1944448 h 3292052"/>
                <a:gd name="connsiteX66" fmla="*/ 814403 w 6776301"/>
                <a:gd name="connsiteY66" fmla="*/ 2099568 h 3292052"/>
                <a:gd name="connsiteX67" fmla="*/ 882262 w 6776301"/>
                <a:gd name="connsiteY67" fmla="*/ 2186823 h 3292052"/>
                <a:gd name="connsiteX68" fmla="*/ 882262 w 6776301"/>
                <a:gd name="connsiteY68" fmla="*/ 2303163 h 3292052"/>
                <a:gd name="connsiteX69" fmla="*/ 814403 w 6776301"/>
                <a:gd name="connsiteY69" fmla="*/ 2380723 h 3292052"/>
                <a:gd name="connsiteX70" fmla="*/ 795015 w 6776301"/>
                <a:gd name="connsiteY70" fmla="*/ 2487368 h 3292052"/>
                <a:gd name="connsiteX71" fmla="*/ 843486 w 6776301"/>
                <a:gd name="connsiteY71" fmla="*/ 2584318 h 3292052"/>
                <a:gd name="connsiteX72" fmla="*/ 1017980 w 6776301"/>
                <a:gd name="connsiteY72" fmla="*/ 2671573 h 3292052"/>
                <a:gd name="connsiteX73" fmla="*/ 1017980 w 6776301"/>
                <a:gd name="connsiteY73" fmla="*/ 2758828 h 3292052"/>
                <a:gd name="connsiteX74" fmla="*/ 979204 w 6776301"/>
                <a:gd name="connsiteY74" fmla="*/ 2904252 h 3292052"/>
                <a:gd name="connsiteX75" fmla="*/ 921039 w 6776301"/>
                <a:gd name="connsiteY75" fmla="*/ 3030287 h 3292052"/>
                <a:gd name="connsiteX76" fmla="*/ 872568 w 6776301"/>
                <a:gd name="connsiteY76" fmla="*/ 3117542 h 3292052"/>
                <a:gd name="connsiteX77" fmla="*/ 853180 w 6776301"/>
                <a:gd name="connsiteY77" fmla="*/ 3272662 h 3292052"/>
                <a:gd name="connsiteX78" fmla="*/ 969510 w 6776301"/>
                <a:gd name="connsiteY78" fmla="*/ 3282357 h 3292052"/>
                <a:gd name="connsiteX79" fmla="*/ 6776301 w 6776301"/>
                <a:gd name="connsiteY79" fmla="*/ 3292052 h 329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776301" h="3292052">
                  <a:moveTo>
                    <a:pt x="6776301" y="3292052"/>
                  </a:moveTo>
                  <a:cubicBezTo>
                    <a:pt x="6750450" y="3208028"/>
                    <a:pt x="6724599" y="3124005"/>
                    <a:pt x="6669666" y="3078762"/>
                  </a:cubicBezTo>
                  <a:cubicBezTo>
                    <a:pt x="6614732" y="3033519"/>
                    <a:pt x="6511328" y="3052909"/>
                    <a:pt x="6446700" y="3020592"/>
                  </a:cubicBezTo>
                  <a:cubicBezTo>
                    <a:pt x="6382072" y="2988275"/>
                    <a:pt x="6293210" y="2923642"/>
                    <a:pt x="6281900" y="2884862"/>
                  </a:cubicBezTo>
                  <a:cubicBezTo>
                    <a:pt x="6270590" y="2846082"/>
                    <a:pt x="6340065" y="2815382"/>
                    <a:pt x="6378841" y="2787913"/>
                  </a:cubicBezTo>
                  <a:cubicBezTo>
                    <a:pt x="6417617" y="2760444"/>
                    <a:pt x="6496786" y="2762060"/>
                    <a:pt x="6514559" y="2720048"/>
                  </a:cubicBezTo>
                  <a:cubicBezTo>
                    <a:pt x="6532332" y="2678036"/>
                    <a:pt x="6501634" y="2587550"/>
                    <a:pt x="6485477" y="2535843"/>
                  </a:cubicBezTo>
                  <a:cubicBezTo>
                    <a:pt x="6469320" y="2484136"/>
                    <a:pt x="6445085" y="2442125"/>
                    <a:pt x="6417618" y="2409808"/>
                  </a:cubicBezTo>
                  <a:cubicBezTo>
                    <a:pt x="6390151" y="2377491"/>
                    <a:pt x="6375609" y="2359717"/>
                    <a:pt x="6320676" y="2341943"/>
                  </a:cubicBezTo>
                  <a:cubicBezTo>
                    <a:pt x="6265743" y="2324169"/>
                    <a:pt x="6130025" y="2333864"/>
                    <a:pt x="6088017" y="2303163"/>
                  </a:cubicBezTo>
                  <a:cubicBezTo>
                    <a:pt x="6046009" y="2272462"/>
                    <a:pt x="6050856" y="2196518"/>
                    <a:pt x="6068629" y="2157738"/>
                  </a:cubicBezTo>
                  <a:cubicBezTo>
                    <a:pt x="6086402" y="2118958"/>
                    <a:pt x="6178496" y="2102800"/>
                    <a:pt x="6194653" y="2070483"/>
                  </a:cubicBezTo>
                  <a:cubicBezTo>
                    <a:pt x="6210810" y="2038166"/>
                    <a:pt x="6186574" y="1991307"/>
                    <a:pt x="6165570" y="1963838"/>
                  </a:cubicBezTo>
                  <a:cubicBezTo>
                    <a:pt x="6144566" y="1936369"/>
                    <a:pt x="6115484" y="1916979"/>
                    <a:pt x="6068629" y="1905668"/>
                  </a:cubicBezTo>
                  <a:cubicBezTo>
                    <a:pt x="6021774" y="1894357"/>
                    <a:pt x="5919985" y="1904052"/>
                    <a:pt x="5884440" y="1895973"/>
                  </a:cubicBezTo>
                  <a:cubicBezTo>
                    <a:pt x="5848895" y="1887894"/>
                    <a:pt x="5848895" y="1873351"/>
                    <a:pt x="5855358" y="1857193"/>
                  </a:cubicBezTo>
                  <a:cubicBezTo>
                    <a:pt x="5861821" y="1841035"/>
                    <a:pt x="5907060" y="1816797"/>
                    <a:pt x="5923217" y="1799023"/>
                  </a:cubicBezTo>
                  <a:cubicBezTo>
                    <a:pt x="5939374" y="1781249"/>
                    <a:pt x="5960377" y="1773170"/>
                    <a:pt x="5952299" y="1750548"/>
                  </a:cubicBezTo>
                  <a:cubicBezTo>
                    <a:pt x="5944220" y="1727926"/>
                    <a:pt x="5929679" y="1669756"/>
                    <a:pt x="5874746" y="1663293"/>
                  </a:cubicBezTo>
                  <a:cubicBezTo>
                    <a:pt x="5819813" y="1656830"/>
                    <a:pt x="5703482" y="1711768"/>
                    <a:pt x="5622698" y="1711768"/>
                  </a:cubicBezTo>
                  <a:cubicBezTo>
                    <a:pt x="5541914" y="1711768"/>
                    <a:pt x="5417506" y="1685915"/>
                    <a:pt x="5390039" y="1663293"/>
                  </a:cubicBezTo>
                  <a:cubicBezTo>
                    <a:pt x="5362572" y="1640671"/>
                    <a:pt x="5436894" y="1595428"/>
                    <a:pt x="5457898" y="1576038"/>
                  </a:cubicBezTo>
                  <a:cubicBezTo>
                    <a:pt x="5478902" y="1556648"/>
                    <a:pt x="5495058" y="1567959"/>
                    <a:pt x="5516062" y="1546953"/>
                  </a:cubicBezTo>
                  <a:cubicBezTo>
                    <a:pt x="5537066" y="1525947"/>
                    <a:pt x="5566149" y="1488783"/>
                    <a:pt x="5583922" y="1450003"/>
                  </a:cubicBezTo>
                  <a:cubicBezTo>
                    <a:pt x="5601695" y="1411223"/>
                    <a:pt x="5635625" y="1344974"/>
                    <a:pt x="5622699" y="1314273"/>
                  </a:cubicBezTo>
                  <a:cubicBezTo>
                    <a:pt x="5609773" y="1283572"/>
                    <a:pt x="5537066" y="1281956"/>
                    <a:pt x="5506368" y="1265798"/>
                  </a:cubicBezTo>
                  <a:cubicBezTo>
                    <a:pt x="5475670" y="1249640"/>
                    <a:pt x="5475670" y="1222170"/>
                    <a:pt x="5438509" y="1217323"/>
                  </a:cubicBezTo>
                  <a:cubicBezTo>
                    <a:pt x="5401348" y="1212476"/>
                    <a:pt x="5330258" y="1235097"/>
                    <a:pt x="5283403" y="1236713"/>
                  </a:cubicBezTo>
                  <a:cubicBezTo>
                    <a:pt x="5236548" y="1238329"/>
                    <a:pt x="5188077" y="1235097"/>
                    <a:pt x="5157379" y="1227018"/>
                  </a:cubicBezTo>
                  <a:cubicBezTo>
                    <a:pt x="5126681" y="1218939"/>
                    <a:pt x="5112140" y="1214091"/>
                    <a:pt x="5099214" y="1188238"/>
                  </a:cubicBezTo>
                  <a:cubicBezTo>
                    <a:pt x="5086288" y="1162385"/>
                    <a:pt x="5079826" y="1099367"/>
                    <a:pt x="5079826" y="1071898"/>
                  </a:cubicBezTo>
                  <a:cubicBezTo>
                    <a:pt x="5079826" y="1044429"/>
                    <a:pt x="5095983" y="1034734"/>
                    <a:pt x="5099214" y="1023423"/>
                  </a:cubicBezTo>
                  <a:cubicBezTo>
                    <a:pt x="5102445" y="1012112"/>
                    <a:pt x="5118602" y="1007265"/>
                    <a:pt x="5099214" y="1004033"/>
                  </a:cubicBezTo>
                  <a:cubicBezTo>
                    <a:pt x="5079826" y="1000801"/>
                    <a:pt x="5036203" y="997570"/>
                    <a:pt x="4982885" y="1004033"/>
                  </a:cubicBezTo>
                  <a:cubicBezTo>
                    <a:pt x="4929567" y="1010496"/>
                    <a:pt x="4831010" y="1031502"/>
                    <a:pt x="4779308" y="1042813"/>
                  </a:cubicBezTo>
                  <a:cubicBezTo>
                    <a:pt x="4727606" y="1054124"/>
                    <a:pt x="4713064" y="1065435"/>
                    <a:pt x="4672672" y="1071898"/>
                  </a:cubicBezTo>
                  <a:cubicBezTo>
                    <a:pt x="4632280" y="1078361"/>
                    <a:pt x="4564421" y="1096135"/>
                    <a:pt x="4536954" y="1081593"/>
                  </a:cubicBezTo>
                  <a:cubicBezTo>
                    <a:pt x="4509487" y="1067051"/>
                    <a:pt x="4515950" y="1010496"/>
                    <a:pt x="4507872" y="984643"/>
                  </a:cubicBezTo>
                  <a:cubicBezTo>
                    <a:pt x="4499794" y="958790"/>
                    <a:pt x="4517566" y="949095"/>
                    <a:pt x="4488483" y="926473"/>
                  </a:cubicBezTo>
                  <a:cubicBezTo>
                    <a:pt x="4459400" y="903851"/>
                    <a:pt x="4359228" y="881230"/>
                    <a:pt x="4333377" y="848913"/>
                  </a:cubicBezTo>
                  <a:cubicBezTo>
                    <a:pt x="4307526" y="816596"/>
                    <a:pt x="4325299" y="776200"/>
                    <a:pt x="4333377" y="732573"/>
                  </a:cubicBezTo>
                  <a:cubicBezTo>
                    <a:pt x="4341455" y="688946"/>
                    <a:pt x="4370538" y="634007"/>
                    <a:pt x="4381848" y="587148"/>
                  </a:cubicBezTo>
                  <a:cubicBezTo>
                    <a:pt x="4393158" y="540289"/>
                    <a:pt x="4409314" y="490198"/>
                    <a:pt x="4401236" y="451418"/>
                  </a:cubicBezTo>
                  <a:cubicBezTo>
                    <a:pt x="4393158" y="412638"/>
                    <a:pt x="4368922" y="388400"/>
                    <a:pt x="4333377" y="354468"/>
                  </a:cubicBezTo>
                  <a:cubicBezTo>
                    <a:pt x="4297832" y="320536"/>
                    <a:pt x="4281675" y="275292"/>
                    <a:pt x="4187965" y="247823"/>
                  </a:cubicBezTo>
                  <a:cubicBezTo>
                    <a:pt x="4094255" y="220354"/>
                    <a:pt x="3900372" y="192885"/>
                    <a:pt x="3771117" y="189653"/>
                  </a:cubicBezTo>
                  <a:cubicBezTo>
                    <a:pt x="3641862" y="186421"/>
                    <a:pt x="3543305" y="218738"/>
                    <a:pt x="3412434" y="228433"/>
                  </a:cubicBezTo>
                  <a:cubicBezTo>
                    <a:pt x="3281563" y="238128"/>
                    <a:pt x="3077985" y="257518"/>
                    <a:pt x="2985891" y="247823"/>
                  </a:cubicBezTo>
                  <a:cubicBezTo>
                    <a:pt x="2893796" y="238128"/>
                    <a:pt x="2927726" y="204195"/>
                    <a:pt x="2859867" y="170263"/>
                  </a:cubicBezTo>
                  <a:cubicBezTo>
                    <a:pt x="2792008" y="136331"/>
                    <a:pt x="2667600" y="71697"/>
                    <a:pt x="2578737" y="44228"/>
                  </a:cubicBezTo>
                  <a:cubicBezTo>
                    <a:pt x="2489874" y="16759"/>
                    <a:pt x="2392933" y="-12326"/>
                    <a:pt x="2326690" y="5448"/>
                  </a:cubicBezTo>
                  <a:cubicBezTo>
                    <a:pt x="2260447" y="23222"/>
                    <a:pt x="2221669" y="68465"/>
                    <a:pt x="2181277" y="150873"/>
                  </a:cubicBezTo>
                  <a:cubicBezTo>
                    <a:pt x="2140885" y="233280"/>
                    <a:pt x="2129575" y="428796"/>
                    <a:pt x="2084336" y="499893"/>
                  </a:cubicBezTo>
                  <a:cubicBezTo>
                    <a:pt x="2039097" y="570990"/>
                    <a:pt x="1968006" y="556447"/>
                    <a:pt x="1909841" y="577453"/>
                  </a:cubicBezTo>
                  <a:cubicBezTo>
                    <a:pt x="1851676" y="598459"/>
                    <a:pt x="1808053" y="613001"/>
                    <a:pt x="1735347" y="625928"/>
                  </a:cubicBezTo>
                  <a:cubicBezTo>
                    <a:pt x="1662641" y="638855"/>
                    <a:pt x="1572162" y="667940"/>
                    <a:pt x="1473605" y="655013"/>
                  </a:cubicBezTo>
                  <a:cubicBezTo>
                    <a:pt x="1375048" y="642086"/>
                    <a:pt x="1274875" y="577453"/>
                    <a:pt x="1144004" y="548368"/>
                  </a:cubicBezTo>
                  <a:cubicBezTo>
                    <a:pt x="1013133" y="519283"/>
                    <a:pt x="830561" y="495045"/>
                    <a:pt x="688380" y="480503"/>
                  </a:cubicBezTo>
                  <a:cubicBezTo>
                    <a:pt x="546199" y="465961"/>
                    <a:pt x="405634" y="419101"/>
                    <a:pt x="290920" y="461113"/>
                  </a:cubicBezTo>
                  <a:cubicBezTo>
                    <a:pt x="176206" y="503125"/>
                    <a:pt x="-4752" y="608154"/>
                    <a:pt x="95" y="732573"/>
                  </a:cubicBezTo>
                  <a:cubicBezTo>
                    <a:pt x="4942" y="856992"/>
                    <a:pt x="227908" y="1112294"/>
                    <a:pt x="320002" y="1207628"/>
                  </a:cubicBezTo>
                  <a:cubicBezTo>
                    <a:pt x="412096" y="1302962"/>
                    <a:pt x="499344" y="1259335"/>
                    <a:pt x="552662" y="1304578"/>
                  </a:cubicBezTo>
                  <a:cubicBezTo>
                    <a:pt x="605980" y="1349821"/>
                    <a:pt x="626984" y="1416071"/>
                    <a:pt x="639909" y="1479088"/>
                  </a:cubicBezTo>
                  <a:cubicBezTo>
                    <a:pt x="652834" y="1542105"/>
                    <a:pt x="631831" y="1619666"/>
                    <a:pt x="630215" y="1682683"/>
                  </a:cubicBezTo>
                  <a:cubicBezTo>
                    <a:pt x="628599" y="1745700"/>
                    <a:pt x="626984" y="1813565"/>
                    <a:pt x="630215" y="1857193"/>
                  </a:cubicBezTo>
                  <a:cubicBezTo>
                    <a:pt x="633446" y="1900820"/>
                    <a:pt x="618905" y="1904052"/>
                    <a:pt x="649603" y="1944448"/>
                  </a:cubicBezTo>
                  <a:cubicBezTo>
                    <a:pt x="680301" y="1984844"/>
                    <a:pt x="775627" y="2059172"/>
                    <a:pt x="814403" y="2099568"/>
                  </a:cubicBezTo>
                  <a:cubicBezTo>
                    <a:pt x="853179" y="2139964"/>
                    <a:pt x="870952" y="2152890"/>
                    <a:pt x="882262" y="2186823"/>
                  </a:cubicBezTo>
                  <a:cubicBezTo>
                    <a:pt x="893572" y="2220756"/>
                    <a:pt x="893572" y="2270846"/>
                    <a:pt x="882262" y="2303163"/>
                  </a:cubicBezTo>
                  <a:cubicBezTo>
                    <a:pt x="870952" y="2335480"/>
                    <a:pt x="828944" y="2350022"/>
                    <a:pt x="814403" y="2380723"/>
                  </a:cubicBezTo>
                  <a:cubicBezTo>
                    <a:pt x="799862" y="2411424"/>
                    <a:pt x="790168" y="2453436"/>
                    <a:pt x="795015" y="2487368"/>
                  </a:cubicBezTo>
                  <a:cubicBezTo>
                    <a:pt x="799862" y="2521300"/>
                    <a:pt x="806325" y="2553617"/>
                    <a:pt x="843486" y="2584318"/>
                  </a:cubicBezTo>
                  <a:cubicBezTo>
                    <a:pt x="880647" y="2615019"/>
                    <a:pt x="988898" y="2642488"/>
                    <a:pt x="1017980" y="2671573"/>
                  </a:cubicBezTo>
                  <a:cubicBezTo>
                    <a:pt x="1047062" y="2700658"/>
                    <a:pt x="1024443" y="2720048"/>
                    <a:pt x="1017980" y="2758828"/>
                  </a:cubicBezTo>
                  <a:cubicBezTo>
                    <a:pt x="1011517" y="2797608"/>
                    <a:pt x="995361" y="2859009"/>
                    <a:pt x="979204" y="2904252"/>
                  </a:cubicBezTo>
                  <a:cubicBezTo>
                    <a:pt x="963047" y="2949495"/>
                    <a:pt x="938812" y="2994739"/>
                    <a:pt x="921039" y="3030287"/>
                  </a:cubicBezTo>
                  <a:cubicBezTo>
                    <a:pt x="903266" y="3065835"/>
                    <a:pt x="883878" y="3077146"/>
                    <a:pt x="872568" y="3117542"/>
                  </a:cubicBezTo>
                  <a:cubicBezTo>
                    <a:pt x="861258" y="3157938"/>
                    <a:pt x="837023" y="3245193"/>
                    <a:pt x="853180" y="3272662"/>
                  </a:cubicBezTo>
                  <a:cubicBezTo>
                    <a:pt x="869337" y="3300131"/>
                    <a:pt x="969510" y="3282357"/>
                    <a:pt x="969510" y="3282357"/>
                  </a:cubicBezTo>
                  <a:lnTo>
                    <a:pt x="6776301" y="3292052"/>
                  </a:lnTo>
                  <a:close/>
                </a:path>
              </a:pathLst>
            </a:cu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 rot="18598247">
              <a:off x="1324960" y="3143766"/>
              <a:ext cx="490984" cy="865966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 rot="20269072">
              <a:off x="3317227" y="2566698"/>
              <a:ext cx="306552" cy="631131"/>
            </a:xfrm>
            <a:prstGeom prst="up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9561319">
              <a:off x="17318" y="3021918"/>
              <a:ext cx="1865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Lake Exchange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911" y="1742032"/>
              <a:ext cx="950026" cy="95002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94142" y="199003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NIGHT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8057" y="5203857"/>
              <a:ext cx="2579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Valley Cold Pool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0" y="1536924"/>
            <a:ext cx="9144000" cy="4425895"/>
            <a:chOff x="0" y="1536924"/>
            <a:chExt cx="9144000" cy="4425895"/>
          </a:xfrm>
        </p:grpSpPr>
        <p:grpSp>
          <p:nvGrpSpPr>
            <p:cNvPr id="41" name="Group 40"/>
            <p:cNvGrpSpPr/>
            <p:nvPr/>
          </p:nvGrpSpPr>
          <p:grpSpPr>
            <a:xfrm>
              <a:off x="0" y="1536924"/>
              <a:ext cx="9144000" cy="4425895"/>
              <a:chOff x="0" y="1536924"/>
              <a:chExt cx="9144000" cy="4425895"/>
            </a:xfrm>
          </p:grpSpPr>
          <p:pic>
            <p:nvPicPr>
              <p:cNvPr id="43" name="Picture 42" descr="Screen Shot 2017-01-19 at 1.59.19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536924"/>
                <a:ext cx="9144000" cy="4421449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 rot="950079">
                <a:off x="6668979" y="3228553"/>
                <a:ext cx="213389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Up-Canyon Flows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>
              <a:xfrm rot="7821207">
                <a:off x="2205729" y="3564970"/>
                <a:ext cx="490984" cy="865966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Up Arrow 45"/>
              <p:cNvSpPr/>
              <p:nvPr/>
            </p:nvSpPr>
            <p:spPr>
              <a:xfrm rot="10800000">
                <a:off x="3110399" y="2944430"/>
                <a:ext cx="306552" cy="631131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9561319">
                <a:off x="1130776" y="3051832"/>
                <a:ext cx="1865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Lake Exchange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427916" y="2860025"/>
                <a:ext cx="6515190" cy="3102794"/>
              </a:xfrm>
              <a:custGeom>
                <a:avLst/>
                <a:gdLst>
                  <a:gd name="connsiteX0" fmla="*/ 413971 w 6515190"/>
                  <a:gd name="connsiteY0" fmla="*/ 2317105 h 3102794"/>
                  <a:gd name="connsiteX1" fmla="*/ 191006 w 6515190"/>
                  <a:gd name="connsiteY1" fmla="*/ 2239545 h 3102794"/>
                  <a:gd name="connsiteX2" fmla="*/ 74676 w 6515190"/>
                  <a:gd name="connsiteY2" fmla="*/ 2094120 h 3102794"/>
                  <a:gd name="connsiteX3" fmla="*/ 94064 w 6515190"/>
                  <a:gd name="connsiteY3" fmla="*/ 1987475 h 3102794"/>
                  <a:gd name="connsiteX4" fmla="*/ 142535 w 6515190"/>
                  <a:gd name="connsiteY4" fmla="*/ 1909915 h 3102794"/>
                  <a:gd name="connsiteX5" fmla="*/ 200700 w 6515190"/>
                  <a:gd name="connsiteY5" fmla="*/ 1812965 h 3102794"/>
                  <a:gd name="connsiteX6" fmla="*/ 268559 w 6515190"/>
                  <a:gd name="connsiteY6" fmla="*/ 1764490 h 3102794"/>
                  <a:gd name="connsiteX7" fmla="*/ 297641 w 6515190"/>
                  <a:gd name="connsiteY7" fmla="*/ 1677235 h 3102794"/>
                  <a:gd name="connsiteX8" fmla="*/ 307336 w 6515190"/>
                  <a:gd name="connsiteY8" fmla="*/ 1512420 h 3102794"/>
                  <a:gd name="connsiteX9" fmla="*/ 559383 w 6515190"/>
                  <a:gd name="connsiteY9" fmla="*/ 1560895 h 3102794"/>
                  <a:gd name="connsiteX10" fmla="*/ 1005314 w 6515190"/>
                  <a:gd name="connsiteY10" fmla="*/ 1725710 h 3102794"/>
                  <a:gd name="connsiteX11" fmla="*/ 1344609 w 6515190"/>
                  <a:gd name="connsiteY11" fmla="*/ 1793575 h 3102794"/>
                  <a:gd name="connsiteX12" fmla="*/ 1809928 w 6515190"/>
                  <a:gd name="connsiteY12" fmla="*/ 1735405 h 3102794"/>
                  <a:gd name="connsiteX13" fmla="*/ 2149223 w 6515190"/>
                  <a:gd name="connsiteY13" fmla="*/ 1463945 h 3102794"/>
                  <a:gd name="connsiteX14" fmla="*/ 2187999 w 6515190"/>
                  <a:gd name="connsiteY14" fmla="*/ 1144010 h 3102794"/>
                  <a:gd name="connsiteX15" fmla="*/ 2139528 w 6515190"/>
                  <a:gd name="connsiteY15" fmla="*/ 882245 h 3102794"/>
                  <a:gd name="connsiteX16" fmla="*/ 2168611 w 6515190"/>
                  <a:gd name="connsiteY16" fmla="*/ 678650 h 3102794"/>
                  <a:gd name="connsiteX17" fmla="*/ 2304329 w 6515190"/>
                  <a:gd name="connsiteY17" fmla="*/ 436275 h 3102794"/>
                  <a:gd name="connsiteX18" fmla="*/ 2556377 w 6515190"/>
                  <a:gd name="connsiteY18" fmla="*/ 222985 h 3102794"/>
                  <a:gd name="connsiteX19" fmla="*/ 2789036 w 6515190"/>
                  <a:gd name="connsiteY19" fmla="*/ 77560 h 3102794"/>
                  <a:gd name="connsiteX20" fmla="*/ 3234967 w 6515190"/>
                  <a:gd name="connsiteY20" fmla="*/ 29085 h 3102794"/>
                  <a:gd name="connsiteX21" fmla="*/ 3467626 w 6515190"/>
                  <a:gd name="connsiteY21" fmla="*/ 0 h 3102794"/>
                  <a:gd name="connsiteX22" fmla="*/ 3739062 w 6515190"/>
                  <a:gd name="connsiteY22" fmla="*/ 29085 h 3102794"/>
                  <a:gd name="connsiteX23" fmla="*/ 3971721 w 6515190"/>
                  <a:gd name="connsiteY23" fmla="*/ 155120 h 3102794"/>
                  <a:gd name="connsiteX24" fmla="*/ 4088051 w 6515190"/>
                  <a:gd name="connsiteY24" fmla="*/ 319935 h 3102794"/>
                  <a:gd name="connsiteX25" fmla="*/ 4039580 w 6515190"/>
                  <a:gd name="connsiteY25" fmla="*/ 523530 h 3102794"/>
                  <a:gd name="connsiteX26" fmla="*/ 4029886 w 6515190"/>
                  <a:gd name="connsiteY26" fmla="*/ 649565 h 3102794"/>
                  <a:gd name="connsiteX27" fmla="*/ 4146216 w 6515190"/>
                  <a:gd name="connsiteY27" fmla="*/ 707735 h 3102794"/>
                  <a:gd name="connsiteX28" fmla="*/ 4466123 w 6515190"/>
                  <a:gd name="connsiteY28" fmla="*/ 581700 h 3102794"/>
                  <a:gd name="connsiteX29" fmla="*/ 4640617 w 6515190"/>
                  <a:gd name="connsiteY29" fmla="*/ 513835 h 3102794"/>
                  <a:gd name="connsiteX30" fmla="*/ 4815112 w 6515190"/>
                  <a:gd name="connsiteY30" fmla="*/ 445970 h 3102794"/>
                  <a:gd name="connsiteX31" fmla="*/ 4960524 w 6515190"/>
                  <a:gd name="connsiteY31" fmla="*/ 445970 h 3102794"/>
                  <a:gd name="connsiteX32" fmla="*/ 4941136 w 6515190"/>
                  <a:gd name="connsiteY32" fmla="*/ 542920 h 3102794"/>
                  <a:gd name="connsiteX33" fmla="*/ 4853888 w 6515190"/>
                  <a:gd name="connsiteY33" fmla="*/ 620480 h 3102794"/>
                  <a:gd name="connsiteX34" fmla="*/ 4776335 w 6515190"/>
                  <a:gd name="connsiteY34" fmla="*/ 678650 h 3102794"/>
                  <a:gd name="connsiteX35" fmla="*/ 4727865 w 6515190"/>
                  <a:gd name="connsiteY35" fmla="*/ 756210 h 3102794"/>
                  <a:gd name="connsiteX36" fmla="*/ 4718170 w 6515190"/>
                  <a:gd name="connsiteY36" fmla="*/ 794990 h 3102794"/>
                  <a:gd name="connsiteX37" fmla="*/ 4737559 w 6515190"/>
                  <a:gd name="connsiteY37" fmla="*/ 853160 h 3102794"/>
                  <a:gd name="connsiteX38" fmla="*/ 4844194 w 6515190"/>
                  <a:gd name="connsiteY38" fmla="*/ 785295 h 3102794"/>
                  <a:gd name="connsiteX39" fmla="*/ 4960524 w 6515190"/>
                  <a:gd name="connsiteY39" fmla="*/ 736820 h 3102794"/>
                  <a:gd name="connsiteX40" fmla="*/ 5057465 w 6515190"/>
                  <a:gd name="connsiteY40" fmla="*/ 678650 h 3102794"/>
                  <a:gd name="connsiteX41" fmla="*/ 5193183 w 6515190"/>
                  <a:gd name="connsiteY41" fmla="*/ 630175 h 3102794"/>
                  <a:gd name="connsiteX42" fmla="*/ 5319207 w 6515190"/>
                  <a:gd name="connsiteY42" fmla="*/ 698040 h 3102794"/>
                  <a:gd name="connsiteX43" fmla="*/ 5222266 w 6515190"/>
                  <a:gd name="connsiteY43" fmla="*/ 814380 h 3102794"/>
                  <a:gd name="connsiteX44" fmla="*/ 5115630 w 6515190"/>
                  <a:gd name="connsiteY44" fmla="*/ 921025 h 3102794"/>
                  <a:gd name="connsiteX45" fmla="*/ 5096242 w 6515190"/>
                  <a:gd name="connsiteY45" fmla="*/ 1047060 h 3102794"/>
                  <a:gd name="connsiteX46" fmla="*/ 5222266 w 6515190"/>
                  <a:gd name="connsiteY46" fmla="*/ 1095535 h 3102794"/>
                  <a:gd name="connsiteX47" fmla="*/ 5435537 w 6515190"/>
                  <a:gd name="connsiteY47" fmla="*/ 1076145 h 3102794"/>
                  <a:gd name="connsiteX48" fmla="*/ 5687585 w 6515190"/>
                  <a:gd name="connsiteY48" fmla="*/ 940415 h 3102794"/>
                  <a:gd name="connsiteX49" fmla="*/ 5881468 w 6515190"/>
                  <a:gd name="connsiteY49" fmla="*/ 891940 h 3102794"/>
                  <a:gd name="connsiteX50" fmla="*/ 6065656 w 6515190"/>
                  <a:gd name="connsiteY50" fmla="*/ 843465 h 3102794"/>
                  <a:gd name="connsiteX51" fmla="*/ 6162598 w 6515190"/>
                  <a:gd name="connsiteY51" fmla="*/ 891940 h 3102794"/>
                  <a:gd name="connsiteX52" fmla="*/ 6055962 w 6515190"/>
                  <a:gd name="connsiteY52" fmla="*/ 1037365 h 3102794"/>
                  <a:gd name="connsiteX53" fmla="*/ 5852385 w 6515190"/>
                  <a:gd name="connsiteY53" fmla="*/ 1144010 h 3102794"/>
                  <a:gd name="connsiteX54" fmla="*/ 5716667 w 6515190"/>
                  <a:gd name="connsiteY54" fmla="*/ 1299130 h 3102794"/>
                  <a:gd name="connsiteX55" fmla="*/ 5610032 w 6515190"/>
                  <a:gd name="connsiteY55" fmla="*/ 1405775 h 3102794"/>
                  <a:gd name="connsiteX56" fmla="*/ 5610032 w 6515190"/>
                  <a:gd name="connsiteY56" fmla="*/ 1473640 h 3102794"/>
                  <a:gd name="connsiteX57" fmla="*/ 5745750 w 6515190"/>
                  <a:gd name="connsiteY57" fmla="*/ 1502725 h 3102794"/>
                  <a:gd name="connsiteX58" fmla="*/ 5862079 w 6515190"/>
                  <a:gd name="connsiteY58" fmla="*/ 1444555 h 3102794"/>
                  <a:gd name="connsiteX59" fmla="*/ 5997797 w 6515190"/>
                  <a:gd name="connsiteY59" fmla="*/ 1366995 h 3102794"/>
                  <a:gd name="connsiteX60" fmla="*/ 6085045 w 6515190"/>
                  <a:gd name="connsiteY60" fmla="*/ 1425165 h 3102794"/>
                  <a:gd name="connsiteX61" fmla="*/ 6036574 w 6515190"/>
                  <a:gd name="connsiteY61" fmla="*/ 1522115 h 3102794"/>
                  <a:gd name="connsiteX62" fmla="*/ 5929938 w 6515190"/>
                  <a:gd name="connsiteY62" fmla="*/ 1648150 h 3102794"/>
                  <a:gd name="connsiteX63" fmla="*/ 5891162 w 6515190"/>
                  <a:gd name="connsiteY63" fmla="*/ 1725710 h 3102794"/>
                  <a:gd name="connsiteX64" fmla="*/ 5881468 w 6515190"/>
                  <a:gd name="connsiteY64" fmla="*/ 1793575 h 3102794"/>
                  <a:gd name="connsiteX65" fmla="*/ 5891162 w 6515190"/>
                  <a:gd name="connsiteY65" fmla="*/ 1812965 h 3102794"/>
                  <a:gd name="connsiteX66" fmla="*/ 6017186 w 6515190"/>
                  <a:gd name="connsiteY66" fmla="*/ 1812965 h 3102794"/>
                  <a:gd name="connsiteX67" fmla="*/ 6211068 w 6515190"/>
                  <a:gd name="connsiteY67" fmla="*/ 1793575 h 3102794"/>
                  <a:gd name="connsiteX68" fmla="*/ 6356481 w 6515190"/>
                  <a:gd name="connsiteY68" fmla="*/ 1812965 h 3102794"/>
                  <a:gd name="connsiteX69" fmla="*/ 6366175 w 6515190"/>
                  <a:gd name="connsiteY69" fmla="*/ 1890525 h 3102794"/>
                  <a:gd name="connsiteX70" fmla="*/ 6249845 w 6515190"/>
                  <a:gd name="connsiteY70" fmla="*/ 1987475 h 3102794"/>
                  <a:gd name="connsiteX71" fmla="*/ 6094739 w 6515190"/>
                  <a:gd name="connsiteY71" fmla="*/ 2094120 h 3102794"/>
                  <a:gd name="connsiteX72" fmla="*/ 6055962 w 6515190"/>
                  <a:gd name="connsiteY72" fmla="*/ 2229850 h 3102794"/>
                  <a:gd name="connsiteX73" fmla="*/ 6065656 w 6515190"/>
                  <a:gd name="connsiteY73" fmla="*/ 2317105 h 3102794"/>
                  <a:gd name="connsiteX74" fmla="*/ 6133515 w 6515190"/>
                  <a:gd name="connsiteY74" fmla="*/ 2433445 h 3102794"/>
                  <a:gd name="connsiteX75" fmla="*/ 6211068 w 6515190"/>
                  <a:gd name="connsiteY75" fmla="*/ 2569175 h 3102794"/>
                  <a:gd name="connsiteX76" fmla="*/ 6424339 w 6515190"/>
                  <a:gd name="connsiteY76" fmla="*/ 2598260 h 3102794"/>
                  <a:gd name="connsiteX77" fmla="*/ 6511587 w 6515190"/>
                  <a:gd name="connsiteY77" fmla="*/ 2646734 h 3102794"/>
                  <a:gd name="connsiteX78" fmla="*/ 6492198 w 6515190"/>
                  <a:gd name="connsiteY78" fmla="*/ 2704904 h 3102794"/>
                  <a:gd name="connsiteX79" fmla="*/ 6434034 w 6515190"/>
                  <a:gd name="connsiteY79" fmla="*/ 2821244 h 3102794"/>
                  <a:gd name="connsiteX80" fmla="*/ 6375869 w 6515190"/>
                  <a:gd name="connsiteY80" fmla="*/ 2889109 h 3102794"/>
                  <a:gd name="connsiteX81" fmla="*/ 6366175 w 6515190"/>
                  <a:gd name="connsiteY81" fmla="*/ 2956974 h 3102794"/>
                  <a:gd name="connsiteX82" fmla="*/ 6414645 w 6515190"/>
                  <a:gd name="connsiteY82" fmla="*/ 3083009 h 3102794"/>
                  <a:gd name="connsiteX83" fmla="*/ 6308010 w 6515190"/>
                  <a:gd name="connsiteY83" fmla="*/ 3102399 h 3102794"/>
                  <a:gd name="connsiteX84" fmla="*/ 462442 w 6515190"/>
                  <a:gd name="connsiteY84" fmla="*/ 3083009 h 3102794"/>
                  <a:gd name="connsiteX85" fmla="*/ 355806 w 6515190"/>
                  <a:gd name="connsiteY85" fmla="*/ 3005449 h 3102794"/>
                  <a:gd name="connsiteX86" fmla="*/ 268559 w 6515190"/>
                  <a:gd name="connsiteY86" fmla="*/ 2937584 h 3102794"/>
                  <a:gd name="connsiteX87" fmla="*/ 161923 w 6515190"/>
                  <a:gd name="connsiteY87" fmla="*/ 2821244 h 3102794"/>
                  <a:gd name="connsiteX88" fmla="*/ 161923 w 6515190"/>
                  <a:gd name="connsiteY88" fmla="*/ 2695209 h 3102794"/>
                  <a:gd name="connsiteX89" fmla="*/ 297641 w 6515190"/>
                  <a:gd name="connsiteY89" fmla="*/ 2549785 h 3102794"/>
                  <a:gd name="connsiteX90" fmla="*/ 423665 w 6515190"/>
                  <a:gd name="connsiteY90" fmla="*/ 2491615 h 3102794"/>
                  <a:gd name="connsiteX91" fmla="*/ 443054 w 6515190"/>
                  <a:gd name="connsiteY91" fmla="*/ 2394665 h 3102794"/>
                  <a:gd name="connsiteX92" fmla="*/ 413971 w 6515190"/>
                  <a:gd name="connsiteY92" fmla="*/ 2317105 h 310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515190" h="3102794">
                    <a:moveTo>
                      <a:pt x="413971" y="2317105"/>
                    </a:moveTo>
                    <a:cubicBezTo>
                      <a:pt x="371963" y="2291252"/>
                      <a:pt x="247555" y="2276709"/>
                      <a:pt x="191006" y="2239545"/>
                    </a:cubicBezTo>
                    <a:cubicBezTo>
                      <a:pt x="134457" y="2202381"/>
                      <a:pt x="90833" y="2136132"/>
                      <a:pt x="74676" y="2094120"/>
                    </a:cubicBezTo>
                    <a:cubicBezTo>
                      <a:pt x="58519" y="2052108"/>
                      <a:pt x="82754" y="2018176"/>
                      <a:pt x="94064" y="1987475"/>
                    </a:cubicBezTo>
                    <a:cubicBezTo>
                      <a:pt x="105374" y="1956774"/>
                      <a:pt x="124762" y="1939000"/>
                      <a:pt x="142535" y="1909915"/>
                    </a:cubicBezTo>
                    <a:cubicBezTo>
                      <a:pt x="160308" y="1880830"/>
                      <a:pt x="179696" y="1837202"/>
                      <a:pt x="200700" y="1812965"/>
                    </a:cubicBezTo>
                    <a:cubicBezTo>
                      <a:pt x="221704" y="1788728"/>
                      <a:pt x="252402" y="1787112"/>
                      <a:pt x="268559" y="1764490"/>
                    </a:cubicBezTo>
                    <a:cubicBezTo>
                      <a:pt x="284716" y="1741868"/>
                      <a:pt x="291178" y="1719247"/>
                      <a:pt x="297641" y="1677235"/>
                    </a:cubicBezTo>
                    <a:cubicBezTo>
                      <a:pt x="304104" y="1635223"/>
                      <a:pt x="263712" y="1531810"/>
                      <a:pt x="307336" y="1512420"/>
                    </a:cubicBezTo>
                    <a:cubicBezTo>
                      <a:pt x="350960" y="1493030"/>
                      <a:pt x="443053" y="1525347"/>
                      <a:pt x="559383" y="1560895"/>
                    </a:cubicBezTo>
                    <a:cubicBezTo>
                      <a:pt x="675713" y="1596443"/>
                      <a:pt x="874443" y="1686930"/>
                      <a:pt x="1005314" y="1725710"/>
                    </a:cubicBezTo>
                    <a:cubicBezTo>
                      <a:pt x="1136185" y="1764490"/>
                      <a:pt x="1210507" y="1791959"/>
                      <a:pt x="1344609" y="1793575"/>
                    </a:cubicBezTo>
                    <a:cubicBezTo>
                      <a:pt x="1478711" y="1795191"/>
                      <a:pt x="1675826" y="1790343"/>
                      <a:pt x="1809928" y="1735405"/>
                    </a:cubicBezTo>
                    <a:cubicBezTo>
                      <a:pt x="1944030" y="1680467"/>
                      <a:pt x="2086211" y="1562511"/>
                      <a:pt x="2149223" y="1463945"/>
                    </a:cubicBezTo>
                    <a:cubicBezTo>
                      <a:pt x="2212235" y="1365379"/>
                      <a:pt x="2189615" y="1240960"/>
                      <a:pt x="2187999" y="1144010"/>
                    </a:cubicBezTo>
                    <a:cubicBezTo>
                      <a:pt x="2186383" y="1047060"/>
                      <a:pt x="2142759" y="959805"/>
                      <a:pt x="2139528" y="882245"/>
                    </a:cubicBezTo>
                    <a:cubicBezTo>
                      <a:pt x="2136297" y="804685"/>
                      <a:pt x="2141144" y="752978"/>
                      <a:pt x="2168611" y="678650"/>
                    </a:cubicBezTo>
                    <a:cubicBezTo>
                      <a:pt x="2196078" y="604322"/>
                      <a:pt x="2239701" y="512219"/>
                      <a:pt x="2304329" y="436275"/>
                    </a:cubicBezTo>
                    <a:cubicBezTo>
                      <a:pt x="2368957" y="360331"/>
                      <a:pt x="2475593" y="282771"/>
                      <a:pt x="2556377" y="222985"/>
                    </a:cubicBezTo>
                    <a:cubicBezTo>
                      <a:pt x="2637161" y="163199"/>
                      <a:pt x="2675938" y="109877"/>
                      <a:pt x="2789036" y="77560"/>
                    </a:cubicBezTo>
                    <a:cubicBezTo>
                      <a:pt x="2902134" y="45243"/>
                      <a:pt x="3121869" y="42012"/>
                      <a:pt x="3234967" y="29085"/>
                    </a:cubicBezTo>
                    <a:cubicBezTo>
                      <a:pt x="3348065" y="16158"/>
                      <a:pt x="3383610" y="0"/>
                      <a:pt x="3467626" y="0"/>
                    </a:cubicBezTo>
                    <a:cubicBezTo>
                      <a:pt x="3551642" y="0"/>
                      <a:pt x="3655046" y="3232"/>
                      <a:pt x="3739062" y="29085"/>
                    </a:cubicBezTo>
                    <a:cubicBezTo>
                      <a:pt x="3823078" y="54938"/>
                      <a:pt x="3913556" y="106645"/>
                      <a:pt x="3971721" y="155120"/>
                    </a:cubicBezTo>
                    <a:cubicBezTo>
                      <a:pt x="4029886" y="203595"/>
                      <a:pt x="4076741" y="258533"/>
                      <a:pt x="4088051" y="319935"/>
                    </a:cubicBezTo>
                    <a:cubicBezTo>
                      <a:pt x="4099361" y="381337"/>
                      <a:pt x="4049274" y="468592"/>
                      <a:pt x="4039580" y="523530"/>
                    </a:cubicBezTo>
                    <a:cubicBezTo>
                      <a:pt x="4029886" y="578468"/>
                      <a:pt x="4012113" y="618864"/>
                      <a:pt x="4029886" y="649565"/>
                    </a:cubicBezTo>
                    <a:cubicBezTo>
                      <a:pt x="4047659" y="680266"/>
                      <a:pt x="4073510" y="719046"/>
                      <a:pt x="4146216" y="707735"/>
                    </a:cubicBezTo>
                    <a:cubicBezTo>
                      <a:pt x="4218922" y="696424"/>
                      <a:pt x="4383723" y="614017"/>
                      <a:pt x="4466123" y="581700"/>
                    </a:cubicBezTo>
                    <a:lnTo>
                      <a:pt x="4640617" y="513835"/>
                    </a:lnTo>
                    <a:cubicBezTo>
                      <a:pt x="4698782" y="491213"/>
                      <a:pt x="4761794" y="457281"/>
                      <a:pt x="4815112" y="445970"/>
                    </a:cubicBezTo>
                    <a:cubicBezTo>
                      <a:pt x="4868430" y="434659"/>
                      <a:pt x="4939520" y="429812"/>
                      <a:pt x="4960524" y="445970"/>
                    </a:cubicBezTo>
                    <a:cubicBezTo>
                      <a:pt x="4981528" y="462128"/>
                      <a:pt x="4958909" y="513835"/>
                      <a:pt x="4941136" y="542920"/>
                    </a:cubicBezTo>
                    <a:cubicBezTo>
                      <a:pt x="4923363" y="572005"/>
                      <a:pt x="4853888" y="620480"/>
                      <a:pt x="4853888" y="620480"/>
                    </a:cubicBezTo>
                    <a:cubicBezTo>
                      <a:pt x="4826421" y="643102"/>
                      <a:pt x="4797339" y="656028"/>
                      <a:pt x="4776335" y="678650"/>
                    </a:cubicBezTo>
                    <a:cubicBezTo>
                      <a:pt x="4755331" y="701272"/>
                      <a:pt x="4737559" y="736820"/>
                      <a:pt x="4727865" y="756210"/>
                    </a:cubicBezTo>
                    <a:cubicBezTo>
                      <a:pt x="4718171" y="775600"/>
                      <a:pt x="4716554" y="778832"/>
                      <a:pt x="4718170" y="794990"/>
                    </a:cubicBezTo>
                    <a:cubicBezTo>
                      <a:pt x="4719786" y="811148"/>
                      <a:pt x="4716555" y="854776"/>
                      <a:pt x="4737559" y="853160"/>
                    </a:cubicBezTo>
                    <a:cubicBezTo>
                      <a:pt x="4758563" y="851544"/>
                      <a:pt x="4807033" y="804685"/>
                      <a:pt x="4844194" y="785295"/>
                    </a:cubicBezTo>
                    <a:cubicBezTo>
                      <a:pt x="4881355" y="765905"/>
                      <a:pt x="4924979" y="754594"/>
                      <a:pt x="4960524" y="736820"/>
                    </a:cubicBezTo>
                    <a:cubicBezTo>
                      <a:pt x="4996069" y="719046"/>
                      <a:pt x="5018689" y="696424"/>
                      <a:pt x="5057465" y="678650"/>
                    </a:cubicBezTo>
                    <a:cubicBezTo>
                      <a:pt x="5096241" y="660876"/>
                      <a:pt x="5149559" y="626943"/>
                      <a:pt x="5193183" y="630175"/>
                    </a:cubicBezTo>
                    <a:cubicBezTo>
                      <a:pt x="5236807" y="633407"/>
                      <a:pt x="5314360" y="667339"/>
                      <a:pt x="5319207" y="698040"/>
                    </a:cubicBezTo>
                    <a:cubicBezTo>
                      <a:pt x="5324054" y="728741"/>
                      <a:pt x="5256195" y="777216"/>
                      <a:pt x="5222266" y="814380"/>
                    </a:cubicBezTo>
                    <a:cubicBezTo>
                      <a:pt x="5188337" y="851544"/>
                      <a:pt x="5136634" y="882245"/>
                      <a:pt x="5115630" y="921025"/>
                    </a:cubicBezTo>
                    <a:cubicBezTo>
                      <a:pt x="5094626" y="959805"/>
                      <a:pt x="5078469" y="1017975"/>
                      <a:pt x="5096242" y="1047060"/>
                    </a:cubicBezTo>
                    <a:cubicBezTo>
                      <a:pt x="5114015" y="1076145"/>
                      <a:pt x="5165717" y="1090687"/>
                      <a:pt x="5222266" y="1095535"/>
                    </a:cubicBezTo>
                    <a:cubicBezTo>
                      <a:pt x="5278815" y="1100382"/>
                      <a:pt x="5357984" y="1101998"/>
                      <a:pt x="5435537" y="1076145"/>
                    </a:cubicBezTo>
                    <a:cubicBezTo>
                      <a:pt x="5513090" y="1050292"/>
                      <a:pt x="5613263" y="971116"/>
                      <a:pt x="5687585" y="940415"/>
                    </a:cubicBezTo>
                    <a:cubicBezTo>
                      <a:pt x="5761907" y="909714"/>
                      <a:pt x="5818456" y="908098"/>
                      <a:pt x="5881468" y="891940"/>
                    </a:cubicBezTo>
                    <a:cubicBezTo>
                      <a:pt x="5944480" y="875782"/>
                      <a:pt x="6018801" y="843465"/>
                      <a:pt x="6065656" y="843465"/>
                    </a:cubicBezTo>
                    <a:cubicBezTo>
                      <a:pt x="6112511" y="843465"/>
                      <a:pt x="6164214" y="859623"/>
                      <a:pt x="6162598" y="891940"/>
                    </a:cubicBezTo>
                    <a:cubicBezTo>
                      <a:pt x="6160982" y="924257"/>
                      <a:pt x="6107664" y="995353"/>
                      <a:pt x="6055962" y="1037365"/>
                    </a:cubicBezTo>
                    <a:cubicBezTo>
                      <a:pt x="6004260" y="1079377"/>
                      <a:pt x="5908934" y="1100383"/>
                      <a:pt x="5852385" y="1144010"/>
                    </a:cubicBezTo>
                    <a:cubicBezTo>
                      <a:pt x="5795836" y="1187637"/>
                      <a:pt x="5757059" y="1255502"/>
                      <a:pt x="5716667" y="1299130"/>
                    </a:cubicBezTo>
                    <a:cubicBezTo>
                      <a:pt x="5676275" y="1342757"/>
                      <a:pt x="5627805" y="1376690"/>
                      <a:pt x="5610032" y="1405775"/>
                    </a:cubicBezTo>
                    <a:cubicBezTo>
                      <a:pt x="5592259" y="1434860"/>
                      <a:pt x="5587412" y="1457482"/>
                      <a:pt x="5610032" y="1473640"/>
                    </a:cubicBezTo>
                    <a:cubicBezTo>
                      <a:pt x="5632652" y="1489798"/>
                      <a:pt x="5703742" y="1507572"/>
                      <a:pt x="5745750" y="1502725"/>
                    </a:cubicBezTo>
                    <a:cubicBezTo>
                      <a:pt x="5787758" y="1497878"/>
                      <a:pt x="5862079" y="1444555"/>
                      <a:pt x="5862079" y="1444555"/>
                    </a:cubicBezTo>
                    <a:cubicBezTo>
                      <a:pt x="5904087" y="1421933"/>
                      <a:pt x="5960636" y="1370227"/>
                      <a:pt x="5997797" y="1366995"/>
                    </a:cubicBezTo>
                    <a:cubicBezTo>
                      <a:pt x="6034958" y="1363763"/>
                      <a:pt x="6078582" y="1399312"/>
                      <a:pt x="6085045" y="1425165"/>
                    </a:cubicBezTo>
                    <a:cubicBezTo>
                      <a:pt x="6091508" y="1451018"/>
                      <a:pt x="6062425" y="1484951"/>
                      <a:pt x="6036574" y="1522115"/>
                    </a:cubicBezTo>
                    <a:cubicBezTo>
                      <a:pt x="6010723" y="1559279"/>
                      <a:pt x="5954173" y="1614218"/>
                      <a:pt x="5929938" y="1648150"/>
                    </a:cubicBezTo>
                    <a:cubicBezTo>
                      <a:pt x="5905703" y="1682082"/>
                      <a:pt x="5899240" y="1701473"/>
                      <a:pt x="5891162" y="1725710"/>
                    </a:cubicBezTo>
                    <a:cubicBezTo>
                      <a:pt x="5883084" y="1749947"/>
                      <a:pt x="5881468" y="1779033"/>
                      <a:pt x="5881468" y="1793575"/>
                    </a:cubicBezTo>
                    <a:cubicBezTo>
                      <a:pt x="5881468" y="1808117"/>
                      <a:pt x="5868542" y="1809733"/>
                      <a:pt x="5891162" y="1812965"/>
                    </a:cubicBezTo>
                    <a:cubicBezTo>
                      <a:pt x="5913782" y="1816197"/>
                      <a:pt x="5963868" y="1816197"/>
                      <a:pt x="6017186" y="1812965"/>
                    </a:cubicBezTo>
                    <a:cubicBezTo>
                      <a:pt x="6070504" y="1809733"/>
                      <a:pt x="6154519" y="1793575"/>
                      <a:pt x="6211068" y="1793575"/>
                    </a:cubicBezTo>
                    <a:cubicBezTo>
                      <a:pt x="6267617" y="1793575"/>
                      <a:pt x="6330630" y="1796807"/>
                      <a:pt x="6356481" y="1812965"/>
                    </a:cubicBezTo>
                    <a:cubicBezTo>
                      <a:pt x="6382332" y="1829123"/>
                      <a:pt x="6383948" y="1861440"/>
                      <a:pt x="6366175" y="1890525"/>
                    </a:cubicBezTo>
                    <a:cubicBezTo>
                      <a:pt x="6348402" y="1919610"/>
                      <a:pt x="6295084" y="1953543"/>
                      <a:pt x="6249845" y="1987475"/>
                    </a:cubicBezTo>
                    <a:cubicBezTo>
                      <a:pt x="6204606" y="2021407"/>
                      <a:pt x="6127053" y="2053724"/>
                      <a:pt x="6094739" y="2094120"/>
                    </a:cubicBezTo>
                    <a:cubicBezTo>
                      <a:pt x="6062425" y="2134516"/>
                      <a:pt x="6060809" y="2192686"/>
                      <a:pt x="6055962" y="2229850"/>
                    </a:cubicBezTo>
                    <a:cubicBezTo>
                      <a:pt x="6051115" y="2267014"/>
                      <a:pt x="6052731" y="2283173"/>
                      <a:pt x="6065656" y="2317105"/>
                    </a:cubicBezTo>
                    <a:cubicBezTo>
                      <a:pt x="6078581" y="2351037"/>
                      <a:pt x="6109280" y="2391433"/>
                      <a:pt x="6133515" y="2433445"/>
                    </a:cubicBezTo>
                    <a:cubicBezTo>
                      <a:pt x="6157750" y="2475457"/>
                      <a:pt x="6162597" y="2541706"/>
                      <a:pt x="6211068" y="2569175"/>
                    </a:cubicBezTo>
                    <a:cubicBezTo>
                      <a:pt x="6259539" y="2596644"/>
                      <a:pt x="6374252" y="2585333"/>
                      <a:pt x="6424339" y="2598260"/>
                    </a:cubicBezTo>
                    <a:cubicBezTo>
                      <a:pt x="6474426" y="2611187"/>
                      <a:pt x="6500277" y="2628960"/>
                      <a:pt x="6511587" y="2646734"/>
                    </a:cubicBezTo>
                    <a:cubicBezTo>
                      <a:pt x="6522897" y="2664508"/>
                      <a:pt x="6505124" y="2675819"/>
                      <a:pt x="6492198" y="2704904"/>
                    </a:cubicBezTo>
                    <a:cubicBezTo>
                      <a:pt x="6479272" y="2733989"/>
                      <a:pt x="6453422" y="2790543"/>
                      <a:pt x="6434034" y="2821244"/>
                    </a:cubicBezTo>
                    <a:cubicBezTo>
                      <a:pt x="6414646" y="2851945"/>
                      <a:pt x="6387179" y="2866487"/>
                      <a:pt x="6375869" y="2889109"/>
                    </a:cubicBezTo>
                    <a:cubicBezTo>
                      <a:pt x="6364559" y="2911731"/>
                      <a:pt x="6359712" y="2924657"/>
                      <a:pt x="6366175" y="2956974"/>
                    </a:cubicBezTo>
                    <a:cubicBezTo>
                      <a:pt x="6372638" y="2989291"/>
                      <a:pt x="6424339" y="3058772"/>
                      <a:pt x="6414645" y="3083009"/>
                    </a:cubicBezTo>
                    <a:cubicBezTo>
                      <a:pt x="6404951" y="3107246"/>
                      <a:pt x="6308010" y="3102399"/>
                      <a:pt x="6308010" y="3102399"/>
                    </a:cubicBezTo>
                    <a:lnTo>
                      <a:pt x="462442" y="3083009"/>
                    </a:lnTo>
                    <a:cubicBezTo>
                      <a:pt x="-529592" y="3066851"/>
                      <a:pt x="388120" y="3029686"/>
                      <a:pt x="355806" y="3005449"/>
                    </a:cubicBezTo>
                    <a:cubicBezTo>
                      <a:pt x="323492" y="2981212"/>
                      <a:pt x="300873" y="2968285"/>
                      <a:pt x="268559" y="2937584"/>
                    </a:cubicBezTo>
                    <a:cubicBezTo>
                      <a:pt x="236245" y="2906883"/>
                      <a:pt x="179696" y="2861640"/>
                      <a:pt x="161923" y="2821244"/>
                    </a:cubicBezTo>
                    <a:cubicBezTo>
                      <a:pt x="144150" y="2780848"/>
                      <a:pt x="139303" y="2740452"/>
                      <a:pt x="161923" y="2695209"/>
                    </a:cubicBezTo>
                    <a:cubicBezTo>
                      <a:pt x="184543" y="2649966"/>
                      <a:pt x="254017" y="2583717"/>
                      <a:pt x="297641" y="2549785"/>
                    </a:cubicBezTo>
                    <a:cubicBezTo>
                      <a:pt x="341265" y="2515853"/>
                      <a:pt x="399430" y="2517468"/>
                      <a:pt x="423665" y="2491615"/>
                    </a:cubicBezTo>
                    <a:cubicBezTo>
                      <a:pt x="447900" y="2465762"/>
                      <a:pt x="441438" y="2422134"/>
                      <a:pt x="443054" y="2394665"/>
                    </a:cubicBezTo>
                    <a:cubicBezTo>
                      <a:pt x="444670" y="2367196"/>
                      <a:pt x="455979" y="2342958"/>
                      <a:pt x="413971" y="2317105"/>
                    </a:cubicBezTo>
                    <a:close/>
                  </a:path>
                </a:pathLst>
              </a:custGeom>
              <a:solidFill>
                <a:schemeClr val="accent1">
                  <a:alpha val="5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H="1">
                <a:off x="6751972" y="3674405"/>
                <a:ext cx="983954" cy="523530"/>
              </a:xfrm>
              <a:prstGeom prst="straightConnector1">
                <a:avLst/>
              </a:prstGeom>
              <a:ln w="76200" cmpd="sng">
                <a:solidFill>
                  <a:srgbClr val="C0504D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7001314" y="4275495"/>
                <a:ext cx="657059" cy="336605"/>
              </a:xfrm>
              <a:prstGeom prst="straightConnector1">
                <a:avLst/>
              </a:prstGeom>
              <a:ln w="76200" cmpd="sng">
                <a:solidFill>
                  <a:srgbClr val="C0504D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7271143" y="4612100"/>
                <a:ext cx="823466" cy="210186"/>
              </a:xfrm>
              <a:prstGeom prst="straightConnector1">
                <a:avLst/>
              </a:prstGeom>
              <a:ln w="76200" cmpd="sng">
                <a:solidFill>
                  <a:srgbClr val="C0504D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5756150" y="3319945"/>
                <a:ext cx="554738" cy="286595"/>
              </a:xfrm>
              <a:prstGeom prst="straightConnector1">
                <a:avLst/>
              </a:prstGeom>
              <a:ln w="76200" cmpd="sng">
                <a:solidFill>
                  <a:srgbClr val="C0504D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6197234" y="3530515"/>
                <a:ext cx="452948" cy="286595"/>
              </a:xfrm>
              <a:prstGeom prst="straightConnector1">
                <a:avLst/>
              </a:prstGeom>
              <a:ln w="76200" cmpd="sng">
                <a:solidFill>
                  <a:srgbClr val="C0504D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950026" y="5031321"/>
                <a:ext cx="620425" cy="0"/>
              </a:xfrm>
              <a:prstGeom prst="straightConnector1">
                <a:avLst/>
              </a:prstGeom>
              <a:ln w="76200" cmpd="sng">
                <a:solidFill>
                  <a:schemeClr val="accent2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1260238" y="5478213"/>
                <a:ext cx="620425" cy="187309"/>
              </a:xfrm>
              <a:prstGeom prst="straightConnector1">
                <a:avLst/>
              </a:prstGeom>
              <a:ln w="76200" cmpd="sng">
                <a:solidFill>
                  <a:schemeClr val="accent2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597" y="1839053"/>
                <a:ext cx="1219319" cy="1222673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08285" y="2260629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DAY</a:t>
                </a:r>
                <a:endParaRPr lang="en-US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48057" y="5434689"/>
                <a:ext cx="2579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Valley Cold Pool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548057" y="4953300"/>
                <a:ext cx="2583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Surface-based mixing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Curved Left Arrow 59"/>
              <p:cNvSpPr/>
              <p:nvPr/>
            </p:nvSpPr>
            <p:spPr>
              <a:xfrm flipH="1" flipV="1">
                <a:off x="4410834" y="4639992"/>
                <a:ext cx="339482" cy="367667"/>
              </a:xfrm>
              <a:prstGeom prst="curvedLef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urved Left Arrow 60"/>
              <p:cNvSpPr/>
              <p:nvPr/>
            </p:nvSpPr>
            <p:spPr>
              <a:xfrm rot="204748" flipV="1">
                <a:off x="4602889" y="4492587"/>
                <a:ext cx="316243" cy="399368"/>
              </a:xfrm>
              <a:prstGeom prst="curvedLeft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87069" y="5170166"/>
              <a:ext cx="1004462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Up-Canyon </a:t>
              </a:r>
            </a:p>
            <a:p>
              <a:r>
                <a:rPr lang="en-US" sz="1200" b="1" dirty="0" smtClean="0">
                  <a:solidFill>
                    <a:schemeClr val="accent2"/>
                  </a:solidFill>
                </a:rPr>
                <a:t>Flows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45071" y="155120"/>
            <a:ext cx="8950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Nighttime and daytime cold-air </a:t>
            </a:r>
            <a:r>
              <a:rPr lang="en-US" sz="2600" dirty="0"/>
              <a:t>p</a:t>
            </a:r>
            <a:r>
              <a:rPr lang="en-US" sz="2600" dirty="0" smtClean="0"/>
              <a:t>ool exchange processes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7595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1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545"/>
            <a:ext cx="9144000" cy="44214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950079">
            <a:off x="6668979" y="3224174"/>
            <a:ext cx="213389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Up-Canyon Flows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 rot="7821207">
            <a:off x="2205729" y="3560591"/>
            <a:ext cx="490984" cy="865966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110399" y="2940051"/>
            <a:ext cx="306552" cy="63113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9561319">
            <a:off x="1158413" y="3085484"/>
            <a:ext cx="188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Lake Exchange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27916" y="2836135"/>
            <a:ext cx="6515190" cy="3102794"/>
          </a:xfrm>
          <a:custGeom>
            <a:avLst/>
            <a:gdLst>
              <a:gd name="connsiteX0" fmla="*/ 413971 w 6515190"/>
              <a:gd name="connsiteY0" fmla="*/ 2317105 h 3102794"/>
              <a:gd name="connsiteX1" fmla="*/ 191006 w 6515190"/>
              <a:gd name="connsiteY1" fmla="*/ 2239545 h 3102794"/>
              <a:gd name="connsiteX2" fmla="*/ 74676 w 6515190"/>
              <a:gd name="connsiteY2" fmla="*/ 2094120 h 3102794"/>
              <a:gd name="connsiteX3" fmla="*/ 94064 w 6515190"/>
              <a:gd name="connsiteY3" fmla="*/ 1987475 h 3102794"/>
              <a:gd name="connsiteX4" fmla="*/ 142535 w 6515190"/>
              <a:gd name="connsiteY4" fmla="*/ 1909915 h 3102794"/>
              <a:gd name="connsiteX5" fmla="*/ 200700 w 6515190"/>
              <a:gd name="connsiteY5" fmla="*/ 1812965 h 3102794"/>
              <a:gd name="connsiteX6" fmla="*/ 268559 w 6515190"/>
              <a:gd name="connsiteY6" fmla="*/ 1764490 h 3102794"/>
              <a:gd name="connsiteX7" fmla="*/ 297641 w 6515190"/>
              <a:gd name="connsiteY7" fmla="*/ 1677235 h 3102794"/>
              <a:gd name="connsiteX8" fmla="*/ 307336 w 6515190"/>
              <a:gd name="connsiteY8" fmla="*/ 1512420 h 3102794"/>
              <a:gd name="connsiteX9" fmla="*/ 559383 w 6515190"/>
              <a:gd name="connsiteY9" fmla="*/ 1560895 h 3102794"/>
              <a:gd name="connsiteX10" fmla="*/ 1005314 w 6515190"/>
              <a:gd name="connsiteY10" fmla="*/ 1725710 h 3102794"/>
              <a:gd name="connsiteX11" fmla="*/ 1344609 w 6515190"/>
              <a:gd name="connsiteY11" fmla="*/ 1793575 h 3102794"/>
              <a:gd name="connsiteX12" fmla="*/ 1809928 w 6515190"/>
              <a:gd name="connsiteY12" fmla="*/ 1735405 h 3102794"/>
              <a:gd name="connsiteX13" fmla="*/ 2149223 w 6515190"/>
              <a:gd name="connsiteY13" fmla="*/ 1463945 h 3102794"/>
              <a:gd name="connsiteX14" fmla="*/ 2187999 w 6515190"/>
              <a:gd name="connsiteY14" fmla="*/ 1144010 h 3102794"/>
              <a:gd name="connsiteX15" fmla="*/ 2139528 w 6515190"/>
              <a:gd name="connsiteY15" fmla="*/ 882245 h 3102794"/>
              <a:gd name="connsiteX16" fmla="*/ 2168611 w 6515190"/>
              <a:gd name="connsiteY16" fmla="*/ 678650 h 3102794"/>
              <a:gd name="connsiteX17" fmla="*/ 2304329 w 6515190"/>
              <a:gd name="connsiteY17" fmla="*/ 436275 h 3102794"/>
              <a:gd name="connsiteX18" fmla="*/ 2556377 w 6515190"/>
              <a:gd name="connsiteY18" fmla="*/ 222985 h 3102794"/>
              <a:gd name="connsiteX19" fmla="*/ 2789036 w 6515190"/>
              <a:gd name="connsiteY19" fmla="*/ 77560 h 3102794"/>
              <a:gd name="connsiteX20" fmla="*/ 3234967 w 6515190"/>
              <a:gd name="connsiteY20" fmla="*/ 29085 h 3102794"/>
              <a:gd name="connsiteX21" fmla="*/ 3467626 w 6515190"/>
              <a:gd name="connsiteY21" fmla="*/ 0 h 3102794"/>
              <a:gd name="connsiteX22" fmla="*/ 3739062 w 6515190"/>
              <a:gd name="connsiteY22" fmla="*/ 29085 h 3102794"/>
              <a:gd name="connsiteX23" fmla="*/ 3971721 w 6515190"/>
              <a:gd name="connsiteY23" fmla="*/ 155120 h 3102794"/>
              <a:gd name="connsiteX24" fmla="*/ 4088051 w 6515190"/>
              <a:gd name="connsiteY24" fmla="*/ 319935 h 3102794"/>
              <a:gd name="connsiteX25" fmla="*/ 4039580 w 6515190"/>
              <a:gd name="connsiteY25" fmla="*/ 523530 h 3102794"/>
              <a:gd name="connsiteX26" fmla="*/ 4029886 w 6515190"/>
              <a:gd name="connsiteY26" fmla="*/ 649565 h 3102794"/>
              <a:gd name="connsiteX27" fmla="*/ 4146216 w 6515190"/>
              <a:gd name="connsiteY27" fmla="*/ 707735 h 3102794"/>
              <a:gd name="connsiteX28" fmla="*/ 4466123 w 6515190"/>
              <a:gd name="connsiteY28" fmla="*/ 581700 h 3102794"/>
              <a:gd name="connsiteX29" fmla="*/ 4640617 w 6515190"/>
              <a:gd name="connsiteY29" fmla="*/ 513835 h 3102794"/>
              <a:gd name="connsiteX30" fmla="*/ 4815112 w 6515190"/>
              <a:gd name="connsiteY30" fmla="*/ 445970 h 3102794"/>
              <a:gd name="connsiteX31" fmla="*/ 4960524 w 6515190"/>
              <a:gd name="connsiteY31" fmla="*/ 445970 h 3102794"/>
              <a:gd name="connsiteX32" fmla="*/ 4941136 w 6515190"/>
              <a:gd name="connsiteY32" fmla="*/ 542920 h 3102794"/>
              <a:gd name="connsiteX33" fmla="*/ 4853888 w 6515190"/>
              <a:gd name="connsiteY33" fmla="*/ 620480 h 3102794"/>
              <a:gd name="connsiteX34" fmla="*/ 4776335 w 6515190"/>
              <a:gd name="connsiteY34" fmla="*/ 678650 h 3102794"/>
              <a:gd name="connsiteX35" fmla="*/ 4727865 w 6515190"/>
              <a:gd name="connsiteY35" fmla="*/ 756210 h 3102794"/>
              <a:gd name="connsiteX36" fmla="*/ 4718170 w 6515190"/>
              <a:gd name="connsiteY36" fmla="*/ 794990 h 3102794"/>
              <a:gd name="connsiteX37" fmla="*/ 4737559 w 6515190"/>
              <a:gd name="connsiteY37" fmla="*/ 853160 h 3102794"/>
              <a:gd name="connsiteX38" fmla="*/ 4844194 w 6515190"/>
              <a:gd name="connsiteY38" fmla="*/ 785295 h 3102794"/>
              <a:gd name="connsiteX39" fmla="*/ 4960524 w 6515190"/>
              <a:gd name="connsiteY39" fmla="*/ 736820 h 3102794"/>
              <a:gd name="connsiteX40" fmla="*/ 5057465 w 6515190"/>
              <a:gd name="connsiteY40" fmla="*/ 678650 h 3102794"/>
              <a:gd name="connsiteX41" fmla="*/ 5193183 w 6515190"/>
              <a:gd name="connsiteY41" fmla="*/ 630175 h 3102794"/>
              <a:gd name="connsiteX42" fmla="*/ 5319207 w 6515190"/>
              <a:gd name="connsiteY42" fmla="*/ 698040 h 3102794"/>
              <a:gd name="connsiteX43" fmla="*/ 5222266 w 6515190"/>
              <a:gd name="connsiteY43" fmla="*/ 814380 h 3102794"/>
              <a:gd name="connsiteX44" fmla="*/ 5115630 w 6515190"/>
              <a:gd name="connsiteY44" fmla="*/ 921025 h 3102794"/>
              <a:gd name="connsiteX45" fmla="*/ 5096242 w 6515190"/>
              <a:gd name="connsiteY45" fmla="*/ 1047060 h 3102794"/>
              <a:gd name="connsiteX46" fmla="*/ 5222266 w 6515190"/>
              <a:gd name="connsiteY46" fmla="*/ 1095535 h 3102794"/>
              <a:gd name="connsiteX47" fmla="*/ 5435537 w 6515190"/>
              <a:gd name="connsiteY47" fmla="*/ 1076145 h 3102794"/>
              <a:gd name="connsiteX48" fmla="*/ 5687585 w 6515190"/>
              <a:gd name="connsiteY48" fmla="*/ 940415 h 3102794"/>
              <a:gd name="connsiteX49" fmla="*/ 5881468 w 6515190"/>
              <a:gd name="connsiteY49" fmla="*/ 891940 h 3102794"/>
              <a:gd name="connsiteX50" fmla="*/ 6065656 w 6515190"/>
              <a:gd name="connsiteY50" fmla="*/ 843465 h 3102794"/>
              <a:gd name="connsiteX51" fmla="*/ 6162598 w 6515190"/>
              <a:gd name="connsiteY51" fmla="*/ 891940 h 3102794"/>
              <a:gd name="connsiteX52" fmla="*/ 6055962 w 6515190"/>
              <a:gd name="connsiteY52" fmla="*/ 1037365 h 3102794"/>
              <a:gd name="connsiteX53" fmla="*/ 5852385 w 6515190"/>
              <a:gd name="connsiteY53" fmla="*/ 1144010 h 3102794"/>
              <a:gd name="connsiteX54" fmla="*/ 5716667 w 6515190"/>
              <a:gd name="connsiteY54" fmla="*/ 1299130 h 3102794"/>
              <a:gd name="connsiteX55" fmla="*/ 5610032 w 6515190"/>
              <a:gd name="connsiteY55" fmla="*/ 1405775 h 3102794"/>
              <a:gd name="connsiteX56" fmla="*/ 5610032 w 6515190"/>
              <a:gd name="connsiteY56" fmla="*/ 1473640 h 3102794"/>
              <a:gd name="connsiteX57" fmla="*/ 5745750 w 6515190"/>
              <a:gd name="connsiteY57" fmla="*/ 1502725 h 3102794"/>
              <a:gd name="connsiteX58" fmla="*/ 5862079 w 6515190"/>
              <a:gd name="connsiteY58" fmla="*/ 1444555 h 3102794"/>
              <a:gd name="connsiteX59" fmla="*/ 5997797 w 6515190"/>
              <a:gd name="connsiteY59" fmla="*/ 1366995 h 3102794"/>
              <a:gd name="connsiteX60" fmla="*/ 6085045 w 6515190"/>
              <a:gd name="connsiteY60" fmla="*/ 1425165 h 3102794"/>
              <a:gd name="connsiteX61" fmla="*/ 6036574 w 6515190"/>
              <a:gd name="connsiteY61" fmla="*/ 1522115 h 3102794"/>
              <a:gd name="connsiteX62" fmla="*/ 5929938 w 6515190"/>
              <a:gd name="connsiteY62" fmla="*/ 1648150 h 3102794"/>
              <a:gd name="connsiteX63" fmla="*/ 5891162 w 6515190"/>
              <a:gd name="connsiteY63" fmla="*/ 1725710 h 3102794"/>
              <a:gd name="connsiteX64" fmla="*/ 5881468 w 6515190"/>
              <a:gd name="connsiteY64" fmla="*/ 1793575 h 3102794"/>
              <a:gd name="connsiteX65" fmla="*/ 5891162 w 6515190"/>
              <a:gd name="connsiteY65" fmla="*/ 1812965 h 3102794"/>
              <a:gd name="connsiteX66" fmla="*/ 6017186 w 6515190"/>
              <a:gd name="connsiteY66" fmla="*/ 1812965 h 3102794"/>
              <a:gd name="connsiteX67" fmla="*/ 6211068 w 6515190"/>
              <a:gd name="connsiteY67" fmla="*/ 1793575 h 3102794"/>
              <a:gd name="connsiteX68" fmla="*/ 6356481 w 6515190"/>
              <a:gd name="connsiteY68" fmla="*/ 1812965 h 3102794"/>
              <a:gd name="connsiteX69" fmla="*/ 6366175 w 6515190"/>
              <a:gd name="connsiteY69" fmla="*/ 1890525 h 3102794"/>
              <a:gd name="connsiteX70" fmla="*/ 6249845 w 6515190"/>
              <a:gd name="connsiteY70" fmla="*/ 1987475 h 3102794"/>
              <a:gd name="connsiteX71" fmla="*/ 6094739 w 6515190"/>
              <a:gd name="connsiteY71" fmla="*/ 2094120 h 3102794"/>
              <a:gd name="connsiteX72" fmla="*/ 6055962 w 6515190"/>
              <a:gd name="connsiteY72" fmla="*/ 2229850 h 3102794"/>
              <a:gd name="connsiteX73" fmla="*/ 6065656 w 6515190"/>
              <a:gd name="connsiteY73" fmla="*/ 2317105 h 3102794"/>
              <a:gd name="connsiteX74" fmla="*/ 6133515 w 6515190"/>
              <a:gd name="connsiteY74" fmla="*/ 2433445 h 3102794"/>
              <a:gd name="connsiteX75" fmla="*/ 6211068 w 6515190"/>
              <a:gd name="connsiteY75" fmla="*/ 2569175 h 3102794"/>
              <a:gd name="connsiteX76" fmla="*/ 6424339 w 6515190"/>
              <a:gd name="connsiteY76" fmla="*/ 2598260 h 3102794"/>
              <a:gd name="connsiteX77" fmla="*/ 6511587 w 6515190"/>
              <a:gd name="connsiteY77" fmla="*/ 2646734 h 3102794"/>
              <a:gd name="connsiteX78" fmla="*/ 6492198 w 6515190"/>
              <a:gd name="connsiteY78" fmla="*/ 2704904 h 3102794"/>
              <a:gd name="connsiteX79" fmla="*/ 6434034 w 6515190"/>
              <a:gd name="connsiteY79" fmla="*/ 2821244 h 3102794"/>
              <a:gd name="connsiteX80" fmla="*/ 6375869 w 6515190"/>
              <a:gd name="connsiteY80" fmla="*/ 2889109 h 3102794"/>
              <a:gd name="connsiteX81" fmla="*/ 6366175 w 6515190"/>
              <a:gd name="connsiteY81" fmla="*/ 2956974 h 3102794"/>
              <a:gd name="connsiteX82" fmla="*/ 6414645 w 6515190"/>
              <a:gd name="connsiteY82" fmla="*/ 3083009 h 3102794"/>
              <a:gd name="connsiteX83" fmla="*/ 6308010 w 6515190"/>
              <a:gd name="connsiteY83" fmla="*/ 3102399 h 3102794"/>
              <a:gd name="connsiteX84" fmla="*/ 462442 w 6515190"/>
              <a:gd name="connsiteY84" fmla="*/ 3083009 h 3102794"/>
              <a:gd name="connsiteX85" fmla="*/ 355806 w 6515190"/>
              <a:gd name="connsiteY85" fmla="*/ 3005449 h 3102794"/>
              <a:gd name="connsiteX86" fmla="*/ 268559 w 6515190"/>
              <a:gd name="connsiteY86" fmla="*/ 2937584 h 3102794"/>
              <a:gd name="connsiteX87" fmla="*/ 161923 w 6515190"/>
              <a:gd name="connsiteY87" fmla="*/ 2821244 h 3102794"/>
              <a:gd name="connsiteX88" fmla="*/ 161923 w 6515190"/>
              <a:gd name="connsiteY88" fmla="*/ 2695209 h 3102794"/>
              <a:gd name="connsiteX89" fmla="*/ 297641 w 6515190"/>
              <a:gd name="connsiteY89" fmla="*/ 2549785 h 3102794"/>
              <a:gd name="connsiteX90" fmla="*/ 423665 w 6515190"/>
              <a:gd name="connsiteY90" fmla="*/ 2491615 h 3102794"/>
              <a:gd name="connsiteX91" fmla="*/ 443054 w 6515190"/>
              <a:gd name="connsiteY91" fmla="*/ 2394665 h 3102794"/>
              <a:gd name="connsiteX92" fmla="*/ 413971 w 6515190"/>
              <a:gd name="connsiteY92" fmla="*/ 2317105 h 310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515190" h="3102794">
                <a:moveTo>
                  <a:pt x="413971" y="2317105"/>
                </a:moveTo>
                <a:cubicBezTo>
                  <a:pt x="371963" y="2291252"/>
                  <a:pt x="247555" y="2276709"/>
                  <a:pt x="191006" y="2239545"/>
                </a:cubicBezTo>
                <a:cubicBezTo>
                  <a:pt x="134457" y="2202381"/>
                  <a:pt x="90833" y="2136132"/>
                  <a:pt x="74676" y="2094120"/>
                </a:cubicBezTo>
                <a:cubicBezTo>
                  <a:pt x="58519" y="2052108"/>
                  <a:pt x="82754" y="2018176"/>
                  <a:pt x="94064" y="1987475"/>
                </a:cubicBezTo>
                <a:cubicBezTo>
                  <a:pt x="105374" y="1956774"/>
                  <a:pt x="124762" y="1939000"/>
                  <a:pt x="142535" y="1909915"/>
                </a:cubicBezTo>
                <a:cubicBezTo>
                  <a:pt x="160308" y="1880830"/>
                  <a:pt x="179696" y="1837202"/>
                  <a:pt x="200700" y="1812965"/>
                </a:cubicBezTo>
                <a:cubicBezTo>
                  <a:pt x="221704" y="1788728"/>
                  <a:pt x="252402" y="1787112"/>
                  <a:pt x="268559" y="1764490"/>
                </a:cubicBezTo>
                <a:cubicBezTo>
                  <a:pt x="284716" y="1741868"/>
                  <a:pt x="291178" y="1719247"/>
                  <a:pt x="297641" y="1677235"/>
                </a:cubicBezTo>
                <a:cubicBezTo>
                  <a:pt x="304104" y="1635223"/>
                  <a:pt x="263712" y="1531810"/>
                  <a:pt x="307336" y="1512420"/>
                </a:cubicBezTo>
                <a:cubicBezTo>
                  <a:pt x="350960" y="1493030"/>
                  <a:pt x="443053" y="1525347"/>
                  <a:pt x="559383" y="1560895"/>
                </a:cubicBezTo>
                <a:cubicBezTo>
                  <a:pt x="675713" y="1596443"/>
                  <a:pt x="874443" y="1686930"/>
                  <a:pt x="1005314" y="1725710"/>
                </a:cubicBezTo>
                <a:cubicBezTo>
                  <a:pt x="1136185" y="1764490"/>
                  <a:pt x="1210507" y="1791959"/>
                  <a:pt x="1344609" y="1793575"/>
                </a:cubicBezTo>
                <a:cubicBezTo>
                  <a:pt x="1478711" y="1795191"/>
                  <a:pt x="1675826" y="1790343"/>
                  <a:pt x="1809928" y="1735405"/>
                </a:cubicBezTo>
                <a:cubicBezTo>
                  <a:pt x="1944030" y="1680467"/>
                  <a:pt x="2086211" y="1562511"/>
                  <a:pt x="2149223" y="1463945"/>
                </a:cubicBezTo>
                <a:cubicBezTo>
                  <a:pt x="2212235" y="1365379"/>
                  <a:pt x="2189615" y="1240960"/>
                  <a:pt x="2187999" y="1144010"/>
                </a:cubicBezTo>
                <a:cubicBezTo>
                  <a:pt x="2186383" y="1047060"/>
                  <a:pt x="2142759" y="959805"/>
                  <a:pt x="2139528" y="882245"/>
                </a:cubicBezTo>
                <a:cubicBezTo>
                  <a:pt x="2136297" y="804685"/>
                  <a:pt x="2141144" y="752978"/>
                  <a:pt x="2168611" y="678650"/>
                </a:cubicBezTo>
                <a:cubicBezTo>
                  <a:pt x="2196078" y="604322"/>
                  <a:pt x="2239701" y="512219"/>
                  <a:pt x="2304329" y="436275"/>
                </a:cubicBezTo>
                <a:cubicBezTo>
                  <a:pt x="2368957" y="360331"/>
                  <a:pt x="2475593" y="282771"/>
                  <a:pt x="2556377" y="222985"/>
                </a:cubicBezTo>
                <a:cubicBezTo>
                  <a:pt x="2637161" y="163199"/>
                  <a:pt x="2675938" y="109877"/>
                  <a:pt x="2789036" y="77560"/>
                </a:cubicBezTo>
                <a:cubicBezTo>
                  <a:pt x="2902134" y="45243"/>
                  <a:pt x="3121869" y="42012"/>
                  <a:pt x="3234967" y="29085"/>
                </a:cubicBezTo>
                <a:cubicBezTo>
                  <a:pt x="3348065" y="16158"/>
                  <a:pt x="3383610" y="0"/>
                  <a:pt x="3467626" y="0"/>
                </a:cubicBezTo>
                <a:cubicBezTo>
                  <a:pt x="3551642" y="0"/>
                  <a:pt x="3655046" y="3232"/>
                  <a:pt x="3739062" y="29085"/>
                </a:cubicBezTo>
                <a:cubicBezTo>
                  <a:pt x="3823078" y="54938"/>
                  <a:pt x="3913556" y="106645"/>
                  <a:pt x="3971721" y="155120"/>
                </a:cubicBezTo>
                <a:cubicBezTo>
                  <a:pt x="4029886" y="203595"/>
                  <a:pt x="4076741" y="258533"/>
                  <a:pt x="4088051" y="319935"/>
                </a:cubicBezTo>
                <a:cubicBezTo>
                  <a:pt x="4099361" y="381337"/>
                  <a:pt x="4049274" y="468592"/>
                  <a:pt x="4039580" y="523530"/>
                </a:cubicBezTo>
                <a:cubicBezTo>
                  <a:pt x="4029886" y="578468"/>
                  <a:pt x="4012113" y="618864"/>
                  <a:pt x="4029886" y="649565"/>
                </a:cubicBezTo>
                <a:cubicBezTo>
                  <a:pt x="4047659" y="680266"/>
                  <a:pt x="4073510" y="719046"/>
                  <a:pt x="4146216" y="707735"/>
                </a:cubicBezTo>
                <a:cubicBezTo>
                  <a:pt x="4218922" y="696424"/>
                  <a:pt x="4383723" y="614017"/>
                  <a:pt x="4466123" y="581700"/>
                </a:cubicBezTo>
                <a:lnTo>
                  <a:pt x="4640617" y="513835"/>
                </a:lnTo>
                <a:cubicBezTo>
                  <a:pt x="4698782" y="491213"/>
                  <a:pt x="4761794" y="457281"/>
                  <a:pt x="4815112" y="445970"/>
                </a:cubicBezTo>
                <a:cubicBezTo>
                  <a:pt x="4868430" y="434659"/>
                  <a:pt x="4939520" y="429812"/>
                  <a:pt x="4960524" y="445970"/>
                </a:cubicBezTo>
                <a:cubicBezTo>
                  <a:pt x="4981528" y="462128"/>
                  <a:pt x="4958909" y="513835"/>
                  <a:pt x="4941136" y="542920"/>
                </a:cubicBezTo>
                <a:cubicBezTo>
                  <a:pt x="4923363" y="572005"/>
                  <a:pt x="4853888" y="620480"/>
                  <a:pt x="4853888" y="620480"/>
                </a:cubicBezTo>
                <a:cubicBezTo>
                  <a:pt x="4826421" y="643102"/>
                  <a:pt x="4797339" y="656028"/>
                  <a:pt x="4776335" y="678650"/>
                </a:cubicBezTo>
                <a:cubicBezTo>
                  <a:pt x="4755331" y="701272"/>
                  <a:pt x="4737559" y="736820"/>
                  <a:pt x="4727865" y="756210"/>
                </a:cubicBezTo>
                <a:cubicBezTo>
                  <a:pt x="4718171" y="775600"/>
                  <a:pt x="4716554" y="778832"/>
                  <a:pt x="4718170" y="794990"/>
                </a:cubicBezTo>
                <a:cubicBezTo>
                  <a:pt x="4719786" y="811148"/>
                  <a:pt x="4716555" y="854776"/>
                  <a:pt x="4737559" y="853160"/>
                </a:cubicBezTo>
                <a:cubicBezTo>
                  <a:pt x="4758563" y="851544"/>
                  <a:pt x="4807033" y="804685"/>
                  <a:pt x="4844194" y="785295"/>
                </a:cubicBezTo>
                <a:cubicBezTo>
                  <a:pt x="4881355" y="765905"/>
                  <a:pt x="4924979" y="754594"/>
                  <a:pt x="4960524" y="736820"/>
                </a:cubicBezTo>
                <a:cubicBezTo>
                  <a:pt x="4996069" y="719046"/>
                  <a:pt x="5018689" y="696424"/>
                  <a:pt x="5057465" y="678650"/>
                </a:cubicBezTo>
                <a:cubicBezTo>
                  <a:pt x="5096241" y="660876"/>
                  <a:pt x="5149559" y="626943"/>
                  <a:pt x="5193183" y="630175"/>
                </a:cubicBezTo>
                <a:cubicBezTo>
                  <a:pt x="5236807" y="633407"/>
                  <a:pt x="5314360" y="667339"/>
                  <a:pt x="5319207" y="698040"/>
                </a:cubicBezTo>
                <a:cubicBezTo>
                  <a:pt x="5324054" y="728741"/>
                  <a:pt x="5256195" y="777216"/>
                  <a:pt x="5222266" y="814380"/>
                </a:cubicBezTo>
                <a:cubicBezTo>
                  <a:pt x="5188337" y="851544"/>
                  <a:pt x="5136634" y="882245"/>
                  <a:pt x="5115630" y="921025"/>
                </a:cubicBezTo>
                <a:cubicBezTo>
                  <a:pt x="5094626" y="959805"/>
                  <a:pt x="5078469" y="1017975"/>
                  <a:pt x="5096242" y="1047060"/>
                </a:cubicBezTo>
                <a:cubicBezTo>
                  <a:pt x="5114015" y="1076145"/>
                  <a:pt x="5165717" y="1090687"/>
                  <a:pt x="5222266" y="1095535"/>
                </a:cubicBezTo>
                <a:cubicBezTo>
                  <a:pt x="5278815" y="1100382"/>
                  <a:pt x="5357984" y="1101998"/>
                  <a:pt x="5435537" y="1076145"/>
                </a:cubicBezTo>
                <a:cubicBezTo>
                  <a:pt x="5513090" y="1050292"/>
                  <a:pt x="5613263" y="971116"/>
                  <a:pt x="5687585" y="940415"/>
                </a:cubicBezTo>
                <a:cubicBezTo>
                  <a:pt x="5761907" y="909714"/>
                  <a:pt x="5818456" y="908098"/>
                  <a:pt x="5881468" y="891940"/>
                </a:cubicBezTo>
                <a:cubicBezTo>
                  <a:pt x="5944480" y="875782"/>
                  <a:pt x="6018801" y="843465"/>
                  <a:pt x="6065656" y="843465"/>
                </a:cubicBezTo>
                <a:cubicBezTo>
                  <a:pt x="6112511" y="843465"/>
                  <a:pt x="6164214" y="859623"/>
                  <a:pt x="6162598" y="891940"/>
                </a:cubicBezTo>
                <a:cubicBezTo>
                  <a:pt x="6160982" y="924257"/>
                  <a:pt x="6107664" y="995353"/>
                  <a:pt x="6055962" y="1037365"/>
                </a:cubicBezTo>
                <a:cubicBezTo>
                  <a:pt x="6004260" y="1079377"/>
                  <a:pt x="5908934" y="1100383"/>
                  <a:pt x="5852385" y="1144010"/>
                </a:cubicBezTo>
                <a:cubicBezTo>
                  <a:pt x="5795836" y="1187637"/>
                  <a:pt x="5757059" y="1255502"/>
                  <a:pt x="5716667" y="1299130"/>
                </a:cubicBezTo>
                <a:cubicBezTo>
                  <a:pt x="5676275" y="1342757"/>
                  <a:pt x="5627805" y="1376690"/>
                  <a:pt x="5610032" y="1405775"/>
                </a:cubicBezTo>
                <a:cubicBezTo>
                  <a:pt x="5592259" y="1434860"/>
                  <a:pt x="5587412" y="1457482"/>
                  <a:pt x="5610032" y="1473640"/>
                </a:cubicBezTo>
                <a:cubicBezTo>
                  <a:pt x="5632652" y="1489798"/>
                  <a:pt x="5703742" y="1507572"/>
                  <a:pt x="5745750" y="1502725"/>
                </a:cubicBezTo>
                <a:cubicBezTo>
                  <a:pt x="5787758" y="1497878"/>
                  <a:pt x="5862079" y="1444555"/>
                  <a:pt x="5862079" y="1444555"/>
                </a:cubicBezTo>
                <a:cubicBezTo>
                  <a:pt x="5904087" y="1421933"/>
                  <a:pt x="5960636" y="1370227"/>
                  <a:pt x="5997797" y="1366995"/>
                </a:cubicBezTo>
                <a:cubicBezTo>
                  <a:pt x="6034958" y="1363763"/>
                  <a:pt x="6078582" y="1399312"/>
                  <a:pt x="6085045" y="1425165"/>
                </a:cubicBezTo>
                <a:cubicBezTo>
                  <a:pt x="6091508" y="1451018"/>
                  <a:pt x="6062425" y="1484951"/>
                  <a:pt x="6036574" y="1522115"/>
                </a:cubicBezTo>
                <a:cubicBezTo>
                  <a:pt x="6010723" y="1559279"/>
                  <a:pt x="5954173" y="1614218"/>
                  <a:pt x="5929938" y="1648150"/>
                </a:cubicBezTo>
                <a:cubicBezTo>
                  <a:pt x="5905703" y="1682082"/>
                  <a:pt x="5899240" y="1701473"/>
                  <a:pt x="5891162" y="1725710"/>
                </a:cubicBezTo>
                <a:cubicBezTo>
                  <a:pt x="5883084" y="1749947"/>
                  <a:pt x="5881468" y="1779033"/>
                  <a:pt x="5881468" y="1793575"/>
                </a:cubicBezTo>
                <a:cubicBezTo>
                  <a:pt x="5881468" y="1808117"/>
                  <a:pt x="5868542" y="1809733"/>
                  <a:pt x="5891162" y="1812965"/>
                </a:cubicBezTo>
                <a:cubicBezTo>
                  <a:pt x="5913782" y="1816197"/>
                  <a:pt x="5963868" y="1816197"/>
                  <a:pt x="6017186" y="1812965"/>
                </a:cubicBezTo>
                <a:cubicBezTo>
                  <a:pt x="6070504" y="1809733"/>
                  <a:pt x="6154519" y="1793575"/>
                  <a:pt x="6211068" y="1793575"/>
                </a:cubicBezTo>
                <a:cubicBezTo>
                  <a:pt x="6267617" y="1793575"/>
                  <a:pt x="6330630" y="1796807"/>
                  <a:pt x="6356481" y="1812965"/>
                </a:cubicBezTo>
                <a:cubicBezTo>
                  <a:pt x="6382332" y="1829123"/>
                  <a:pt x="6383948" y="1861440"/>
                  <a:pt x="6366175" y="1890525"/>
                </a:cubicBezTo>
                <a:cubicBezTo>
                  <a:pt x="6348402" y="1919610"/>
                  <a:pt x="6295084" y="1953543"/>
                  <a:pt x="6249845" y="1987475"/>
                </a:cubicBezTo>
                <a:cubicBezTo>
                  <a:pt x="6204606" y="2021407"/>
                  <a:pt x="6127053" y="2053724"/>
                  <a:pt x="6094739" y="2094120"/>
                </a:cubicBezTo>
                <a:cubicBezTo>
                  <a:pt x="6062425" y="2134516"/>
                  <a:pt x="6060809" y="2192686"/>
                  <a:pt x="6055962" y="2229850"/>
                </a:cubicBezTo>
                <a:cubicBezTo>
                  <a:pt x="6051115" y="2267014"/>
                  <a:pt x="6052731" y="2283173"/>
                  <a:pt x="6065656" y="2317105"/>
                </a:cubicBezTo>
                <a:cubicBezTo>
                  <a:pt x="6078581" y="2351037"/>
                  <a:pt x="6109280" y="2391433"/>
                  <a:pt x="6133515" y="2433445"/>
                </a:cubicBezTo>
                <a:cubicBezTo>
                  <a:pt x="6157750" y="2475457"/>
                  <a:pt x="6162597" y="2541706"/>
                  <a:pt x="6211068" y="2569175"/>
                </a:cubicBezTo>
                <a:cubicBezTo>
                  <a:pt x="6259539" y="2596644"/>
                  <a:pt x="6374252" y="2585333"/>
                  <a:pt x="6424339" y="2598260"/>
                </a:cubicBezTo>
                <a:cubicBezTo>
                  <a:pt x="6474426" y="2611187"/>
                  <a:pt x="6500277" y="2628960"/>
                  <a:pt x="6511587" y="2646734"/>
                </a:cubicBezTo>
                <a:cubicBezTo>
                  <a:pt x="6522897" y="2664508"/>
                  <a:pt x="6505124" y="2675819"/>
                  <a:pt x="6492198" y="2704904"/>
                </a:cubicBezTo>
                <a:cubicBezTo>
                  <a:pt x="6479272" y="2733989"/>
                  <a:pt x="6453422" y="2790543"/>
                  <a:pt x="6434034" y="2821244"/>
                </a:cubicBezTo>
                <a:cubicBezTo>
                  <a:pt x="6414646" y="2851945"/>
                  <a:pt x="6387179" y="2866487"/>
                  <a:pt x="6375869" y="2889109"/>
                </a:cubicBezTo>
                <a:cubicBezTo>
                  <a:pt x="6364559" y="2911731"/>
                  <a:pt x="6359712" y="2924657"/>
                  <a:pt x="6366175" y="2956974"/>
                </a:cubicBezTo>
                <a:cubicBezTo>
                  <a:pt x="6372638" y="2989291"/>
                  <a:pt x="6424339" y="3058772"/>
                  <a:pt x="6414645" y="3083009"/>
                </a:cubicBezTo>
                <a:cubicBezTo>
                  <a:pt x="6404951" y="3107246"/>
                  <a:pt x="6308010" y="3102399"/>
                  <a:pt x="6308010" y="3102399"/>
                </a:cubicBezTo>
                <a:lnTo>
                  <a:pt x="462442" y="3083009"/>
                </a:lnTo>
                <a:cubicBezTo>
                  <a:pt x="-529592" y="3066851"/>
                  <a:pt x="388120" y="3029686"/>
                  <a:pt x="355806" y="3005449"/>
                </a:cubicBezTo>
                <a:cubicBezTo>
                  <a:pt x="323492" y="2981212"/>
                  <a:pt x="300873" y="2968285"/>
                  <a:pt x="268559" y="2937584"/>
                </a:cubicBezTo>
                <a:cubicBezTo>
                  <a:pt x="236245" y="2906883"/>
                  <a:pt x="179696" y="2861640"/>
                  <a:pt x="161923" y="2821244"/>
                </a:cubicBezTo>
                <a:cubicBezTo>
                  <a:pt x="144150" y="2780848"/>
                  <a:pt x="139303" y="2740452"/>
                  <a:pt x="161923" y="2695209"/>
                </a:cubicBezTo>
                <a:cubicBezTo>
                  <a:pt x="184543" y="2649966"/>
                  <a:pt x="254017" y="2583717"/>
                  <a:pt x="297641" y="2549785"/>
                </a:cubicBezTo>
                <a:cubicBezTo>
                  <a:pt x="341265" y="2515853"/>
                  <a:pt x="399430" y="2517468"/>
                  <a:pt x="423665" y="2491615"/>
                </a:cubicBezTo>
                <a:cubicBezTo>
                  <a:pt x="447900" y="2465762"/>
                  <a:pt x="441438" y="2422134"/>
                  <a:pt x="443054" y="2394665"/>
                </a:cubicBezTo>
                <a:cubicBezTo>
                  <a:pt x="444670" y="2367196"/>
                  <a:pt x="455979" y="2342958"/>
                  <a:pt x="413971" y="2317105"/>
                </a:cubicBezTo>
                <a:close/>
              </a:path>
            </a:pathLst>
          </a:custGeom>
          <a:solidFill>
            <a:schemeClr val="accent1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51972" y="3670026"/>
            <a:ext cx="983954" cy="523530"/>
          </a:xfrm>
          <a:prstGeom prst="straightConnector1">
            <a:avLst/>
          </a:prstGeom>
          <a:ln w="76200" cmpd="sng">
            <a:solidFill>
              <a:srgbClr val="C0504D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01314" y="4271116"/>
            <a:ext cx="657059" cy="336605"/>
          </a:xfrm>
          <a:prstGeom prst="straightConnector1">
            <a:avLst/>
          </a:prstGeom>
          <a:ln w="76200" cmpd="sng">
            <a:solidFill>
              <a:srgbClr val="C0504D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71143" y="4607721"/>
            <a:ext cx="823466" cy="210186"/>
          </a:xfrm>
          <a:prstGeom prst="straightConnector1">
            <a:avLst/>
          </a:prstGeom>
          <a:ln w="76200" cmpd="sng">
            <a:solidFill>
              <a:srgbClr val="C0504D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56150" y="3315566"/>
            <a:ext cx="554738" cy="286595"/>
          </a:xfrm>
          <a:prstGeom prst="straightConnector1">
            <a:avLst/>
          </a:prstGeom>
          <a:ln w="76200" cmpd="sng">
            <a:solidFill>
              <a:srgbClr val="C0504D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97234" y="3526136"/>
            <a:ext cx="452948" cy="286595"/>
          </a:xfrm>
          <a:prstGeom prst="straightConnector1">
            <a:avLst/>
          </a:prstGeom>
          <a:ln w="76200" cmpd="sng">
            <a:solidFill>
              <a:srgbClr val="C0504D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50026" y="5026942"/>
            <a:ext cx="620425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260238" y="5473834"/>
            <a:ext cx="620425" cy="187309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48057" y="5199478"/>
            <a:ext cx="25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Valley Cold Pool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" y="1834674"/>
            <a:ext cx="1219319" cy="1222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285" y="22562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98" y="3824309"/>
            <a:ext cx="587558" cy="783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740" y="3670026"/>
            <a:ext cx="516315" cy="6884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57" y="3852049"/>
            <a:ext cx="628600" cy="838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181" y="135730"/>
            <a:ext cx="39057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Observation Sites …</a:t>
            </a:r>
          </a:p>
          <a:p>
            <a:r>
              <a:rPr lang="en-US" dirty="0" smtClean="0"/>
              <a:t>Vertical wind profile</a:t>
            </a:r>
          </a:p>
          <a:p>
            <a:r>
              <a:rPr lang="en-US" dirty="0" smtClean="0"/>
              <a:t>Aerosol (pollution) loading</a:t>
            </a:r>
          </a:p>
          <a:p>
            <a:r>
              <a:rPr lang="en-US" dirty="0" smtClean="0"/>
              <a:t>Surface values of PM</a:t>
            </a:r>
            <a:r>
              <a:rPr lang="en-US" baseline="-25000" dirty="0" smtClean="0"/>
              <a:t>2.5</a:t>
            </a:r>
            <a:r>
              <a:rPr lang="en-US" dirty="0" smtClean="0"/>
              <a:t> and Ozone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5" y="158477"/>
            <a:ext cx="825016" cy="11775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341" y="3571183"/>
            <a:ext cx="239734" cy="319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5529" y="4233311"/>
            <a:ext cx="980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Parleys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Canyon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Exit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13170" y="4047822"/>
            <a:ext cx="135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Hawthorne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Elementary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52317" y="4271116"/>
            <a:ext cx="91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SLC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Landfill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4366" y="3684464"/>
            <a:ext cx="406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UU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069" y="5170166"/>
            <a:ext cx="100446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</a:rPr>
              <a:t>Up-Canyon </a:t>
            </a:r>
          </a:p>
          <a:p>
            <a:r>
              <a:rPr lang="en-US" sz="1200" b="1" dirty="0" smtClean="0">
                <a:solidFill>
                  <a:schemeClr val="accent2"/>
                </a:solidFill>
              </a:rPr>
              <a:t>Flows</a:t>
            </a:r>
            <a:endParaRPr lang="en-US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18" y="4613509"/>
            <a:ext cx="6074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Data quicklooks (</a:t>
            </a:r>
            <a:r>
              <a:rPr lang="en-US" dirty="0" err="1" smtClean="0"/>
              <a:t>LiDAR</a:t>
            </a:r>
            <a:r>
              <a:rPr lang="en-US" dirty="0" smtClean="0"/>
              <a:t> and Ceilometer)</a:t>
            </a:r>
          </a:p>
          <a:p>
            <a:r>
              <a:rPr lang="en-US" dirty="0">
                <a:solidFill>
                  <a:srgbClr val="0000FF"/>
                </a:solidFill>
                <a:hlinkClick r:id="rId2"/>
              </a:rPr>
              <a:t>http://www.inscc.utah.edu/~hoch/AIRQUAL_2016-2017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Spatial maps with surface PM</a:t>
            </a:r>
            <a:r>
              <a:rPr lang="en-US" baseline="-25000" dirty="0" smtClean="0"/>
              <a:t>2.5</a:t>
            </a:r>
            <a:r>
              <a:rPr lang="en-US" dirty="0" smtClean="0"/>
              <a:t> and O</a:t>
            </a:r>
            <a:r>
              <a:rPr lang="en-US" baseline="-25000" dirty="0" smtClean="0"/>
              <a:t>3</a:t>
            </a:r>
            <a:r>
              <a:rPr lang="en-US" dirty="0" smtClean="0"/>
              <a:t> concentrations, by </a:t>
            </a:r>
            <a:r>
              <a:rPr lang="en-US" u="sng" dirty="0" smtClean="0"/>
              <a:t>Alex Jacques </a:t>
            </a:r>
            <a:r>
              <a:rPr lang="en-US" dirty="0" smtClean="0"/>
              <a:t>(including TRAX and KSL Chopper data)</a:t>
            </a:r>
          </a:p>
          <a:p>
            <a:r>
              <a:rPr lang="en-US" dirty="0">
                <a:hlinkClick r:id="rId3"/>
              </a:rPr>
              <a:t>http://meso2.chpc.utah.edu/aq</a:t>
            </a:r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7-01-19 at 5.09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5" y="200459"/>
            <a:ext cx="2994968" cy="2194303"/>
          </a:xfrm>
          <a:prstGeom prst="rect">
            <a:avLst/>
          </a:prstGeom>
        </p:spPr>
      </p:pic>
      <p:pic>
        <p:nvPicPr>
          <p:cNvPr id="4" name="Picture 3" descr="Screen Shot 2017-01-20 at 9.31.3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2" b="10090"/>
          <a:stretch/>
        </p:blipFill>
        <p:spPr>
          <a:xfrm>
            <a:off x="5519496" y="215542"/>
            <a:ext cx="3491456" cy="332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856" y="350762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SoDAR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74258" y="309067"/>
            <a:ext cx="90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7-01-20 at 9.33.16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1"/>
          <a:stretch/>
        </p:blipFill>
        <p:spPr>
          <a:xfrm>
            <a:off x="6519332" y="3680192"/>
            <a:ext cx="2480940" cy="3029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2046" y="4193369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9" name="Picture 8" descr="Screen Shot 2017-01-20 at 9.35.3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5" y="2584178"/>
            <a:ext cx="2994968" cy="2219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266" y="4172745"/>
            <a:ext cx="225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Radiation Balance &amp; Turbulence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Screen Shot 2017-01-20 at 9.39.3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56" y="215542"/>
            <a:ext cx="2068172" cy="4588095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 rot="16200000">
            <a:off x="1809791" y="1900574"/>
            <a:ext cx="34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Ceilometer: Aerosol Backscatter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1236" y="5708954"/>
            <a:ext cx="8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5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1860</TotalTime>
  <Words>185</Words>
  <Application>Microsoft Macintosh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Sebastian Hoch</cp:lastModifiedBy>
  <cp:revision>81</cp:revision>
  <dcterms:created xsi:type="dcterms:W3CDTF">2010-04-12T23:12:02Z</dcterms:created>
  <dcterms:modified xsi:type="dcterms:W3CDTF">2017-01-20T17:58:42Z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