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8" r:id="rId5"/>
    <p:sldId id="259" r:id="rId6"/>
    <p:sldId id="256" r:id="rId7"/>
    <p:sldId id="260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9 at 2.5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4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46" y="370407"/>
            <a:ext cx="41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VAD – vertical profile of horizontal 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9 at 2.5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9" y="3600065"/>
            <a:ext cx="6875525" cy="2515199"/>
          </a:xfrm>
          <a:prstGeom prst="rect">
            <a:avLst/>
          </a:prstGeom>
        </p:spPr>
      </p:pic>
      <p:pic>
        <p:nvPicPr>
          <p:cNvPr id="3" name="Picture 2" descr="Screen Shot 2015-10-29 at 2.5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9" y="851015"/>
            <a:ext cx="6921500" cy="261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562" y="185204"/>
            <a:ext cx="337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along valley axis (</a:t>
            </a:r>
            <a:r>
              <a:rPr lang="en-US" dirty="0" err="1" smtClean="0"/>
              <a:t>az</a:t>
            </a:r>
            <a:r>
              <a:rPr lang="en-US" dirty="0"/>
              <a:t> </a:t>
            </a:r>
            <a:r>
              <a:rPr lang="en-US" dirty="0" smtClean="0"/>
              <a:t>330)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9 at 2.5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554536"/>
            <a:ext cx="7061200" cy="3035300"/>
          </a:xfrm>
          <a:prstGeom prst="rect">
            <a:avLst/>
          </a:prstGeom>
        </p:spPr>
      </p:pic>
      <p:pic>
        <p:nvPicPr>
          <p:cNvPr id="6" name="Picture 5" descr="Screen Shot 2015-10-29 at 2.51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/>
        </p:blipFill>
        <p:spPr>
          <a:xfrm>
            <a:off x="1041400" y="3829435"/>
            <a:ext cx="7086600" cy="2717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583" y="185204"/>
            <a:ext cx="721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across valley axis (</a:t>
            </a:r>
            <a:r>
              <a:rPr lang="en-US" dirty="0" err="1" smtClean="0"/>
              <a:t>az</a:t>
            </a:r>
            <a:r>
              <a:rPr lang="en-US" dirty="0"/>
              <a:t> </a:t>
            </a:r>
            <a:r>
              <a:rPr lang="en-US" dirty="0" smtClean="0"/>
              <a:t>227) – </a:t>
            </a:r>
            <a:r>
              <a:rPr lang="en-US" dirty="0" err="1" smtClean="0"/>
              <a:t>Schwarzhorn</a:t>
            </a:r>
            <a:r>
              <a:rPr lang="en-US" dirty="0" smtClean="0"/>
              <a:t> and </a:t>
            </a:r>
            <a:r>
              <a:rPr lang="en-US" dirty="0" err="1" smtClean="0"/>
              <a:t>Sattelhornwand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5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9 at 3.4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7" y="3539134"/>
            <a:ext cx="7269888" cy="3086513"/>
          </a:xfrm>
          <a:prstGeom prst="rect">
            <a:avLst/>
          </a:prstGeom>
        </p:spPr>
      </p:pic>
      <p:pic>
        <p:nvPicPr>
          <p:cNvPr id="3" name="Picture 2" descr="Screen Shot 2015-10-29 at 3.4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7" y="465010"/>
            <a:ext cx="7269888" cy="30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29 at 2.5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15" y="331684"/>
            <a:ext cx="5880100" cy="6286500"/>
          </a:xfrm>
          <a:prstGeom prst="rect">
            <a:avLst/>
          </a:prstGeom>
        </p:spPr>
      </p:pic>
      <p:pic>
        <p:nvPicPr>
          <p:cNvPr id="4" name="Picture 3" descr="Screen Shot 2015-10-29 at 2.5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09" y="381000"/>
            <a:ext cx="5575300" cy="618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018"/>
            <a:ext cx="151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PPI – 25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30 at 4.4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250" y="0"/>
            <a:ext cx="6591238" cy="6858000"/>
          </a:xfrm>
          <a:prstGeom prst="rect">
            <a:avLst/>
          </a:prstGeom>
        </p:spPr>
      </p:pic>
      <p:pic>
        <p:nvPicPr>
          <p:cNvPr id="3" name="Picture 2" descr="Screen Shot 2015-10-30 at 4.46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5" y="0"/>
            <a:ext cx="6316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30 at 5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550572" cy="6858000"/>
          </a:xfrm>
          <a:prstGeom prst="rect">
            <a:avLst/>
          </a:prstGeom>
        </p:spPr>
      </p:pic>
      <p:pic>
        <p:nvPicPr>
          <p:cNvPr id="3" name="Picture 2" descr="Screen Shot 2015-10-30 at 5.0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0"/>
            <a:ext cx="6561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4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275</TotalTime>
  <Words>31</Words>
  <Application>Microsoft Macintosh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Sebastian Hoch</cp:lastModifiedBy>
  <cp:revision>43</cp:revision>
  <dcterms:created xsi:type="dcterms:W3CDTF">2010-04-12T23:12:02Z</dcterms:created>
  <dcterms:modified xsi:type="dcterms:W3CDTF">2015-10-30T17:10:05Z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