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9" r:id="rId2"/>
    <p:sldId id="281" r:id="rId3"/>
    <p:sldId id="269" r:id="rId4"/>
    <p:sldId id="272" r:id="rId5"/>
    <p:sldId id="273" r:id="rId6"/>
    <p:sldId id="274" r:id="rId7"/>
    <p:sldId id="309" r:id="rId8"/>
    <p:sldId id="310" r:id="rId9"/>
    <p:sldId id="277" r:id="rId10"/>
    <p:sldId id="282" r:id="rId11"/>
    <p:sldId id="275" r:id="rId12"/>
    <p:sldId id="278" r:id="rId13"/>
    <p:sldId id="31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3"/>
    <p:restoredTop sz="94643"/>
  </p:normalViewPr>
  <p:slideViewPr>
    <p:cSldViewPr snapToGrid="0" snapToObjects="1">
      <p:cViewPr varScale="1">
        <p:scale>
          <a:sx n="117" d="100"/>
          <a:sy n="117" d="100"/>
        </p:scale>
        <p:origin x="184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54CCD-009B-3D45-8ED7-EBDE41BB5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EA039E-C0F8-2247-8CF8-46FA051910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88AD5-463F-CB4B-961A-02A0D96DB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970D-E124-8541-9C86-80520013EFE1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8CB1A-871E-0641-8C45-7708BD95A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6D642-7AE5-D74B-A0B8-84933DF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F70F0-F0DB-DC44-AD40-6D93D5055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16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DDB61-BC92-5743-98C2-93839B1F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5F76A6-50BD-9A40-BC7A-51D46E42D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3CA58-5FD2-7143-AC62-A4799A0D6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970D-E124-8541-9C86-80520013EFE1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82FA4-190D-F242-AF87-5C747C5FE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60260-3A30-D44F-9C40-1D74B497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F70F0-F0DB-DC44-AD40-6D93D5055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56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A5BFF8-2EBD-AB42-9F67-751F2152BD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0C02F-A231-7B46-9A28-08D55CAB5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C71F8-FB9D-374C-B380-34F5EBD17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970D-E124-8541-9C86-80520013EFE1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C22C1-9B8F-1D46-88F1-80A980FBD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7934F-63F1-A64E-811B-D6E284350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F70F0-F0DB-DC44-AD40-6D93D5055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42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BAC7A-0724-B046-BD6B-9CE547D1A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5E872-7278-904E-A556-DB3E54A7C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3CA91-B19F-634F-A106-4DE2D4940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970D-E124-8541-9C86-80520013EFE1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E32BD-C972-7C4F-A4D4-45AF88D00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C1FB8-A87B-C94F-88E4-39B707A2D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F70F0-F0DB-DC44-AD40-6D93D5055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008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6C847-DC97-B242-9174-6C95BC56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7FABE-7538-7C43-AB19-E210314CE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DC86D-E857-0748-8A2C-0147EE9D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970D-E124-8541-9C86-80520013EFE1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F2E67-A040-2442-8835-A3A6ECBB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F1A0C-1D6E-C84A-8805-AD9835D25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F70F0-F0DB-DC44-AD40-6D93D5055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73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84DE-6D34-2C47-A8F7-62AB7F179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CD62A-3900-E840-BDBA-9A1E6916AF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C71CBD-59C4-6743-883F-81AE90A6E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69354B-61D5-6046-96A3-CC3ED50C7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970D-E124-8541-9C86-80520013EFE1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1EF203-5A02-1B4A-9AB9-170FB693A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EF4047-1CBF-7D42-A6A5-1FEFB6329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F70F0-F0DB-DC44-AD40-6D93D5055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34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C34CB-90AD-7347-A907-2DCD09D60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F9904-570D-814A-B6C1-4779221BC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F7D9EA-BF6F-AD42-BEE3-A6F56A65A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91C3DB-0651-B748-9F3C-D3177ABA7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3CFC77-46D4-524E-B78A-24F7F4CF41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B85C14-4F22-0248-807B-D3791C33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970D-E124-8541-9C86-80520013EFE1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5B1436-5B3F-8547-A8E2-F657E9D03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CB210-E763-974B-9961-0231B0779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F70F0-F0DB-DC44-AD40-6D93D5055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92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E820C-D368-2443-88BB-6FAA09E36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46E1E-2083-3A4B-8A4F-3DCCB6F7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970D-E124-8541-9C86-80520013EFE1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7E1CFB-8845-DE47-8786-EFEF2424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D2FE56-55BF-DD46-A2B5-AC0C58CE6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F70F0-F0DB-DC44-AD40-6D93D5055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78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A0CD85-9733-3D43-9E35-FA71D3682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970D-E124-8541-9C86-80520013EFE1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0D6E73-5EA0-EA4F-B519-A1639341D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4CFA-140E-3744-85B2-45E9A2148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F70F0-F0DB-DC44-AD40-6D93D5055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66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D0452-3E39-E745-AFA9-5C7C30AD0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00479-E29A-8E40-9C7A-743879AA6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FABED-562A-5A47-A45A-9EC65F537C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4E03D8-1354-4C4A-B4CC-0CF635300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970D-E124-8541-9C86-80520013EFE1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C3D4FC-B7E5-0D45-9D17-AB2B76188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5B66ED-7BEC-E74B-8FC8-8BB60338C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F70F0-F0DB-DC44-AD40-6D93D5055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14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18CF7-F334-104B-8327-8BDD5943D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18B490-C9F0-1E44-B0BD-84C569420F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F64ADC-5EBA-4D45-B588-235390B0EA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50AD97-69A5-0E41-B459-CD499BC55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970D-E124-8541-9C86-80520013EFE1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B71FED-2F8B-C04A-B67F-ADB891B24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DB8DBE-FCA2-5143-B25B-0D0B98DF4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F70F0-F0DB-DC44-AD40-6D93D5055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69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95F989-7580-B243-89D9-D68EB09EE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4AEC5-A81E-844E-9E8D-89403C7FD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BCAC4-1F1B-6F4B-B31B-4E2F2C625E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3970D-E124-8541-9C86-80520013EFE1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A09FC-53CB-7148-95B7-92C349B12B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75C78-72C4-2D49-A8EF-5FE217929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F70F0-F0DB-DC44-AD40-6D93D5055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3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64245" y="1890547"/>
            <a:ext cx="6394379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EVENT 1</a:t>
            </a:r>
          </a:p>
          <a:p>
            <a:pPr algn="ctr"/>
            <a:r>
              <a:rPr lang="en-US" sz="3600" dirty="0"/>
              <a:t>Dust event with frontal passage </a:t>
            </a:r>
          </a:p>
          <a:p>
            <a:pPr algn="ctr"/>
            <a:r>
              <a:rPr lang="en-US" sz="3600" dirty="0"/>
              <a:t>27 February 2016</a:t>
            </a:r>
          </a:p>
          <a:p>
            <a:pPr algn="ctr"/>
            <a:endParaRPr lang="en-US" sz="3600" dirty="0"/>
          </a:p>
          <a:p>
            <a:pPr algn="ctr"/>
            <a:r>
              <a:rPr lang="en-US" sz="2000" dirty="0"/>
              <a:t>Sebastian Hoch / University of Utah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3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2-03 at 5.41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701524"/>
            <a:ext cx="7795182" cy="51191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1" y="178304"/>
            <a:ext cx="5275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E-Sampler on TRAX / UTA light rail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42217" y="5938761"/>
            <a:ext cx="1931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12:19 – 12:40 MST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1" y="6123427"/>
            <a:ext cx="3252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http://meso2.chpc.utah.edu/</a:t>
            </a:r>
            <a:r>
              <a:rPr lang="en-US" dirty="0" err="1"/>
              <a:t>aq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676878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80843" y="620990"/>
            <a:ext cx="60637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LiDAR</a:t>
            </a:r>
            <a:r>
              <a:rPr lang="en-US" dirty="0"/>
              <a:t> backscatter / </a:t>
            </a:r>
            <a:r>
              <a:rPr lang="en-US" dirty="0" err="1"/>
              <a:t>LiDAR</a:t>
            </a:r>
            <a:r>
              <a:rPr lang="en-US" dirty="0"/>
              <a:t> winds (near Hawthorne Elementary)</a:t>
            </a:r>
          </a:p>
          <a:p>
            <a:pPr algn="ctr"/>
            <a:r>
              <a:rPr lang="en-US" dirty="0"/>
              <a:t>27 February 2016</a:t>
            </a:r>
          </a:p>
          <a:p>
            <a:pPr algn="ctr"/>
            <a:endParaRPr lang="en-US" dirty="0"/>
          </a:p>
        </p:txBody>
      </p:sp>
      <p:pic>
        <p:nvPicPr>
          <p:cNvPr id="2" name="Picture 1" descr="dust_2016_02_27_lidar_ceil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" t="69379" r="12615" b="3556"/>
          <a:stretch/>
        </p:blipFill>
        <p:spPr>
          <a:xfrm>
            <a:off x="1705350" y="1544320"/>
            <a:ext cx="8962651" cy="387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67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8025" y="538065"/>
            <a:ext cx="55322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Combination of Ceilometer backscatter with </a:t>
            </a:r>
            <a:r>
              <a:rPr lang="en-US" dirty="0" err="1"/>
              <a:t>LiDAR</a:t>
            </a:r>
            <a:r>
              <a:rPr lang="en-US" dirty="0"/>
              <a:t> winds </a:t>
            </a:r>
          </a:p>
          <a:p>
            <a:pPr algn="ctr"/>
            <a:r>
              <a:rPr lang="en-US" dirty="0"/>
              <a:t>(near Hawthorne Elementary)</a:t>
            </a:r>
          </a:p>
          <a:p>
            <a:pPr algn="ctr"/>
            <a:r>
              <a:rPr lang="en-US" dirty="0"/>
              <a:t>27 February 2016</a:t>
            </a:r>
          </a:p>
          <a:p>
            <a:pPr algn="ctr"/>
            <a:endParaRPr lang="en-US" dirty="0"/>
          </a:p>
        </p:txBody>
      </p:sp>
      <p:pic>
        <p:nvPicPr>
          <p:cNvPr id="5" name="Picture 4" descr="dust_2016_02_27_lidar_ceilo_comb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8" t="5185" r="12767" b="67556"/>
          <a:stretch/>
        </p:blipFill>
        <p:spPr>
          <a:xfrm>
            <a:off x="1770820" y="1513840"/>
            <a:ext cx="8897180" cy="399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67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st_2016_02_27_sigma_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9" t="5333" r="12384" b="66963"/>
          <a:stretch/>
        </p:blipFill>
        <p:spPr>
          <a:xfrm>
            <a:off x="1717040" y="1851437"/>
            <a:ext cx="8632034" cy="38709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7289" y="538065"/>
            <a:ext cx="84337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Combination of Ceilometer backscatter with </a:t>
            </a:r>
            <a:r>
              <a:rPr lang="en-US" dirty="0" err="1"/>
              <a:t>LiDAR</a:t>
            </a:r>
            <a:r>
              <a:rPr lang="en-US" dirty="0"/>
              <a:t> turbulence (</a:t>
            </a:r>
            <a:r>
              <a:rPr lang="en-US" dirty="0" err="1"/>
              <a:t>sigma_w</a:t>
            </a:r>
            <a:r>
              <a:rPr lang="en-US" dirty="0"/>
              <a:t>, vertical stares) </a:t>
            </a:r>
          </a:p>
          <a:p>
            <a:pPr algn="ctr"/>
            <a:r>
              <a:rPr lang="en-US" dirty="0"/>
              <a:t>(near Hawthorne Elementary)</a:t>
            </a:r>
          </a:p>
          <a:p>
            <a:pPr algn="ctr"/>
            <a:r>
              <a:rPr lang="en-US" dirty="0"/>
              <a:t>27 February 2016</a:t>
            </a:r>
          </a:p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02717" y="6075680"/>
            <a:ext cx="570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sigma_w</a:t>
            </a:r>
            <a:r>
              <a:rPr lang="en-US" dirty="0"/>
              <a:t> </a:t>
            </a:r>
            <a:r>
              <a:rPr lang="en-US" dirty="0" err="1"/>
              <a:t>ontours</a:t>
            </a:r>
            <a:r>
              <a:rPr lang="en-US" dirty="0"/>
              <a:t>: 0.25 (black), 1 (white) and 2 m</a:t>
            </a:r>
            <a:r>
              <a:rPr lang="en-US" baseline="30000" dirty="0"/>
              <a:t>2</a:t>
            </a:r>
            <a:r>
              <a:rPr lang="en-US" dirty="0"/>
              <a:t> s</a:t>
            </a:r>
            <a:r>
              <a:rPr lang="en-US" baseline="30000" dirty="0"/>
              <a:t>-2 </a:t>
            </a:r>
            <a:r>
              <a:rPr lang="en-US" dirty="0"/>
              <a:t> (red) </a:t>
            </a:r>
          </a:p>
        </p:txBody>
      </p:sp>
    </p:spTree>
    <p:extLst>
      <p:ext uri="{BB962C8B-B14F-4D97-AF65-F5344CB8AC3E}">
        <p14:creationId xmlns:p14="http://schemas.microsoft.com/office/powerpoint/2010/main" val="3909682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_screenshot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085" y="332366"/>
            <a:ext cx="5127644" cy="62768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21456" y="539744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Salt Lake Valley</a:t>
            </a:r>
          </a:p>
        </p:txBody>
      </p:sp>
    </p:spTree>
    <p:extLst>
      <p:ext uri="{BB962C8B-B14F-4D97-AF65-F5344CB8AC3E}">
        <p14:creationId xmlns:p14="http://schemas.microsoft.com/office/powerpoint/2010/main" val="1300235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65" y="575029"/>
            <a:ext cx="7686641" cy="57649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5564" y="152772"/>
            <a:ext cx="183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27 February 2016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09944" y="152772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11:57:22 MST</a:t>
            </a:r>
          </a:p>
        </p:txBody>
      </p:sp>
    </p:spTree>
    <p:extLst>
      <p:ext uri="{BB962C8B-B14F-4D97-AF65-F5344CB8AC3E}">
        <p14:creationId xmlns:p14="http://schemas.microsoft.com/office/powerpoint/2010/main" val="4246859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25564" y="152772"/>
            <a:ext cx="183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27 February 2016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09944" y="152772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12:04:04 MST</a:t>
            </a:r>
          </a:p>
        </p:txBody>
      </p:sp>
      <p:pic>
        <p:nvPicPr>
          <p:cNvPr id="5" name="Picture 4" descr="IMG_08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64" y="677923"/>
            <a:ext cx="7527170" cy="564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76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25564" y="152772"/>
            <a:ext cx="183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27 February 2016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09944" y="152772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12:13:54 MST</a:t>
            </a:r>
          </a:p>
        </p:txBody>
      </p:sp>
      <p:pic>
        <p:nvPicPr>
          <p:cNvPr id="5" name="Picture 4" descr="IMG_08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405" y="641860"/>
            <a:ext cx="7868065" cy="590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62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25564" y="152772"/>
            <a:ext cx="183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27 February 2016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09944" y="152772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12:19:12 MST</a:t>
            </a:r>
          </a:p>
        </p:txBody>
      </p:sp>
      <p:pic>
        <p:nvPicPr>
          <p:cNvPr id="2" name="Picture 1" descr="IMG_08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64" y="589349"/>
            <a:ext cx="7883974" cy="591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66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439927" y="3700647"/>
            <a:ext cx="8096790" cy="3186355"/>
            <a:chOff x="-995003" y="1657430"/>
            <a:chExt cx="7094627" cy="3224831"/>
          </a:xfrm>
        </p:grpSpPr>
        <p:pic>
          <p:nvPicPr>
            <p:cNvPr id="6" name="Picture 5" descr="kslc_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5003" y="1657430"/>
              <a:ext cx="7094627" cy="322483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-369753" y="2089083"/>
              <a:ext cx="677633" cy="467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KSLC</a:t>
              </a:r>
              <a:endParaRPr lang="en-US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524000" y="85790"/>
            <a:ext cx="9144000" cy="4017104"/>
            <a:chOff x="-1171358" y="3146895"/>
            <a:chExt cx="8084103" cy="3224831"/>
          </a:xfrm>
        </p:grpSpPr>
        <p:pic>
          <p:nvPicPr>
            <p:cNvPr id="3" name="Picture 2" descr="kslc_U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71358" y="3146895"/>
              <a:ext cx="8084103" cy="322483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00836" y="3544119"/>
              <a:ext cx="683712" cy="370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KSLC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031772" y="5726957"/>
            <a:ext cx="1417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Temperature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91076" y="2789976"/>
            <a:ext cx="131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Wind Speed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91077" y="3082702"/>
            <a:ext cx="1597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Wind Direction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91077" y="2445066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FF10"/>
                </a:solidFill>
              </a:rPr>
              <a:t>Gusts</a:t>
            </a:r>
          </a:p>
        </p:txBody>
      </p:sp>
    </p:spTree>
    <p:extLst>
      <p:ext uri="{BB962C8B-B14F-4D97-AF65-F5344CB8AC3E}">
        <p14:creationId xmlns:p14="http://schemas.microsoft.com/office/powerpoint/2010/main" val="2828474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hw_pm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18787"/>
            <a:ext cx="9144000" cy="41563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4954" y="352506"/>
            <a:ext cx="297786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UDAQ Sensor</a:t>
            </a:r>
          </a:p>
          <a:p>
            <a:r>
              <a:rPr lang="en-US" dirty="0"/>
              <a:t>QHW - Hawthorne </a:t>
            </a:r>
            <a:r>
              <a:rPr lang="en-US" dirty="0" err="1"/>
              <a:t>Elemetary</a:t>
            </a:r>
            <a:r>
              <a:rPr lang="en-US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28175" y="1685236"/>
            <a:ext cx="3194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Hourly averages  &lt; 10 μg m</a:t>
            </a:r>
            <a:r>
              <a:rPr lang="en-US" sz="2000" b="1" baseline="30000" dirty="0">
                <a:solidFill>
                  <a:srgbClr val="0000FF"/>
                </a:solidFill>
              </a:rPr>
              <a:t>-3</a:t>
            </a:r>
          </a:p>
        </p:txBody>
      </p:sp>
    </p:spTree>
    <p:extLst>
      <p:ext uri="{BB962C8B-B14F-4D97-AF65-F5344CB8AC3E}">
        <p14:creationId xmlns:p14="http://schemas.microsoft.com/office/powerpoint/2010/main" val="1922165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762739" y="5431011"/>
            <a:ext cx="675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NAA</a:t>
            </a:r>
          </a:p>
          <a:p>
            <a:r>
              <a:rPr lang="en-US" dirty="0"/>
              <a:t>TRAX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593269" y="82935"/>
            <a:ext cx="7291567" cy="3314349"/>
            <a:chOff x="-1615875" y="94203"/>
            <a:chExt cx="7291567" cy="3314349"/>
          </a:xfrm>
        </p:grpSpPr>
        <p:pic>
          <p:nvPicPr>
            <p:cNvPr id="6" name="Picture 5" descr="naa_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5875" y="94203"/>
              <a:ext cx="7291567" cy="331434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-915997" y="391936"/>
              <a:ext cx="7395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NAA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593269" y="3397283"/>
            <a:ext cx="7291567" cy="3460717"/>
            <a:chOff x="1852433" y="3397283"/>
            <a:chExt cx="7190113" cy="3268234"/>
          </a:xfrm>
        </p:grpSpPr>
        <p:pic>
          <p:nvPicPr>
            <p:cNvPr id="4" name="Picture 3" descr="mtn_pm2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2433" y="3397283"/>
              <a:ext cx="7190113" cy="326823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552311" y="3822183"/>
              <a:ext cx="785923" cy="4359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MTN</a:t>
              </a:r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 rot="16200000">
            <a:off x="-379692" y="3056291"/>
            <a:ext cx="490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University of Utah , E-Sampler; PM2.5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891785" y="3822183"/>
            <a:ext cx="652139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246927" y="3883738"/>
            <a:ext cx="1166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25 μg m</a:t>
            </a:r>
            <a:r>
              <a:rPr lang="en-US" sz="2000" b="1" baseline="30000" dirty="0">
                <a:solidFill>
                  <a:srgbClr val="0000FF"/>
                </a:solidFill>
              </a:rPr>
              <a:t>-3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3044185" y="842332"/>
            <a:ext cx="652139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246927" y="449527"/>
            <a:ext cx="1166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25 μg m</a:t>
            </a:r>
            <a:r>
              <a:rPr lang="en-US" sz="2000" b="1" baseline="30000" dirty="0">
                <a:solidFill>
                  <a:srgbClr val="0000FF"/>
                </a:solidFill>
              </a:rPr>
              <a:t>-3</a:t>
            </a:r>
          </a:p>
        </p:txBody>
      </p:sp>
    </p:spTree>
    <p:extLst>
      <p:ext uri="{BB962C8B-B14F-4D97-AF65-F5344CB8AC3E}">
        <p14:creationId xmlns:p14="http://schemas.microsoft.com/office/powerpoint/2010/main" val="1452427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171</Words>
  <Application>Microsoft Macintosh PowerPoint</Application>
  <PresentationFormat>Widescreen</PresentationFormat>
  <Paragraphs>42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Sebastian Hoch</dc:creator>
  <cp:lastModifiedBy>Sebastian Hoch</cp:lastModifiedBy>
  <cp:revision>1</cp:revision>
  <dcterms:created xsi:type="dcterms:W3CDTF">2020-12-18T22:03:54Z</dcterms:created>
  <dcterms:modified xsi:type="dcterms:W3CDTF">2020-12-18T22:08:08Z</dcterms:modified>
</cp:coreProperties>
</file>