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99" r:id="rId3"/>
    <p:sldId id="300" r:id="rId4"/>
    <p:sldId id="301" r:id="rId5"/>
    <p:sldId id="305" r:id="rId6"/>
    <p:sldId id="302" r:id="rId7"/>
    <p:sldId id="306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43"/>
  </p:normalViewPr>
  <p:slideViewPr>
    <p:cSldViewPr snapToGrid="0" snapToObjects="1">
      <p:cViewPr varScale="1">
        <p:scale>
          <a:sx n="117" d="100"/>
          <a:sy n="117" d="100"/>
        </p:scale>
        <p:origin x="1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90EA-6FCA-D943-BAB0-112F8717A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019C2-41AA-734C-BE7D-3002C02F4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B72CC-B0A0-4344-BEFA-19EC8B9D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FDE20-C0DF-4942-A28F-E583D8CD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47C5-FC32-4040-9916-D3E9AF92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5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2E8F2-BB9B-494C-8A92-C3FA8557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52673-D4A4-4B4E-AFFB-594D86661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ABD1C-2F0A-5846-842C-030BB832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CE7FA-2A0E-C04B-A411-FF75DD4F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2DE34-1922-6243-837D-CAE6CAA5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1E3F8-5348-504A-9A29-234EC28944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7E941-F89A-E84C-8971-594618660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93FF5-9007-DD4C-85C1-C0E356F9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1DE97-7F27-804B-979F-ED60B856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08D40-8373-BD46-B853-8CDCC61B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2C5FA-D9EB-6747-AE7D-F0176C65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8053-AE6C-C14D-A784-09CF188B5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2076D-6769-804A-8C4D-F0871F5D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C2673-5DA5-8745-896A-CB31F594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BC6C-6ACC-5B4E-A159-1FC7D28D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A00F-CAE9-8C4E-A4CC-E8AEBFE7D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019EC-C6D9-9349-BAF2-C31D686C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F95048-4C01-1640-8E84-61C1FE94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EB24-8849-F34C-A38F-C6AE3F57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7E4E-AFAC-5D49-9677-02B977766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568F2-44D3-464E-9A4B-699B5FC01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322C-10B9-C84E-9C72-EDB199986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ACAB3-AA1E-D64E-A4C8-1849E8B0C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74E61-1C7D-F547-B52E-5EE69654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7EE46-F8E4-0E40-9DBC-7CBA26F2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E96B1-0B23-9A45-BAD0-DD46554EC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3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12DF1-6334-3347-9767-1934F020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593F8-4D8E-3949-992E-F35016751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717F-796B-3441-AE15-783DEF12F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3E364-4D19-8B40-AAA4-B4B336206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7BCCE0-26DA-5749-ACE5-66A6D6027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EBBAB-EDE0-2E4D-86FB-13C7EAFF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E532F3-EC7E-B746-A499-9AFD372B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A3011-8E9A-4B41-9B5E-EA3C0ADD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7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A3A8-B7F8-F84B-BF67-68748AF1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E8616-6CEB-0542-A006-E54F74C76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95D51-E20C-A545-9BD1-0DD4A0A5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54A4C-232E-964B-91F8-92B4D29B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9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07A2F-39EF-E649-AF59-0DAEC09B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F5680-7302-2C49-A2C2-14C3F1F3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1D365-333E-FD4F-8F51-AC165576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483D-CDD4-184B-B71F-0DF953956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1F893-A03C-0B41-AAD0-BD4D29133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6078B-747D-714B-951C-B03B0E9B4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72A40-5085-EB4F-927C-4D157C66D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AAA04-F93E-3546-89A6-2621C32F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704A7-1804-704E-8B2A-FD975B5D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7C6CD-D18D-4046-826F-4319A507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4AA3AF-E02F-E741-9697-0CAAE5FAE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2636C-FB44-D044-9753-34A2A7F0B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041E6-580E-D044-8424-95EDB7A0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1D1B3-DB41-274B-99C7-260FA106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FB5B3-3D36-6042-9F0C-C3D1DC33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61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81BE79-57F2-564A-B164-4829A5038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91880-D85F-0D40-84E3-71A876F99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0735-6A70-6544-9649-7612BFF2B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0354-0012-DE46-BF5C-B049B961EA82}" type="datetimeFigureOut">
              <a:rPr lang="en-US" smtClean="0"/>
              <a:t>12/18/20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B11BD-58DC-1041-9F2B-07354AD25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E198F-B526-194D-9F70-2EF8DEFEC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12539-F297-604A-AD96-B495482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190" y="541092"/>
            <a:ext cx="80978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EVENT 2</a:t>
            </a:r>
          </a:p>
          <a:p>
            <a:pPr algn="ctr"/>
            <a:r>
              <a:rPr lang="en-US" sz="3600" dirty="0"/>
              <a:t>Dust event with pre-frontal southerly flow </a:t>
            </a:r>
          </a:p>
          <a:p>
            <a:pPr algn="ctr"/>
            <a:r>
              <a:rPr lang="en-US" sz="3600" dirty="0"/>
              <a:t>20 December 2017</a:t>
            </a:r>
          </a:p>
          <a:p>
            <a:pPr algn="ctr"/>
            <a:r>
              <a:rPr lang="en-US" dirty="0"/>
              <a:t>Sebastian Hoch / University of Utah </a:t>
            </a:r>
          </a:p>
        </p:txBody>
      </p:sp>
      <p:pic>
        <p:nvPicPr>
          <p:cNvPr id="7" name="Picture 6" descr="Screen Shot 2018-02-03 at 7.1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82" y="2875112"/>
            <a:ext cx="6064795" cy="275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9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8050" y="2702901"/>
            <a:ext cx="775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Movie</a:t>
            </a:r>
          </a:p>
        </p:txBody>
      </p:sp>
    </p:spTree>
    <p:extLst>
      <p:ext uri="{BB962C8B-B14F-4D97-AF65-F5344CB8AC3E}">
        <p14:creationId xmlns:p14="http://schemas.microsoft.com/office/powerpoint/2010/main" val="258198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1082" y="739572"/>
            <a:ext cx="7709208" cy="3504186"/>
            <a:chOff x="757082" y="1960763"/>
            <a:chExt cx="7709208" cy="3504186"/>
          </a:xfrm>
        </p:grpSpPr>
        <p:pic>
          <p:nvPicPr>
            <p:cNvPr id="2" name="Picture 1" descr="KSLC_u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82" y="1960763"/>
              <a:ext cx="7709208" cy="350418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99131" y="2556438"/>
              <a:ext cx="779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KSLC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797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HW_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77" y="766888"/>
            <a:ext cx="5625198" cy="2556908"/>
          </a:xfrm>
          <a:prstGeom prst="rect">
            <a:avLst/>
          </a:prstGeom>
        </p:spPr>
      </p:pic>
      <p:pic>
        <p:nvPicPr>
          <p:cNvPr id="3" name="Picture 2" descr="QH3_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77" y="3323796"/>
            <a:ext cx="5637148" cy="2562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4227" y="1156060"/>
            <a:ext cx="1062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80 </a:t>
            </a:r>
            <a:r>
              <a:rPr lang="en-US" dirty="0" err="1"/>
              <a:t>ug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35397" y="3628721"/>
            <a:ext cx="117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160 </a:t>
            </a:r>
            <a:r>
              <a:rPr lang="en-US" dirty="0" err="1"/>
              <a:t>ug</a:t>
            </a:r>
            <a:r>
              <a:rPr lang="en-US" dirty="0"/>
              <a:t> m</a:t>
            </a:r>
            <a:r>
              <a:rPr lang="en-US" baseline="30000" dirty="0"/>
              <a:t>-3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4955" y="1156060"/>
            <a:ext cx="146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HAWTHORNE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573" y="3455391"/>
            <a:ext cx="155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HERRIMAN</a:t>
            </a:r>
          </a:p>
          <a:p>
            <a:r>
              <a:rPr lang="en-US" dirty="0"/>
              <a:t>(southern SLV)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4955" y="167839"/>
            <a:ext cx="158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UDAQ Sensors </a:t>
            </a:r>
          </a:p>
        </p:txBody>
      </p:sp>
    </p:spTree>
    <p:extLst>
      <p:ext uri="{BB962C8B-B14F-4D97-AF65-F5344CB8AC3E}">
        <p14:creationId xmlns:p14="http://schemas.microsoft.com/office/powerpoint/2010/main" val="318314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1220_ceil_8a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2" t="6944" r="1696" b="53707"/>
          <a:stretch/>
        </p:blipFill>
        <p:spPr>
          <a:xfrm>
            <a:off x="1595121" y="1167097"/>
            <a:ext cx="8903575" cy="4952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5521" y="670560"/>
            <a:ext cx="458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Ceilometer near HAWTHORNE (800 E &amp; 800 S)</a:t>
            </a:r>
          </a:p>
        </p:txBody>
      </p:sp>
    </p:spTree>
    <p:extLst>
      <p:ext uri="{BB962C8B-B14F-4D97-AF65-F5344CB8AC3E}">
        <p14:creationId xmlns:p14="http://schemas.microsoft.com/office/powerpoint/2010/main" val="291288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2-03 at 7.3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41" y="158737"/>
            <a:ext cx="4921855" cy="6471075"/>
          </a:xfrm>
          <a:prstGeom prst="rect">
            <a:avLst/>
          </a:prstGeom>
        </p:spPr>
      </p:pic>
      <p:pic>
        <p:nvPicPr>
          <p:cNvPr id="5" name="Picture 4" descr="Screen Shot 2018-02-03 at 7.47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98" y="873062"/>
            <a:ext cx="4443788" cy="486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9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7.4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03" y="756970"/>
            <a:ext cx="7453271" cy="5195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1078" y="3602243"/>
            <a:ext cx="1165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Utah Lake </a:t>
            </a:r>
          </a:p>
        </p:txBody>
      </p:sp>
    </p:spTree>
    <p:extLst>
      <p:ext uri="{BB962C8B-B14F-4D97-AF65-F5344CB8AC3E}">
        <p14:creationId xmlns:p14="http://schemas.microsoft.com/office/powerpoint/2010/main" val="128059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2-03 at 7.4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72" y="1150431"/>
            <a:ext cx="6776457" cy="470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87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</Words>
  <Application>Microsoft Macintosh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Hoch</dc:creator>
  <cp:lastModifiedBy>Sebastian Hoch</cp:lastModifiedBy>
  <cp:revision>1</cp:revision>
  <dcterms:created xsi:type="dcterms:W3CDTF">2020-12-18T22:11:45Z</dcterms:created>
  <dcterms:modified xsi:type="dcterms:W3CDTF">2020-12-18T22:14:40Z</dcterms:modified>
</cp:coreProperties>
</file>