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78685-FEEE-BC4D-8072-E66D3E1BB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371C3D-994B-254E-88D0-4005E9C18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06CA4-4E50-5244-8167-37FACA051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8E26-1848-3840-94FE-7758BB9B7563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7E94F-36A2-6C47-B2A5-AD2E7A57F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B0B3C-9C2A-5340-8CFC-421E98EE7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3C45C-74CD-854F-BBA1-8D2A5AB2D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04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642E-3EC9-D34E-9DD1-284302E5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F57B54-241A-DE43-82CD-872F1ADFE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169C8-01EC-B543-B2BC-563887303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8E26-1848-3840-94FE-7758BB9B7563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FEE41-ADE5-8F42-B488-BAF3C3CEC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7714C-801E-E34B-81BD-9A3CAA0C7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3C45C-74CD-854F-BBA1-8D2A5AB2D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36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1435AF-214F-784A-A842-A6C31BC34C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B6A51F-250A-A94B-B247-8FCBCAD6E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FF9C0-320F-EE4C-ABC4-6F89E6080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8E26-1848-3840-94FE-7758BB9B7563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F87FF-8FEC-D045-AA3D-603BB502F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651B7-8775-C846-82A3-8E2BF92F9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3C45C-74CD-854F-BBA1-8D2A5AB2D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31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BC64C-9416-AF45-AC81-266F4F616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49C75-AFE8-2A44-AFDD-0BF973C8E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894AB-B7A4-8140-88FD-DA6AE6456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8E26-1848-3840-94FE-7758BB9B7563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32E88-1A1F-8746-9421-8EE63E3C4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8C8B7-1443-964A-8AB0-7F92E43BD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3C45C-74CD-854F-BBA1-8D2A5AB2D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2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3DB25-BE73-3B49-BEE3-119DF8357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7927E-8D8C-924E-ADD5-29CC14A97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F42AD-6984-A741-B920-7FEA3FA5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8E26-1848-3840-94FE-7758BB9B7563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DFA26-B02A-8D42-A35A-4E9DE49A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04C21-D929-2A44-B14D-866A608B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3C45C-74CD-854F-BBA1-8D2A5AB2D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6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5D2AF-8D2F-8649-8E67-C8A165043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9F4D8-54CC-7D43-917F-F05A3C352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D14C5-5FC3-2D4D-9D1C-EC25317F1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AEFC-96B5-BD42-87DE-F8E52270F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8E26-1848-3840-94FE-7758BB9B7563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16C74-2A1F-9044-A599-A2C1A166A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E87622-A698-FC44-9E9F-EA2535D74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3C45C-74CD-854F-BBA1-8D2A5AB2D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68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921E2-85B5-0242-8BA1-587C85E50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0411E-9FC7-BB47-A980-EB74D7DA8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35CA8C-E071-7642-B8EC-703AB4E6F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6AD3E3-0A82-7446-8468-90077EDB9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1B9E59-A586-3945-AE92-5CBBFD300B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F6CBDA-EF46-1840-B2EA-20A4D1AC3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8E26-1848-3840-94FE-7758BB9B7563}" type="datetimeFigureOut">
              <a:rPr lang="en-US" smtClean="0"/>
              <a:t>2/21/23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0AE131-7374-7340-A5DC-5D190517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F535D2-AF4E-BA4A-ADD7-C92064C32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3C45C-74CD-854F-BBA1-8D2A5AB2D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63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898D-A7B1-3F42-BC44-06806E9D5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840EBD-7C48-084B-8A46-F0944A8C1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8E26-1848-3840-94FE-7758BB9B7563}" type="datetimeFigureOut">
              <a:rPr lang="en-US" smtClean="0"/>
              <a:t>2/21/23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6B68F8-3E3D-664C-97EE-73A8C5F5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EFEBC-3086-7C4B-80A7-8F750242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3C45C-74CD-854F-BBA1-8D2A5AB2D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44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57FA84-4E9F-2E44-8491-433D3FB60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8E26-1848-3840-94FE-7758BB9B7563}" type="datetimeFigureOut">
              <a:rPr lang="en-US" smtClean="0"/>
              <a:t>2/21/23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26629-85D5-E242-BD4F-2991D37E6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3DAA3-40A2-1C4A-BB69-B58B1EDF8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3C45C-74CD-854F-BBA1-8D2A5AB2D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6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C95D1-1C9E-D54E-BFC9-8807EA7F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D2EF5-E5A2-F645-96F3-53AC56799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47C11-2DCE-8D42-B4F3-8396C25DB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151E8-C992-6948-AE6C-27772F35A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8E26-1848-3840-94FE-7758BB9B7563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502C2-BEA6-CC47-BF71-F491EF443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E04FD-F104-F540-A415-9D21D1B3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3C45C-74CD-854F-BBA1-8D2A5AB2D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72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6E8F4-2051-7F42-B7EC-9FABAEFD9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1C116-04EC-4E4A-AD97-7F3D31ACC5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60CB8-A024-504C-B6D3-4E0AF5163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51F9E-5160-3D4C-B505-8C1EB5B54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8E26-1848-3840-94FE-7758BB9B7563}" type="datetimeFigureOut">
              <a:rPr lang="en-US" smtClean="0"/>
              <a:t>2/21/23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328D57-410D-6642-9835-7C241868E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5996E-CC37-1447-8D95-C850ABEE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3C45C-74CD-854F-BBA1-8D2A5AB2D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78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8BB2E6-B40A-A04A-8AAA-486BF117C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64BFB-D99C-6643-BF60-D2510FB39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7ABAA-E148-2448-B54B-81F582B86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D8E26-1848-3840-94FE-7758BB9B7563}" type="datetimeFigureOut">
              <a:rPr lang="en-US" smtClean="0"/>
              <a:t>2/21/23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864A9-EE78-3E42-97C6-8B253C759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07B16-9DBB-0742-BFC2-219F2D1FC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3C45C-74CD-854F-BBA1-8D2A5AB2D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3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71FFB6-9708-3745-989A-C2A3F88F0C39}"/>
              </a:ext>
            </a:extLst>
          </p:cNvPr>
          <p:cNvSpPr txBox="1"/>
          <p:nvPr/>
        </p:nvSpPr>
        <p:spPr>
          <a:xfrm>
            <a:off x="172368" y="270386"/>
            <a:ext cx="54664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Surface Radiation and Energy Balance on Sable Island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RFD / Radiative cooling in surface layer (2-13 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RFD / Radiative cooling  - Balloon-Borne observations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C363DC-9989-3E4C-9A30-5BA3A89D2F94}"/>
              </a:ext>
            </a:extLst>
          </p:cNvPr>
          <p:cNvSpPr txBox="1"/>
          <p:nvPr/>
        </p:nvSpPr>
        <p:spPr>
          <a:xfrm>
            <a:off x="5921899" y="265037"/>
            <a:ext cx="46560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LiDAR maintenance / programming / </a:t>
            </a:r>
            <a:r>
              <a:rPr lang="en-US" dirty="0" err="1"/>
              <a:t>quicklooks</a:t>
            </a:r>
            <a:endParaRPr lang="en-US" dirty="0"/>
          </a:p>
          <a:p>
            <a:r>
              <a:rPr lang="en-US" dirty="0"/>
              <a:t>Ceilometer comparisons / </a:t>
            </a:r>
            <a:r>
              <a:rPr lang="en-US" dirty="0" err="1"/>
              <a:t>quicklooks</a:t>
            </a:r>
            <a:endParaRPr lang="en-US" dirty="0"/>
          </a:p>
          <a:p>
            <a:r>
              <a:rPr lang="en-US" dirty="0"/>
              <a:t>LWC probe calibration and deployment</a:t>
            </a:r>
          </a:p>
          <a:p>
            <a:r>
              <a:rPr lang="en-US" dirty="0"/>
              <a:t>MRR-2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4CF0FE-EED5-5740-8523-1A931D4D5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03" y="1752709"/>
            <a:ext cx="5403543" cy="475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56183F-BD74-9046-A13F-6199D02B4F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8000" contrast="-13000"/>
                    </a14:imgEffect>
                  </a14:imgLayer>
                </a14:imgProps>
              </a:ext>
            </a:extLst>
          </a:blip>
          <a:srcRect l="25865" t="12044" b="18454"/>
          <a:stretch/>
        </p:blipFill>
        <p:spPr>
          <a:xfrm>
            <a:off x="4092049" y="4815840"/>
            <a:ext cx="1750060" cy="145288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C089F3-6CED-9F44-BA02-1CA6A6766572}"/>
              </a:ext>
            </a:extLst>
          </p:cNvPr>
          <p:cNvCxnSpPr>
            <a:cxnSpLocks/>
          </p:cNvCxnSpPr>
          <p:nvPr/>
        </p:nvCxnSpPr>
        <p:spPr>
          <a:xfrm flipH="1" flipV="1">
            <a:off x="3549675" y="5542280"/>
            <a:ext cx="542375" cy="2489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nut 15">
            <a:extLst>
              <a:ext uri="{FF2B5EF4-FFF2-40B4-BE49-F238E27FC236}">
                <a16:creationId xmlns:a16="http://schemas.microsoft.com/office/drawing/2014/main" id="{34CF424D-6462-984E-A80B-C789938BDA81}"/>
              </a:ext>
            </a:extLst>
          </p:cNvPr>
          <p:cNvSpPr/>
          <p:nvPr/>
        </p:nvSpPr>
        <p:spPr>
          <a:xfrm>
            <a:off x="3260144" y="1833935"/>
            <a:ext cx="831905" cy="751840"/>
          </a:xfrm>
          <a:prstGeom prst="donut">
            <a:avLst>
              <a:gd name="adj" fmla="val 1147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onut 16">
            <a:extLst>
              <a:ext uri="{FF2B5EF4-FFF2-40B4-BE49-F238E27FC236}">
                <a16:creationId xmlns:a16="http://schemas.microsoft.com/office/drawing/2014/main" id="{9EF6AAFE-3767-AB45-9003-A809D4425B2C}"/>
              </a:ext>
            </a:extLst>
          </p:cNvPr>
          <p:cNvSpPr/>
          <p:nvPr/>
        </p:nvSpPr>
        <p:spPr>
          <a:xfrm>
            <a:off x="2844191" y="5044495"/>
            <a:ext cx="831905" cy="751840"/>
          </a:xfrm>
          <a:prstGeom prst="donut">
            <a:avLst>
              <a:gd name="adj" fmla="val 1147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7BA99C1-510D-9940-8EED-18A2800AB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899" y="1735725"/>
            <a:ext cx="3974668" cy="47718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98260C-CC30-9A48-BDB4-08A6F4B112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90" t="7569" r="3262" b="10754"/>
          <a:stretch/>
        </p:blipFill>
        <p:spPr>
          <a:xfrm>
            <a:off x="10643678" y="724688"/>
            <a:ext cx="1253776" cy="15651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DB63106-8EFC-D747-95BE-760E426E13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7772" y="2479308"/>
            <a:ext cx="1239682" cy="11182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F2B733-66AB-5346-BEBC-EA3B4E2518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3678" y="3805834"/>
            <a:ext cx="1238892" cy="13174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CBE1AB1-49FE-A243-BEE1-C09FC5E3FD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57772" y="5331501"/>
            <a:ext cx="1238891" cy="115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66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CA82C2-D25D-2E44-BF6F-D7C0FE141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57" y="256715"/>
            <a:ext cx="2680204" cy="35736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F4DF472-92B6-244C-A049-597ACE8B9765}"/>
              </a:ext>
            </a:extLst>
          </p:cNvPr>
          <p:cNvGrpSpPr/>
          <p:nvPr/>
        </p:nvGrpSpPr>
        <p:grpSpPr>
          <a:xfrm>
            <a:off x="4387853" y="0"/>
            <a:ext cx="7273202" cy="4336543"/>
            <a:chOff x="4434972" y="83057"/>
            <a:chExt cx="7273202" cy="433654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7FCD6FF-EAB9-3E40-82FC-0B0BDB0B7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95" t="11515" b="48939"/>
            <a:stretch/>
          </p:blipFill>
          <p:spPr>
            <a:xfrm>
              <a:off x="4434972" y="83057"/>
              <a:ext cx="7273202" cy="4336543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9801FC9-814F-DE46-9D7A-41BB03AEC1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3200" y="626047"/>
              <a:ext cx="0" cy="30315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DBE1592-833D-404A-899F-C41D321C9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73005"/>
            <a:ext cx="7458709" cy="24459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AC1E7F-7E50-024E-9F9A-73F544D60AF5}"/>
              </a:ext>
            </a:extLst>
          </p:cNvPr>
          <p:cNvSpPr txBox="1"/>
          <p:nvPr/>
        </p:nvSpPr>
        <p:spPr>
          <a:xfrm>
            <a:off x="975360" y="256715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0620 ADT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2391DF-7FB3-224D-9AAB-1AB1B1C620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2" r="1587" b="3511"/>
          <a:stretch/>
        </p:blipFill>
        <p:spPr>
          <a:xfrm>
            <a:off x="7376849" y="4414437"/>
            <a:ext cx="4815151" cy="21631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2DE63D-B8AA-9941-A729-A8596C4EAABF}"/>
              </a:ext>
            </a:extLst>
          </p:cNvPr>
          <p:cNvSpPr txBox="1"/>
          <p:nvPr/>
        </p:nvSpPr>
        <p:spPr>
          <a:xfrm rot="16200000">
            <a:off x="7097873" y="903826"/>
            <a:ext cx="109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0620 ADT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F696B24-73C5-3D42-A6E9-E095A8FBBC7D}"/>
              </a:ext>
            </a:extLst>
          </p:cNvPr>
          <p:cNvCxnSpPr>
            <a:cxnSpLocks/>
          </p:cNvCxnSpPr>
          <p:nvPr/>
        </p:nvCxnSpPr>
        <p:spPr>
          <a:xfrm flipV="1">
            <a:off x="10029130" y="4806778"/>
            <a:ext cx="0" cy="13668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347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46</Words>
  <Application>Microsoft Macintosh PowerPoint</Application>
  <PresentationFormat>Widescreen</PresentationFormat>
  <Paragraphs>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Sebastian Hoch</dc:creator>
  <cp:lastModifiedBy>Sebastian Hoch</cp:lastModifiedBy>
  <cp:revision>2</cp:revision>
  <dcterms:created xsi:type="dcterms:W3CDTF">2023-02-21T18:56:18Z</dcterms:created>
  <dcterms:modified xsi:type="dcterms:W3CDTF">2023-02-21T20:27:40Z</dcterms:modified>
</cp:coreProperties>
</file>