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6" r:id="rId6"/>
    <p:sldId id="261" r:id="rId7"/>
    <p:sldId id="262" r:id="rId8"/>
    <p:sldId id="263" r:id="rId9"/>
    <p:sldId id="260" r:id="rId10"/>
    <p:sldId id="276" r:id="rId11"/>
    <p:sldId id="277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2B8-E865-9044-83EA-87B5FF0F2DF7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FCD1-1969-1940-9F80-7DAC02C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0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2B8-E865-9044-83EA-87B5FF0F2DF7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FCD1-1969-1940-9F80-7DAC02C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4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2B8-E865-9044-83EA-87B5FF0F2DF7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FCD1-1969-1940-9F80-7DAC02C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1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2B8-E865-9044-83EA-87B5FF0F2DF7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FCD1-1969-1940-9F80-7DAC02C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3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2B8-E865-9044-83EA-87B5FF0F2DF7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FCD1-1969-1940-9F80-7DAC02C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2B8-E865-9044-83EA-87B5FF0F2DF7}" type="datetimeFigureOut">
              <a:rPr lang="en-US" smtClean="0"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FCD1-1969-1940-9F80-7DAC02C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7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2B8-E865-9044-83EA-87B5FF0F2DF7}" type="datetimeFigureOut">
              <a:rPr lang="en-US" smtClean="0"/>
              <a:t>1/16/13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FCD1-1969-1940-9F80-7DAC02C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5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2B8-E865-9044-83EA-87B5FF0F2DF7}" type="datetimeFigureOut">
              <a:rPr lang="en-US" smtClean="0"/>
              <a:t>1/16/13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FCD1-1969-1940-9F80-7DAC02C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0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2B8-E865-9044-83EA-87B5FF0F2DF7}" type="datetimeFigureOut">
              <a:rPr lang="en-US" smtClean="0"/>
              <a:t>1/16/13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FCD1-1969-1940-9F80-7DAC02C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4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2B8-E865-9044-83EA-87B5FF0F2DF7}" type="datetimeFigureOut">
              <a:rPr lang="en-US" smtClean="0"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FCD1-1969-1940-9F80-7DAC02C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0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2B8-E865-9044-83EA-87B5FF0F2DF7}" type="datetimeFigureOut">
              <a:rPr lang="en-US" smtClean="0"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FCD1-1969-1940-9F80-7DAC02C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9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1E2B8-E865-9044-83EA-87B5FF0F2DF7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7FCD1-1969-1940-9F80-7DAC02C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7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550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700" dirty="0" smtClean="0">
                <a:latin typeface="Arial"/>
                <a:cs typeface="Arial"/>
              </a:rPr>
              <a:t>METCRAX-II</a:t>
            </a:r>
            <a:br>
              <a:rPr lang="en-US" sz="6700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kick-off &amp; planning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51" y="2307878"/>
            <a:ext cx="9243272" cy="282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767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METCRAX\TIMELINE_PIX\New Folder\DSCN0540_radi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1"/>
          <a:stretch/>
        </p:blipFill>
        <p:spPr bwMode="auto">
          <a:xfrm>
            <a:off x="3355273" y="1748546"/>
            <a:ext cx="5471860" cy="497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97974" y="1748546"/>
            <a:ext cx="301867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dirty="0"/>
              <a:t>“</a:t>
            </a:r>
            <a:r>
              <a:rPr lang="en-US" dirty="0"/>
              <a:t>I press the button, you do the talking …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      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METCRAX 2006 -  IOP Communication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169956"/>
            <a:ext cx="2679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Communication</a:t>
            </a:r>
            <a:endParaRPr lang="en-US" sz="2800" dirty="0"/>
          </a:p>
        </p:txBody>
      </p:sp>
      <p:pic>
        <p:nvPicPr>
          <p:cNvPr id="5" name="Picture 2" descr="D:\METCRAX\TIMELINE_PIX\New Folder\DSCN0535_soldering_boat_ank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6" r="12706" b="12569"/>
          <a:stretch/>
        </p:blipFill>
        <p:spPr bwMode="auto">
          <a:xfrm>
            <a:off x="107168" y="3576024"/>
            <a:ext cx="3109478" cy="314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371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5999" y="462938"/>
            <a:ext cx="6545382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Radios</a:t>
            </a:r>
          </a:p>
          <a:p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Meteor Crater Radio Network / Repeater</a:t>
            </a: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Hand-held walkie-talkies</a:t>
            </a:r>
          </a:p>
          <a:p>
            <a:endParaRPr lang="en-US" sz="2800" dirty="0" smtClean="0"/>
          </a:p>
          <a:p>
            <a:r>
              <a:rPr lang="en-US" sz="2800" dirty="0" smtClean="0"/>
              <a:t>Cell Phone Coverage</a:t>
            </a:r>
          </a:p>
          <a:p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None in the crater (2006)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“Reception shadow” behind rim (2006)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Verizon at site B with aux. antenna (2008)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Check with Brad Andes / carriers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057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9171" y="1889370"/>
            <a:ext cx="294958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IOP Planning </a:t>
            </a:r>
          </a:p>
          <a:p>
            <a:endParaRPr lang="en-US" dirty="0"/>
          </a:p>
          <a:p>
            <a:r>
              <a:rPr lang="en-US" dirty="0" smtClean="0"/>
              <a:t>&amp; Forecasting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Dates; ALL OF OCTOBER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12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0457" y="3244334"/>
            <a:ext cx="19030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MAP OF </a:t>
            </a:r>
            <a:r>
              <a:rPr lang="en-US" dirty="0" smtClean="0"/>
              <a:t>PLANNED</a:t>
            </a:r>
          </a:p>
          <a:p>
            <a:endParaRPr lang="en-US" dirty="0"/>
          </a:p>
          <a:p>
            <a:r>
              <a:rPr lang="en-US" dirty="0" smtClean="0"/>
              <a:t>UU- AWS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12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912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912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912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912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912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91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086" y="415457"/>
            <a:ext cx="701135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Equipment – Deployment planning and discussion</a:t>
            </a:r>
          </a:p>
          <a:p>
            <a:endParaRPr lang="en-US" sz="2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latin typeface="Arial"/>
                <a:cs typeface="Arial"/>
              </a:rPr>
              <a:t>LiDARs</a:t>
            </a:r>
            <a:endParaRPr lang="en-US" sz="24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Towers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PAMS – (</a:t>
            </a:r>
            <a:r>
              <a:rPr lang="en-US" sz="2400" dirty="0" err="1" smtClean="0">
                <a:latin typeface="Arial"/>
                <a:cs typeface="Arial"/>
              </a:rPr>
              <a:t>additl</a:t>
            </a:r>
            <a:r>
              <a:rPr lang="en-US" sz="2400" dirty="0" smtClean="0">
                <a:latin typeface="Arial"/>
                <a:cs typeface="Arial"/>
              </a:rPr>
              <a:t>. limited PAMs in Crater?)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Hobos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Pressure sensors (more ?)</a:t>
            </a:r>
            <a:endParaRPr lang="en-US" sz="2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Tethersondes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IOP Planning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Communication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342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912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912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91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820" y="326067"/>
            <a:ext cx="2665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The bigger picture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3" name="Picture 2" descr="metcrax2.0map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48810" r="52582" b="5842"/>
          <a:stretch/>
        </p:blipFill>
        <p:spPr>
          <a:xfrm>
            <a:off x="4534164" y="450447"/>
            <a:ext cx="4367994" cy="6420039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0" y="2421518"/>
            <a:ext cx="4306894" cy="376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91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610" y="95235"/>
            <a:ext cx="27326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LiDAR</a:t>
            </a:r>
            <a:r>
              <a:rPr lang="en-US" sz="2400" dirty="0" smtClean="0">
                <a:latin typeface="Arial"/>
                <a:cs typeface="Arial"/>
              </a:rPr>
              <a:t> Siting</a:t>
            </a:r>
            <a:endParaRPr lang="en-US" sz="2400" dirty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s</a:t>
            </a:r>
            <a:r>
              <a:rPr lang="en-US" sz="2400" dirty="0" smtClean="0">
                <a:latin typeface="Arial"/>
                <a:cs typeface="Arial"/>
              </a:rPr>
              <a:t>ites and </a:t>
            </a:r>
            <a:r>
              <a:rPr lang="en-US" sz="2400" dirty="0" smtClean="0">
                <a:latin typeface="Arial"/>
                <a:cs typeface="Arial"/>
              </a:rPr>
              <a:t>ranges</a:t>
            </a:r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a</a:t>
            </a:r>
            <a:r>
              <a:rPr lang="en-US" sz="2400" dirty="0" smtClean="0">
                <a:latin typeface="Arial"/>
                <a:cs typeface="Arial"/>
              </a:rPr>
              <a:t>lignment &amp; geometry</a:t>
            </a:r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</p:txBody>
      </p:sp>
      <p:pic>
        <p:nvPicPr>
          <p:cNvPr id="3" name="Picture 2" descr="metcrax2.0map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 t="34444" r="10759" b="7226"/>
          <a:stretch/>
        </p:blipFill>
        <p:spPr>
          <a:xfrm>
            <a:off x="2160256" y="474807"/>
            <a:ext cx="6816572" cy="607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1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9147" y="1427235"/>
            <a:ext cx="348044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CROSS SECTION THROUGH CRATER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 LIDAR RANGES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 SCANNING STRATEGIES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1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6282" y="2839217"/>
            <a:ext cx="4369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 of LIDAR RANGES @ MATERHORN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1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3574" y="2036846"/>
            <a:ext cx="29214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 OF PLANNED </a:t>
            </a:r>
          </a:p>
          <a:p>
            <a:endParaRPr lang="en-US" dirty="0"/>
          </a:p>
          <a:p>
            <a:r>
              <a:rPr lang="en-US" dirty="0" smtClean="0"/>
              <a:t>Towers</a:t>
            </a:r>
          </a:p>
          <a:p>
            <a:endParaRPr lang="en-US" dirty="0"/>
          </a:p>
          <a:p>
            <a:r>
              <a:rPr lang="en-US" dirty="0" smtClean="0"/>
              <a:t>&amp; </a:t>
            </a:r>
          </a:p>
          <a:p>
            <a:endParaRPr lang="en-US" dirty="0"/>
          </a:p>
          <a:p>
            <a:r>
              <a:rPr lang="en-US" dirty="0" smtClean="0"/>
              <a:t>PAM sites</a:t>
            </a:r>
          </a:p>
          <a:p>
            <a:endParaRPr lang="en-US" dirty="0"/>
          </a:p>
          <a:p>
            <a:r>
              <a:rPr lang="en-US" dirty="0" smtClean="0"/>
              <a:t>Mini-PAM in Crater Basin 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12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6174" y="2769880"/>
            <a:ext cx="3134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 OF PLANNED </a:t>
            </a:r>
          </a:p>
          <a:p>
            <a:endParaRPr lang="en-US" dirty="0"/>
          </a:p>
          <a:p>
            <a:r>
              <a:rPr lang="en-US" dirty="0" smtClean="0"/>
              <a:t>PRESSURE SENSORS / WISHLIST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12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6174" y="3231545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 OF PLANNED HOBOS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1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170</Words>
  <Application>Microsoft Macintosh PowerPoint</Application>
  <PresentationFormat>On-screen Show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METCRAX-II kick-off &amp;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METCRAX-II kick-off &amp; planning</dc:title>
  <dc:creator>Sebastian Hoch</dc:creator>
  <cp:lastModifiedBy>Sebastian Hoch</cp:lastModifiedBy>
  <cp:revision>9</cp:revision>
  <dcterms:created xsi:type="dcterms:W3CDTF">2013-01-16T01:51:14Z</dcterms:created>
  <dcterms:modified xsi:type="dcterms:W3CDTF">2013-01-17T00:42:51Z</dcterms:modified>
</cp:coreProperties>
</file>