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
  </p:notesMasterIdLst>
  <p:sldIdLst>
    <p:sldId id="256" r:id="rId2"/>
  </p:sldIdLst>
  <p:sldSz cx="42794238" cy="30267275"/>
  <p:notesSz cx="6858000" cy="9144000"/>
  <p:defaultTextStyle>
    <a:defPPr>
      <a:defRPr lang="en-US"/>
    </a:defPPr>
    <a:lvl1pPr marL="0" algn="l" defTabSz="2087438" rtl="0" eaLnBrk="1" latinLnBrk="0" hangingPunct="1">
      <a:defRPr sz="8200" kern="1200">
        <a:solidFill>
          <a:schemeClr val="tx1"/>
        </a:solidFill>
        <a:latin typeface="+mn-lt"/>
        <a:ea typeface="+mn-ea"/>
        <a:cs typeface="+mn-cs"/>
      </a:defRPr>
    </a:lvl1pPr>
    <a:lvl2pPr marL="2087438" algn="l" defTabSz="2087438" rtl="0" eaLnBrk="1" latinLnBrk="0" hangingPunct="1">
      <a:defRPr sz="8200" kern="1200">
        <a:solidFill>
          <a:schemeClr val="tx1"/>
        </a:solidFill>
        <a:latin typeface="+mn-lt"/>
        <a:ea typeface="+mn-ea"/>
        <a:cs typeface="+mn-cs"/>
      </a:defRPr>
    </a:lvl2pPr>
    <a:lvl3pPr marL="4174876" algn="l" defTabSz="2087438" rtl="0" eaLnBrk="1" latinLnBrk="0" hangingPunct="1">
      <a:defRPr sz="8200" kern="1200">
        <a:solidFill>
          <a:schemeClr val="tx1"/>
        </a:solidFill>
        <a:latin typeface="+mn-lt"/>
        <a:ea typeface="+mn-ea"/>
        <a:cs typeface="+mn-cs"/>
      </a:defRPr>
    </a:lvl3pPr>
    <a:lvl4pPr marL="6262314" algn="l" defTabSz="2087438" rtl="0" eaLnBrk="1" latinLnBrk="0" hangingPunct="1">
      <a:defRPr sz="8200" kern="1200">
        <a:solidFill>
          <a:schemeClr val="tx1"/>
        </a:solidFill>
        <a:latin typeface="+mn-lt"/>
        <a:ea typeface="+mn-ea"/>
        <a:cs typeface="+mn-cs"/>
      </a:defRPr>
    </a:lvl4pPr>
    <a:lvl5pPr marL="8349752" algn="l" defTabSz="2087438" rtl="0" eaLnBrk="1" latinLnBrk="0" hangingPunct="1">
      <a:defRPr sz="8200" kern="1200">
        <a:solidFill>
          <a:schemeClr val="tx1"/>
        </a:solidFill>
        <a:latin typeface="+mn-lt"/>
        <a:ea typeface="+mn-ea"/>
        <a:cs typeface="+mn-cs"/>
      </a:defRPr>
    </a:lvl5pPr>
    <a:lvl6pPr marL="10437190" algn="l" defTabSz="2087438" rtl="0" eaLnBrk="1" latinLnBrk="0" hangingPunct="1">
      <a:defRPr sz="8200" kern="1200">
        <a:solidFill>
          <a:schemeClr val="tx1"/>
        </a:solidFill>
        <a:latin typeface="+mn-lt"/>
        <a:ea typeface="+mn-ea"/>
        <a:cs typeface="+mn-cs"/>
      </a:defRPr>
    </a:lvl6pPr>
    <a:lvl7pPr marL="12524628" algn="l" defTabSz="2087438" rtl="0" eaLnBrk="1" latinLnBrk="0" hangingPunct="1">
      <a:defRPr sz="8200" kern="1200">
        <a:solidFill>
          <a:schemeClr val="tx1"/>
        </a:solidFill>
        <a:latin typeface="+mn-lt"/>
        <a:ea typeface="+mn-ea"/>
        <a:cs typeface="+mn-cs"/>
      </a:defRPr>
    </a:lvl7pPr>
    <a:lvl8pPr marL="14612066" algn="l" defTabSz="2087438" rtl="0" eaLnBrk="1" latinLnBrk="0" hangingPunct="1">
      <a:defRPr sz="8200" kern="1200">
        <a:solidFill>
          <a:schemeClr val="tx1"/>
        </a:solidFill>
        <a:latin typeface="+mn-lt"/>
        <a:ea typeface="+mn-ea"/>
        <a:cs typeface="+mn-cs"/>
      </a:defRPr>
    </a:lvl8pPr>
    <a:lvl9pPr marL="16699504" algn="l" defTabSz="2087438" rtl="0" eaLnBrk="1" latinLnBrk="0" hangingPunct="1">
      <a:defRPr sz="8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479">
          <p15:clr>
            <a:srgbClr val="A4A3A4"/>
          </p15:clr>
        </p15:guide>
        <p15:guide id="2" pos="9533">
          <p15:clr>
            <a:srgbClr val="A4A3A4"/>
          </p15:clr>
        </p15:guide>
        <p15:guide id="3" orient="horz" pos="9533">
          <p15:clr>
            <a:srgbClr val="A4A3A4"/>
          </p15:clr>
        </p15:guide>
        <p15:guide id="4" pos="1347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8B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7898" autoAdjust="0"/>
    <p:restoredTop sz="92000" autoAdjust="0"/>
  </p:normalViewPr>
  <p:slideViewPr>
    <p:cSldViewPr snapToGrid="0" snapToObjects="1">
      <p:cViewPr>
        <p:scale>
          <a:sx n="81" d="100"/>
          <a:sy n="81" d="100"/>
        </p:scale>
        <p:origin x="216" y="-800"/>
      </p:cViewPr>
      <p:guideLst>
        <p:guide orient="horz" pos="13479"/>
        <p:guide pos="9533"/>
        <p:guide orient="horz" pos="9533"/>
        <p:guide pos="13479"/>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F528345-510E-DB45-A5E7-4114E08F2274}" type="datetimeFigureOut">
              <a:rPr lang="en-US" smtClean="0"/>
              <a:t>1/11/25</a:t>
            </a:fld>
            <a:endParaRPr lang="en-US"/>
          </a:p>
        </p:txBody>
      </p:sp>
      <p:sp>
        <p:nvSpPr>
          <p:cNvPr id="4" name="Slide Image Placeholder 3"/>
          <p:cNvSpPr>
            <a:spLocks noGrp="1" noRot="1" noChangeAspect="1"/>
          </p:cNvSpPr>
          <p:nvPr>
            <p:ph type="sldImg" idx="2"/>
          </p:nvPr>
        </p:nvSpPr>
        <p:spPr>
          <a:xfrm>
            <a:off x="1006475" y="685800"/>
            <a:ext cx="48450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1B81C66-BF76-BF4F-B9E2-C54399AACFE3}" type="slidenum">
              <a:rPr lang="en-US" smtClean="0"/>
              <a:t>‹#›</a:t>
            </a:fld>
            <a:endParaRPr lang="en-US"/>
          </a:p>
        </p:txBody>
      </p:sp>
    </p:spTree>
    <p:extLst>
      <p:ext uri="{BB962C8B-B14F-4D97-AF65-F5344CB8AC3E}">
        <p14:creationId xmlns:p14="http://schemas.microsoft.com/office/powerpoint/2010/main" val="304753390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6475" y="685800"/>
            <a:ext cx="484505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B81C66-BF76-BF4F-B9E2-C54399AACFE3}" type="slidenum">
              <a:rPr lang="en-US" smtClean="0"/>
              <a:t>1</a:t>
            </a:fld>
            <a:endParaRPr lang="en-US"/>
          </a:p>
        </p:txBody>
      </p:sp>
    </p:spTree>
    <p:extLst>
      <p:ext uri="{BB962C8B-B14F-4D97-AF65-F5344CB8AC3E}">
        <p14:creationId xmlns:p14="http://schemas.microsoft.com/office/powerpoint/2010/main" val="40835215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09568" y="9402475"/>
            <a:ext cx="36375103" cy="6487846"/>
          </a:xfrm>
        </p:spPr>
        <p:txBody>
          <a:bodyPr/>
          <a:lstStyle/>
          <a:p>
            <a:r>
              <a:rPr lang="en-US"/>
              <a:t>Click to edit Master title style</a:t>
            </a:r>
          </a:p>
        </p:txBody>
      </p:sp>
      <p:sp>
        <p:nvSpPr>
          <p:cNvPr id="3" name="Subtitle 2"/>
          <p:cNvSpPr>
            <a:spLocks noGrp="1"/>
          </p:cNvSpPr>
          <p:nvPr>
            <p:ph type="subTitle" idx="1"/>
          </p:nvPr>
        </p:nvSpPr>
        <p:spPr>
          <a:xfrm>
            <a:off x="6419136" y="17151456"/>
            <a:ext cx="29955967" cy="7734970"/>
          </a:xfrm>
        </p:spPr>
        <p:txBody>
          <a:bodyPr/>
          <a:lstStyle>
            <a:lvl1pPr marL="0" indent="0" algn="ctr">
              <a:buNone/>
              <a:defRPr>
                <a:solidFill>
                  <a:schemeClr val="tx1">
                    <a:tint val="75000"/>
                  </a:schemeClr>
                </a:solidFill>
              </a:defRPr>
            </a:lvl1pPr>
            <a:lvl2pPr marL="2087438" indent="0" algn="ctr">
              <a:buNone/>
              <a:defRPr>
                <a:solidFill>
                  <a:schemeClr val="tx1">
                    <a:tint val="75000"/>
                  </a:schemeClr>
                </a:solidFill>
              </a:defRPr>
            </a:lvl2pPr>
            <a:lvl3pPr marL="4174876" indent="0" algn="ctr">
              <a:buNone/>
              <a:defRPr>
                <a:solidFill>
                  <a:schemeClr val="tx1">
                    <a:tint val="75000"/>
                  </a:schemeClr>
                </a:solidFill>
              </a:defRPr>
            </a:lvl3pPr>
            <a:lvl4pPr marL="6262314" indent="0" algn="ctr">
              <a:buNone/>
              <a:defRPr>
                <a:solidFill>
                  <a:schemeClr val="tx1">
                    <a:tint val="75000"/>
                  </a:schemeClr>
                </a:solidFill>
              </a:defRPr>
            </a:lvl4pPr>
            <a:lvl5pPr marL="8349752" indent="0" algn="ctr">
              <a:buNone/>
              <a:defRPr>
                <a:solidFill>
                  <a:schemeClr val="tx1">
                    <a:tint val="75000"/>
                  </a:schemeClr>
                </a:solidFill>
              </a:defRPr>
            </a:lvl5pPr>
            <a:lvl6pPr marL="10437190" indent="0" algn="ctr">
              <a:buNone/>
              <a:defRPr>
                <a:solidFill>
                  <a:schemeClr val="tx1">
                    <a:tint val="75000"/>
                  </a:schemeClr>
                </a:solidFill>
              </a:defRPr>
            </a:lvl6pPr>
            <a:lvl7pPr marL="12524628" indent="0" algn="ctr">
              <a:buNone/>
              <a:defRPr>
                <a:solidFill>
                  <a:schemeClr val="tx1">
                    <a:tint val="75000"/>
                  </a:schemeClr>
                </a:solidFill>
              </a:defRPr>
            </a:lvl7pPr>
            <a:lvl8pPr marL="14612066" indent="0" algn="ctr">
              <a:buNone/>
              <a:defRPr>
                <a:solidFill>
                  <a:schemeClr val="tx1">
                    <a:tint val="75000"/>
                  </a:schemeClr>
                </a:solidFill>
              </a:defRPr>
            </a:lvl8pPr>
            <a:lvl9pPr marL="1669950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A9F5DE0-E283-9448-87F2-6EBB339CBF2A}" type="datetimeFigureOut">
              <a:rPr lang="en-US" smtClean="0"/>
              <a:t>1/11/25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55E7C8-25A6-4745-938F-AEB201E6FF35}" type="slidenum">
              <a:rPr lang="en-US" smtClean="0"/>
              <a:t>‹#›</a:t>
            </a:fld>
            <a:endParaRPr lang="en-US"/>
          </a:p>
        </p:txBody>
      </p:sp>
    </p:spTree>
    <p:extLst>
      <p:ext uri="{BB962C8B-B14F-4D97-AF65-F5344CB8AC3E}">
        <p14:creationId xmlns:p14="http://schemas.microsoft.com/office/powerpoint/2010/main" val="1593027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9F5DE0-E283-9448-87F2-6EBB339CBF2A}" type="datetimeFigureOut">
              <a:rPr lang="en-US" smtClean="0"/>
              <a:t>1/11/25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55E7C8-25A6-4745-938F-AEB201E6FF35}" type="slidenum">
              <a:rPr lang="en-US" smtClean="0"/>
              <a:t>‹#›</a:t>
            </a:fld>
            <a:endParaRPr lang="en-US"/>
          </a:p>
        </p:txBody>
      </p:sp>
    </p:spTree>
    <p:extLst>
      <p:ext uri="{BB962C8B-B14F-4D97-AF65-F5344CB8AC3E}">
        <p14:creationId xmlns:p14="http://schemas.microsoft.com/office/powerpoint/2010/main" val="26280146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2698747" y="7566819"/>
            <a:ext cx="31872792" cy="16114521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080371" y="7566819"/>
            <a:ext cx="94905138" cy="16114521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9F5DE0-E283-9448-87F2-6EBB339CBF2A}" type="datetimeFigureOut">
              <a:rPr lang="en-US" smtClean="0"/>
              <a:t>1/11/25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55E7C8-25A6-4745-938F-AEB201E6FF35}" type="slidenum">
              <a:rPr lang="en-US" smtClean="0"/>
              <a:t>‹#›</a:t>
            </a:fld>
            <a:endParaRPr lang="en-US"/>
          </a:p>
        </p:txBody>
      </p:sp>
    </p:spTree>
    <p:extLst>
      <p:ext uri="{BB962C8B-B14F-4D97-AF65-F5344CB8AC3E}">
        <p14:creationId xmlns:p14="http://schemas.microsoft.com/office/powerpoint/2010/main" val="41047218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9F5DE0-E283-9448-87F2-6EBB339CBF2A}" type="datetimeFigureOut">
              <a:rPr lang="en-US" smtClean="0"/>
              <a:t>1/11/25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55E7C8-25A6-4745-938F-AEB201E6FF35}" type="slidenum">
              <a:rPr lang="en-US" smtClean="0"/>
              <a:t>‹#›</a:t>
            </a:fld>
            <a:endParaRPr lang="en-US"/>
          </a:p>
        </p:txBody>
      </p:sp>
    </p:spTree>
    <p:extLst>
      <p:ext uri="{BB962C8B-B14F-4D97-AF65-F5344CB8AC3E}">
        <p14:creationId xmlns:p14="http://schemas.microsoft.com/office/powerpoint/2010/main" val="237592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380450" y="19449530"/>
            <a:ext cx="36375103" cy="6011417"/>
          </a:xfrm>
        </p:spPr>
        <p:txBody>
          <a:bodyPr anchor="t"/>
          <a:lstStyle>
            <a:lvl1pPr algn="l">
              <a:defRPr sz="18300" b="1" cap="all"/>
            </a:lvl1pPr>
          </a:lstStyle>
          <a:p>
            <a:r>
              <a:rPr lang="en-US"/>
              <a:t>Click to edit Master title style</a:t>
            </a:r>
          </a:p>
        </p:txBody>
      </p:sp>
      <p:sp>
        <p:nvSpPr>
          <p:cNvPr id="3" name="Text Placeholder 2"/>
          <p:cNvSpPr>
            <a:spLocks noGrp="1"/>
          </p:cNvSpPr>
          <p:nvPr>
            <p:ph type="body" idx="1"/>
          </p:nvPr>
        </p:nvSpPr>
        <p:spPr>
          <a:xfrm>
            <a:off x="3380450" y="12828565"/>
            <a:ext cx="36375103" cy="6620964"/>
          </a:xfrm>
        </p:spPr>
        <p:txBody>
          <a:bodyPr anchor="b"/>
          <a:lstStyle>
            <a:lvl1pPr marL="0" indent="0">
              <a:buNone/>
              <a:defRPr sz="9100">
                <a:solidFill>
                  <a:schemeClr val="tx1">
                    <a:tint val="75000"/>
                  </a:schemeClr>
                </a:solidFill>
              </a:defRPr>
            </a:lvl1pPr>
            <a:lvl2pPr marL="2087438" indent="0">
              <a:buNone/>
              <a:defRPr sz="8200">
                <a:solidFill>
                  <a:schemeClr val="tx1">
                    <a:tint val="75000"/>
                  </a:schemeClr>
                </a:solidFill>
              </a:defRPr>
            </a:lvl2pPr>
            <a:lvl3pPr marL="4174876" indent="0">
              <a:buNone/>
              <a:defRPr sz="7300">
                <a:solidFill>
                  <a:schemeClr val="tx1">
                    <a:tint val="75000"/>
                  </a:schemeClr>
                </a:solidFill>
              </a:defRPr>
            </a:lvl3pPr>
            <a:lvl4pPr marL="6262314" indent="0">
              <a:buNone/>
              <a:defRPr sz="6400">
                <a:solidFill>
                  <a:schemeClr val="tx1">
                    <a:tint val="75000"/>
                  </a:schemeClr>
                </a:solidFill>
              </a:defRPr>
            </a:lvl4pPr>
            <a:lvl5pPr marL="8349752" indent="0">
              <a:buNone/>
              <a:defRPr sz="6400">
                <a:solidFill>
                  <a:schemeClr val="tx1">
                    <a:tint val="75000"/>
                  </a:schemeClr>
                </a:solidFill>
              </a:defRPr>
            </a:lvl5pPr>
            <a:lvl6pPr marL="10437190" indent="0">
              <a:buNone/>
              <a:defRPr sz="6400">
                <a:solidFill>
                  <a:schemeClr val="tx1">
                    <a:tint val="75000"/>
                  </a:schemeClr>
                </a:solidFill>
              </a:defRPr>
            </a:lvl6pPr>
            <a:lvl7pPr marL="12524628" indent="0">
              <a:buNone/>
              <a:defRPr sz="6400">
                <a:solidFill>
                  <a:schemeClr val="tx1">
                    <a:tint val="75000"/>
                  </a:schemeClr>
                </a:solidFill>
              </a:defRPr>
            </a:lvl7pPr>
            <a:lvl8pPr marL="14612066" indent="0">
              <a:buNone/>
              <a:defRPr sz="6400">
                <a:solidFill>
                  <a:schemeClr val="tx1">
                    <a:tint val="75000"/>
                  </a:schemeClr>
                </a:solidFill>
              </a:defRPr>
            </a:lvl8pPr>
            <a:lvl9pPr marL="16699504" indent="0">
              <a:buNone/>
              <a:defRPr sz="6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A9F5DE0-E283-9448-87F2-6EBB339CBF2A}" type="datetimeFigureOut">
              <a:rPr lang="en-US" smtClean="0"/>
              <a:t>1/11/25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55E7C8-25A6-4745-938F-AEB201E6FF35}" type="slidenum">
              <a:rPr lang="en-US" smtClean="0"/>
              <a:t>‹#›</a:t>
            </a:fld>
            <a:endParaRPr lang="en-US"/>
          </a:p>
        </p:txBody>
      </p:sp>
    </p:spTree>
    <p:extLst>
      <p:ext uri="{BB962C8B-B14F-4D97-AF65-F5344CB8AC3E}">
        <p14:creationId xmlns:p14="http://schemas.microsoft.com/office/powerpoint/2010/main" val="14238947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080369" y="44069715"/>
            <a:ext cx="63388965" cy="124642320"/>
          </a:xfrm>
        </p:spPr>
        <p:txBody>
          <a:bodyPr/>
          <a:lstStyle>
            <a:lvl1pPr>
              <a:defRPr sz="12800"/>
            </a:lvl1pPr>
            <a:lvl2pPr>
              <a:defRPr sz="11000"/>
            </a:lvl2pPr>
            <a:lvl3pPr>
              <a:defRPr sz="9100"/>
            </a:lvl3pPr>
            <a:lvl4pPr>
              <a:defRPr sz="8200"/>
            </a:lvl4pPr>
            <a:lvl5pPr>
              <a:defRPr sz="8200"/>
            </a:lvl5pPr>
            <a:lvl6pPr>
              <a:defRPr sz="8200"/>
            </a:lvl6pPr>
            <a:lvl7pPr>
              <a:defRPr sz="8200"/>
            </a:lvl7pPr>
            <a:lvl8pPr>
              <a:defRPr sz="8200"/>
            </a:lvl8pPr>
            <a:lvl9pPr>
              <a:defRPr sz="8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1182571" y="44069715"/>
            <a:ext cx="63388965" cy="124642320"/>
          </a:xfrm>
        </p:spPr>
        <p:txBody>
          <a:bodyPr/>
          <a:lstStyle>
            <a:lvl1pPr>
              <a:defRPr sz="12800"/>
            </a:lvl1pPr>
            <a:lvl2pPr>
              <a:defRPr sz="11000"/>
            </a:lvl2pPr>
            <a:lvl3pPr>
              <a:defRPr sz="9100"/>
            </a:lvl3pPr>
            <a:lvl4pPr>
              <a:defRPr sz="8200"/>
            </a:lvl4pPr>
            <a:lvl5pPr>
              <a:defRPr sz="8200"/>
            </a:lvl5pPr>
            <a:lvl6pPr>
              <a:defRPr sz="8200"/>
            </a:lvl6pPr>
            <a:lvl7pPr>
              <a:defRPr sz="8200"/>
            </a:lvl7pPr>
            <a:lvl8pPr>
              <a:defRPr sz="8200"/>
            </a:lvl8pPr>
            <a:lvl9pPr>
              <a:defRPr sz="8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A9F5DE0-E283-9448-87F2-6EBB339CBF2A}" type="datetimeFigureOut">
              <a:rPr lang="en-US" smtClean="0"/>
              <a:t>1/11/25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55E7C8-25A6-4745-938F-AEB201E6FF35}" type="slidenum">
              <a:rPr lang="en-US" smtClean="0"/>
              <a:t>‹#›</a:t>
            </a:fld>
            <a:endParaRPr lang="en-US"/>
          </a:p>
        </p:txBody>
      </p:sp>
    </p:spTree>
    <p:extLst>
      <p:ext uri="{BB962C8B-B14F-4D97-AF65-F5344CB8AC3E}">
        <p14:creationId xmlns:p14="http://schemas.microsoft.com/office/powerpoint/2010/main" val="19016420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139712" y="1212095"/>
            <a:ext cx="38514815" cy="504454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139713" y="6775107"/>
            <a:ext cx="18908221" cy="2823543"/>
          </a:xfrm>
        </p:spPr>
        <p:txBody>
          <a:bodyPr anchor="b"/>
          <a:lstStyle>
            <a:lvl1pPr marL="0" indent="0">
              <a:buNone/>
              <a:defRPr sz="11000" b="1"/>
            </a:lvl1pPr>
            <a:lvl2pPr marL="2087438" indent="0">
              <a:buNone/>
              <a:defRPr sz="9100" b="1"/>
            </a:lvl2pPr>
            <a:lvl3pPr marL="4174876" indent="0">
              <a:buNone/>
              <a:defRPr sz="8200" b="1"/>
            </a:lvl3pPr>
            <a:lvl4pPr marL="6262314" indent="0">
              <a:buNone/>
              <a:defRPr sz="7300" b="1"/>
            </a:lvl4pPr>
            <a:lvl5pPr marL="8349752" indent="0">
              <a:buNone/>
              <a:defRPr sz="7300" b="1"/>
            </a:lvl5pPr>
            <a:lvl6pPr marL="10437190" indent="0">
              <a:buNone/>
              <a:defRPr sz="7300" b="1"/>
            </a:lvl6pPr>
            <a:lvl7pPr marL="12524628" indent="0">
              <a:buNone/>
              <a:defRPr sz="7300" b="1"/>
            </a:lvl7pPr>
            <a:lvl8pPr marL="14612066" indent="0">
              <a:buNone/>
              <a:defRPr sz="7300" b="1"/>
            </a:lvl8pPr>
            <a:lvl9pPr marL="16699504" indent="0">
              <a:buNone/>
              <a:defRPr sz="7300" b="1"/>
            </a:lvl9pPr>
          </a:lstStyle>
          <a:p>
            <a:pPr lvl="0"/>
            <a:r>
              <a:rPr lang="en-US"/>
              <a:t>Click to edit Master text styles</a:t>
            </a:r>
          </a:p>
        </p:txBody>
      </p:sp>
      <p:sp>
        <p:nvSpPr>
          <p:cNvPr id="4" name="Content Placeholder 3"/>
          <p:cNvSpPr>
            <a:spLocks noGrp="1"/>
          </p:cNvSpPr>
          <p:nvPr>
            <p:ph sz="half" idx="2"/>
          </p:nvPr>
        </p:nvSpPr>
        <p:spPr>
          <a:xfrm>
            <a:off x="2139713" y="9598650"/>
            <a:ext cx="18908221" cy="17438717"/>
          </a:xfrm>
        </p:spPr>
        <p:txBody>
          <a:bodyPr/>
          <a:lstStyle>
            <a:lvl1pPr>
              <a:defRPr sz="11000"/>
            </a:lvl1pPr>
            <a:lvl2pPr>
              <a:defRPr sz="9100"/>
            </a:lvl2pPr>
            <a:lvl3pPr>
              <a:defRPr sz="8200"/>
            </a:lvl3pPr>
            <a:lvl4pPr>
              <a:defRPr sz="7300"/>
            </a:lvl4pPr>
            <a:lvl5pPr>
              <a:defRPr sz="7300"/>
            </a:lvl5pPr>
            <a:lvl6pPr>
              <a:defRPr sz="7300"/>
            </a:lvl6pPr>
            <a:lvl7pPr>
              <a:defRPr sz="7300"/>
            </a:lvl7pPr>
            <a:lvl8pPr>
              <a:defRPr sz="7300"/>
            </a:lvl8pPr>
            <a:lvl9pPr>
              <a:defRPr sz="7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1738881" y="6775107"/>
            <a:ext cx="18915648" cy="2823543"/>
          </a:xfrm>
        </p:spPr>
        <p:txBody>
          <a:bodyPr anchor="b"/>
          <a:lstStyle>
            <a:lvl1pPr marL="0" indent="0">
              <a:buNone/>
              <a:defRPr sz="11000" b="1"/>
            </a:lvl1pPr>
            <a:lvl2pPr marL="2087438" indent="0">
              <a:buNone/>
              <a:defRPr sz="9100" b="1"/>
            </a:lvl2pPr>
            <a:lvl3pPr marL="4174876" indent="0">
              <a:buNone/>
              <a:defRPr sz="8200" b="1"/>
            </a:lvl3pPr>
            <a:lvl4pPr marL="6262314" indent="0">
              <a:buNone/>
              <a:defRPr sz="7300" b="1"/>
            </a:lvl4pPr>
            <a:lvl5pPr marL="8349752" indent="0">
              <a:buNone/>
              <a:defRPr sz="7300" b="1"/>
            </a:lvl5pPr>
            <a:lvl6pPr marL="10437190" indent="0">
              <a:buNone/>
              <a:defRPr sz="7300" b="1"/>
            </a:lvl6pPr>
            <a:lvl7pPr marL="12524628" indent="0">
              <a:buNone/>
              <a:defRPr sz="7300" b="1"/>
            </a:lvl7pPr>
            <a:lvl8pPr marL="14612066" indent="0">
              <a:buNone/>
              <a:defRPr sz="7300" b="1"/>
            </a:lvl8pPr>
            <a:lvl9pPr marL="16699504" indent="0">
              <a:buNone/>
              <a:defRPr sz="7300" b="1"/>
            </a:lvl9pPr>
          </a:lstStyle>
          <a:p>
            <a:pPr lvl="0"/>
            <a:r>
              <a:rPr lang="en-US"/>
              <a:t>Click to edit Master text styles</a:t>
            </a:r>
          </a:p>
        </p:txBody>
      </p:sp>
      <p:sp>
        <p:nvSpPr>
          <p:cNvPr id="6" name="Content Placeholder 5"/>
          <p:cNvSpPr>
            <a:spLocks noGrp="1"/>
          </p:cNvSpPr>
          <p:nvPr>
            <p:ph sz="quarter" idx="4"/>
          </p:nvPr>
        </p:nvSpPr>
        <p:spPr>
          <a:xfrm>
            <a:off x="21738881" y="9598650"/>
            <a:ext cx="18915648" cy="17438717"/>
          </a:xfrm>
        </p:spPr>
        <p:txBody>
          <a:bodyPr/>
          <a:lstStyle>
            <a:lvl1pPr>
              <a:defRPr sz="11000"/>
            </a:lvl1pPr>
            <a:lvl2pPr>
              <a:defRPr sz="9100"/>
            </a:lvl2pPr>
            <a:lvl3pPr>
              <a:defRPr sz="8200"/>
            </a:lvl3pPr>
            <a:lvl4pPr>
              <a:defRPr sz="7300"/>
            </a:lvl4pPr>
            <a:lvl5pPr>
              <a:defRPr sz="7300"/>
            </a:lvl5pPr>
            <a:lvl6pPr>
              <a:defRPr sz="7300"/>
            </a:lvl6pPr>
            <a:lvl7pPr>
              <a:defRPr sz="7300"/>
            </a:lvl7pPr>
            <a:lvl8pPr>
              <a:defRPr sz="7300"/>
            </a:lvl8pPr>
            <a:lvl9pPr>
              <a:defRPr sz="7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A9F5DE0-E283-9448-87F2-6EBB339CBF2A}" type="datetimeFigureOut">
              <a:rPr lang="en-US" smtClean="0"/>
              <a:t>1/11/25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055E7C8-25A6-4745-938F-AEB201E6FF35}" type="slidenum">
              <a:rPr lang="en-US" smtClean="0"/>
              <a:t>‹#›</a:t>
            </a:fld>
            <a:endParaRPr lang="en-US"/>
          </a:p>
        </p:txBody>
      </p:sp>
    </p:spTree>
    <p:extLst>
      <p:ext uri="{BB962C8B-B14F-4D97-AF65-F5344CB8AC3E}">
        <p14:creationId xmlns:p14="http://schemas.microsoft.com/office/powerpoint/2010/main" val="33860773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A9F5DE0-E283-9448-87F2-6EBB339CBF2A}" type="datetimeFigureOut">
              <a:rPr lang="en-US" smtClean="0"/>
              <a:t>1/11/25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055E7C8-25A6-4745-938F-AEB201E6FF35}" type="slidenum">
              <a:rPr lang="en-US" smtClean="0"/>
              <a:t>‹#›</a:t>
            </a:fld>
            <a:endParaRPr lang="en-US"/>
          </a:p>
        </p:txBody>
      </p:sp>
    </p:spTree>
    <p:extLst>
      <p:ext uri="{BB962C8B-B14F-4D97-AF65-F5344CB8AC3E}">
        <p14:creationId xmlns:p14="http://schemas.microsoft.com/office/powerpoint/2010/main" val="29198749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9F5DE0-E283-9448-87F2-6EBB339CBF2A}" type="datetimeFigureOut">
              <a:rPr lang="en-US" smtClean="0"/>
              <a:t>1/11/25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055E7C8-25A6-4745-938F-AEB201E6FF35}" type="slidenum">
              <a:rPr lang="en-US" smtClean="0"/>
              <a:t>‹#›</a:t>
            </a:fld>
            <a:endParaRPr lang="en-US"/>
          </a:p>
        </p:txBody>
      </p:sp>
    </p:spTree>
    <p:extLst>
      <p:ext uri="{BB962C8B-B14F-4D97-AF65-F5344CB8AC3E}">
        <p14:creationId xmlns:p14="http://schemas.microsoft.com/office/powerpoint/2010/main" val="3853266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39714" y="1205086"/>
            <a:ext cx="14079010" cy="5128622"/>
          </a:xfrm>
        </p:spPr>
        <p:txBody>
          <a:bodyPr anchor="b"/>
          <a:lstStyle>
            <a:lvl1pPr algn="l">
              <a:defRPr sz="9100" b="1"/>
            </a:lvl1pPr>
          </a:lstStyle>
          <a:p>
            <a:r>
              <a:rPr lang="en-US"/>
              <a:t>Click to edit Master title style</a:t>
            </a:r>
          </a:p>
        </p:txBody>
      </p:sp>
      <p:sp>
        <p:nvSpPr>
          <p:cNvPr id="3" name="Content Placeholder 2"/>
          <p:cNvSpPr>
            <a:spLocks noGrp="1"/>
          </p:cNvSpPr>
          <p:nvPr>
            <p:ph idx="1"/>
          </p:nvPr>
        </p:nvSpPr>
        <p:spPr>
          <a:xfrm>
            <a:off x="16731359" y="1205089"/>
            <a:ext cx="23923167" cy="25832281"/>
          </a:xfrm>
        </p:spPr>
        <p:txBody>
          <a:bodyPr/>
          <a:lstStyle>
            <a:lvl1pPr>
              <a:defRPr sz="14600"/>
            </a:lvl1pPr>
            <a:lvl2pPr>
              <a:defRPr sz="12800"/>
            </a:lvl2pPr>
            <a:lvl3pPr>
              <a:defRPr sz="11000"/>
            </a:lvl3pPr>
            <a:lvl4pPr>
              <a:defRPr sz="9100"/>
            </a:lvl4pPr>
            <a:lvl5pPr>
              <a:defRPr sz="9100"/>
            </a:lvl5pPr>
            <a:lvl6pPr>
              <a:defRPr sz="9100"/>
            </a:lvl6pPr>
            <a:lvl7pPr>
              <a:defRPr sz="9100"/>
            </a:lvl7pPr>
            <a:lvl8pPr>
              <a:defRPr sz="9100"/>
            </a:lvl8pPr>
            <a:lvl9pPr>
              <a:defRPr sz="9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139714" y="6333710"/>
            <a:ext cx="14079010" cy="20703659"/>
          </a:xfrm>
        </p:spPr>
        <p:txBody>
          <a:bodyPr/>
          <a:lstStyle>
            <a:lvl1pPr marL="0" indent="0">
              <a:buNone/>
              <a:defRPr sz="6400"/>
            </a:lvl1pPr>
            <a:lvl2pPr marL="2087438" indent="0">
              <a:buNone/>
              <a:defRPr sz="5500"/>
            </a:lvl2pPr>
            <a:lvl3pPr marL="4174876" indent="0">
              <a:buNone/>
              <a:defRPr sz="4600"/>
            </a:lvl3pPr>
            <a:lvl4pPr marL="6262314" indent="0">
              <a:buNone/>
              <a:defRPr sz="4100"/>
            </a:lvl4pPr>
            <a:lvl5pPr marL="8349752" indent="0">
              <a:buNone/>
              <a:defRPr sz="4100"/>
            </a:lvl5pPr>
            <a:lvl6pPr marL="10437190" indent="0">
              <a:buNone/>
              <a:defRPr sz="4100"/>
            </a:lvl6pPr>
            <a:lvl7pPr marL="12524628" indent="0">
              <a:buNone/>
              <a:defRPr sz="4100"/>
            </a:lvl7pPr>
            <a:lvl8pPr marL="14612066" indent="0">
              <a:buNone/>
              <a:defRPr sz="4100"/>
            </a:lvl8pPr>
            <a:lvl9pPr marL="16699504" indent="0">
              <a:buNone/>
              <a:defRPr sz="4100"/>
            </a:lvl9pPr>
          </a:lstStyle>
          <a:p>
            <a:pPr lvl="0"/>
            <a:r>
              <a:rPr lang="en-US"/>
              <a:t>Click to edit Master text styles</a:t>
            </a:r>
          </a:p>
        </p:txBody>
      </p:sp>
      <p:sp>
        <p:nvSpPr>
          <p:cNvPr id="5" name="Date Placeholder 4"/>
          <p:cNvSpPr>
            <a:spLocks noGrp="1"/>
          </p:cNvSpPr>
          <p:nvPr>
            <p:ph type="dt" sz="half" idx="10"/>
          </p:nvPr>
        </p:nvSpPr>
        <p:spPr/>
        <p:txBody>
          <a:bodyPr/>
          <a:lstStyle/>
          <a:p>
            <a:fld id="{AA9F5DE0-E283-9448-87F2-6EBB339CBF2A}" type="datetimeFigureOut">
              <a:rPr lang="en-US" smtClean="0"/>
              <a:t>1/11/25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55E7C8-25A6-4745-938F-AEB201E6FF35}" type="slidenum">
              <a:rPr lang="en-US" smtClean="0"/>
              <a:t>‹#›</a:t>
            </a:fld>
            <a:endParaRPr lang="en-US"/>
          </a:p>
        </p:txBody>
      </p:sp>
    </p:spTree>
    <p:extLst>
      <p:ext uri="{BB962C8B-B14F-4D97-AF65-F5344CB8AC3E}">
        <p14:creationId xmlns:p14="http://schemas.microsoft.com/office/powerpoint/2010/main" val="16003972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87971" y="21187093"/>
            <a:ext cx="25676543" cy="2501256"/>
          </a:xfrm>
        </p:spPr>
        <p:txBody>
          <a:bodyPr anchor="b"/>
          <a:lstStyle>
            <a:lvl1pPr algn="l">
              <a:defRPr sz="9100" b="1"/>
            </a:lvl1pPr>
          </a:lstStyle>
          <a:p>
            <a:r>
              <a:rPr lang="en-US"/>
              <a:t>Click to edit Master title style</a:t>
            </a:r>
          </a:p>
        </p:txBody>
      </p:sp>
      <p:sp>
        <p:nvSpPr>
          <p:cNvPr id="3" name="Picture Placeholder 2"/>
          <p:cNvSpPr>
            <a:spLocks noGrp="1"/>
          </p:cNvSpPr>
          <p:nvPr>
            <p:ph type="pic" idx="1"/>
          </p:nvPr>
        </p:nvSpPr>
        <p:spPr>
          <a:xfrm>
            <a:off x="8387971" y="2704437"/>
            <a:ext cx="25676543" cy="18160365"/>
          </a:xfrm>
        </p:spPr>
        <p:txBody>
          <a:bodyPr/>
          <a:lstStyle>
            <a:lvl1pPr marL="0" indent="0">
              <a:buNone/>
              <a:defRPr sz="14600"/>
            </a:lvl1pPr>
            <a:lvl2pPr marL="2087438" indent="0">
              <a:buNone/>
              <a:defRPr sz="12800"/>
            </a:lvl2pPr>
            <a:lvl3pPr marL="4174876" indent="0">
              <a:buNone/>
              <a:defRPr sz="11000"/>
            </a:lvl3pPr>
            <a:lvl4pPr marL="6262314" indent="0">
              <a:buNone/>
              <a:defRPr sz="9100"/>
            </a:lvl4pPr>
            <a:lvl5pPr marL="8349752" indent="0">
              <a:buNone/>
              <a:defRPr sz="9100"/>
            </a:lvl5pPr>
            <a:lvl6pPr marL="10437190" indent="0">
              <a:buNone/>
              <a:defRPr sz="9100"/>
            </a:lvl6pPr>
            <a:lvl7pPr marL="12524628" indent="0">
              <a:buNone/>
              <a:defRPr sz="9100"/>
            </a:lvl7pPr>
            <a:lvl8pPr marL="14612066" indent="0">
              <a:buNone/>
              <a:defRPr sz="9100"/>
            </a:lvl8pPr>
            <a:lvl9pPr marL="16699504" indent="0">
              <a:buNone/>
              <a:defRPr sz="9100"/>
            </a:lvl9pPr>
          </a:lstStyle>
          <a:p>
            <a:endParaRPr lang="en-US"/>
          </a:p>
        </p:txBody>
      </p:sp>
      <p:sp>
        <p:nvSpPr>
          <p:cNvPr id="4" name="Text Placeholder 3"/>
          <p:cNvSpPr>
            <a:spLocks noGrp="1"/>
          </p:cNvSpPr>
          <p:nvPr>
            <p:ph type="body" sz="half" idx="2"/>
          </p:nvPr>
        </p:nvSpPr>
        <p:spPr>
          <a:xfrm>
            <a:off x="8387971" y="23688349"/>
            <a:ext cx="25676543" cy="3552199"/>
          </a:xfrm>
        </p:spPr>
        <p:txBody>
          <a:bodyPr/>
          <a:lstStyle>
            <a:lvl1pPr marL="0" indent="0">
              <a:buNone/>
              <a:defRPr sz="6400"/>
            </a:lvl1pPr>
            <a:lvl2pPr marL="2087438" indent="0">
              <a:buNone/>
              <a:defRPr sz="5500"/>
            </a:lvl2pPr>
            <a:lvl3pPr marL="4174876" indent="0">
              <a:buNone/>
              <a:defRPr sz="4600"/>
            </a:lvl3pPr>
            <a:lvl4pPr marL="6262314" indent="0">
              <a:buNone/>
              <a:defRPr sz="4100"/>
            </a:lvl4pPr>
            <a:lvl5pPr marL="8349752" indent="0">
              <a:buNone/>
              <a:defRPr sz="4100"/>
            </a:lvl5pPr>
            <a:lvl6pPr marL="10437190" indent="0">
              <a:buNone/>
              <a:defRPr sz="4100"/>
            </a:lvl6pPr>
            <a:lvl7pPr marL="12524628" indent="0">
              <a:buNone/>
              <a:defRPr sz="4100"/>
            </a:lvl7pPr>
            <a:lvl8pPr marL="14612066" indent="0">
              <a:buNone/>
              <a:defRPr sz="4100"/>
            </a:lvl8pPr>
            <a:lvl9pPr marL="16699504" indent="0">
              <a:buNone/>
              <a:defRPr sz="4100"/>
            </a:lvl9pPr>
          </a:lstStyle>
          <a:p>
            <a:pPr lvl="0"/>
            <a:r>
              <a:rPr lang="en-US"/>
              <a:t>Click to edit Master text styles</a:t>
            </a:r>
          </a:p>
        </p:txBody>
      </p:sp>
      <p:sp>
        <p:nvSpPr>
          <p:cNvPr id="5" name="Date Placeholder 4"/>
          <p:cNvSpPr>
            <a:spLocks noGrp="1"/>
          </p:cNvSpPr>
          <p:nvPr>
            <p:ph type="dt" sz="half" idx="10"/>
          </p:nvPr>
        </p:nvSpPr>
        <p:spPr/>
        <p:txBody>
          <a:bodyPr/>
          <a:lstStyle/>
          <a:p>
            <a:fld id="{AA9F5DE0-E283-9448-87F2-6EBB339CBF2A}" type="datetimeFigureOut">
              <a:rPr lang="en-US" smtClean="0"/>
              <a:t>1/11/25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55E7C8-25A6-4745-938F-AEB201E6FF35}" type="slidenum">
              <a:rPr lang="en-US" smtClean="0"/>
              <a:t>‹#›</a:t>
            </a:fld>
            <a:endParaRPr lang="en-US"/>
          </a:p>
        </p:txBody>
      </p:sp>
    </p:spTree>
    <p:extLst>
      <p:ext uri="{BB962C8B-B14F-4D97-AF65-F5344CB8AC3E}">
        <p14:creationId xmlns:p14="http://schemas.microsoft.com/office/powerpoint/2010/main" val="42217834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139712" y="1212095"/>
            <a:ext cx="38514815" cy="5044546"/>
          </a:xfrm>
          <a:prstGeom prst="rect">
            <a:avLst/>
          </a:prstGeom>
        </p:spPr>
        <p:txBody>
          <a:bodyPr vert="horz" lIns="417488" tIns="208744" rIns="417488" bIns="208744" rtlCol="0" anchor="ctr">
            <a:normAutofit/>
          </a:bodyPr>
          <a:lstStyle/>
          <a:p>
            <a:r>
              <a:rPr lang="en-US"/>
              <a:t>Click to edit Master title style</a:t>
            </a:r>
          </a:p>
        </p:txBody>
      </p:sp>
      <p:sp>
        <p:nvSpPr>
          <p:cNvPr id="3" name="Text Placeholder 2"/>
          <p:cNvSpPr>
            <a:spLocks noGrp="1"/>
          </p:cNvSpPr>
          <p:nvPr>
            <p:ph type="body" idx="1"/>
          </p:nvPr>
        </p:nvSpPr>
        <p:spPr>
          <a:xfrm>
            <a:off x="2139712" y="7062367"/>
            <a:ext cx="38514815" cy="19975002"/>
          </a:xfrm>
          <a:prstGeom prst="rect">
            <a:avLst/>
          </a:prstGeom>
        </p:spPr>
        <p:txBody>
          <a:bodyPr vert="horz" lIns="417488" tIns="208744" rIns="417488" bIns="20874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139712" y="28053283"/>
            <a:ext cx="9985322" cy="1611452"/>
          </a:xfrm>
          <a:prstGeom prst="rect">
            <a:avLst/>
          </a:prstGeom>
        </p:spPr>
        <p:txBody>
          <a:bodyPr vert="horz" lIns="417488" tIns="208744" rIns="417488" bIns="208744" rtlCol="0" anchor="ctr"/>
          <a:lstStyle>
            <a:lvl1pPr algn="l">
              <a:defRPr sz="5500">
                <a:solidFill>
                  <a:schemeClr val="tx1">
                    <a:tint val="75000"/>
                  </a:schemeClr>
                </a:solidFill>
              </a:defRPr>
            </a:lvl1pPr>
          </a:lstStyle>
          <a:p>
            <a:fld id="{AA9F5DE0-E283-9448-87F2-6EBB339CBF2A}" type="datetimeFigureOut">
              <a:rPr lang="en-US" smtClean="0"/>
              <a:t>1/11/25</a:t>
            </a:fld>
            <a:endParaRPr lang="en-US"/>
          </a:p>
        </p:txBody>
      </p:sp>
      <p:sp>
        <p:nvSpPr>
          <p:cNvPr id="5" name="Footer Placeholder 4"/>
          <p:cNvSpPr>
            <a:spLocks noGrp="1"/>
          </p:cNvSpPr>
          <p:nvPr>
            <p:ph type="ftr" sz="quarter" idx="3"/>
          </p:nvPr>
        </p:nvSpPr>
        <p:spPr>
          <a:xfrm>
            <a:off x="14621365" y="28053283"/>
            <a:ext cx="13551509" cy="1611452"/>
          </a:xfrm>
          <a:prstGeom prst="rect">
            <a:avLst/>
          </a:prstGeom>
        </p:spPr>
        <p:txBody>
          <a:bodyPr vert="horz" lIns="417488" tIns="208744" rIns="417488" bIns="208744" rtlCol="0" anchor="ctr"/>
          <a:lstStyle>
            <a:lvl1pPr algn="ctr">
              <a:defRPr sz="55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0669204" y="28053283"/>
            <a:ext cx="9985322" cy="1611452"/>
          </a:xfrm>
          <a:prstGeom prst="rect">
            <a:avLst/>
          </a:prstGeom>
        </p:spPr>
        <p:txBody>
          <a:bodyPr vert="horz" lIns="417488" tIns="208744" rIns="417488" bIns="208744" rtlCol="0" anchor="ctr"/>
          <a:lstStyle>
            <a:lvl1pPr algn="r">
              <a:defRPr sz="5500">
                <a:solidFill>
                  <a:schemeClr val="tx1">
                    <a:tint val="75000"/>
                  </a:schemeClr>
                </a:solidFill>
              </a:defRPr>
            </a:lvl1pPr>
          </a:lstStyle>
          <a:p>
            <a:fld id="{A055E7C8-25A6-4745-938F-AEB201E6FF35}" type="slidenum">
              <a:rPr lang="en-US" smtClean="0"/>
              <a:t>‹#›</a:t>
            </a:fld>
            <a:endParaRPr lang="en-US"/>
          </a:p>
        </p:txBody>
      </p:sp>
    </p:spTree>
    <p:extLst>
      <p:ext uri="{BB962C8B-B14F-4D97-AF65-F5344CB8AC3E}">
        <p14:creationId xmlns:p14="http://schemas.microsoft.com/office/powerpoint/2010/main" val="6260010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2087438" rtl="0" eaLnBrk="1" latinLnBrk="0" hangingPunct="1">
        <a:spcBef>
          <a:spcPct val="0"/>
        </a:spcBef>
        <a:buNone/>
        <a:defRPr sz="20100" kern="1200">
          <a:solidFill>
            <a:schemeClr val="tx1"/>
          </a:solidFill>
          <a:latin typeface="+mj-lt"/>
          <a:ea typeface="+mj-ea"/>
          <a:cs typeface="+mj-cs"/>
        </a:defRPr>
      </a:lvl1pPr>
    </p:titleStyle>
    <p:bodyStyle>
      <a:lvl1pPr marL="1565579" indent="-1565579" algn="l" defTabSz="2087438" rtl="0" eaLnBrk="1" latinLnBrk="0" hangingPunct="1">
        <a:spcBef>
          <a:spcPct val="20000"/>
        </a:spcBef>
        <a:buFont typeface="Arial"/>
        <a:buChar char="•"/>
        <a:defRPr sz="14600" kern="1200">
          <a:solidFill>
            <a:schemeClr val="tx1"/>
          </a:solidFill>
          <a:latin typeface="+mn-lt"/>
          <a:ea typeface="+mn-ea"/>
          <a:cs typeface="+mn-cs"/>
        </a:defRPr>
      </a:lvl1pPr>
      <a:lvl2pPr marL="3392087" indent="-1304649" algn="l" defTabSz="2087438" rtl="0" eaLnBrk="1" latinLnBrk="0" hangingPunct="1">
        <a:spcBef>
          <a:spcPct val="20000"/>
        </a:spcBef>
        <a:buFont typeface="Arial"/>
        <a:buChar char="–"/>
        <a:defRPr sz="12800" kern="1200">
          <a:solidFill>
            <a:schemeClr val="tx1"/>
          </a:solidFill>
          <a:latin typeface="+mn-lt"/>
          <a:ea typeface="+mn-ea"/>
          <a:cs typeface="+mn-cs"/>
        </a:defRPr>
      </a:lvl2pPr>
      <a:lvl3pPr marL="5218595" indent="-1043719" algn="l" defTabSz="2087438" rtl="0" eaLnBrk="1" latinLnBrk="0" hangingPunct="1">
        <a:spcBef>
          <a:spcPct val="20000"/>
        </a:spcBef>
        <a:buFont typeface="Arial"/>
        <a:buChar char="•"/>
        <a:defRPr sz="11000" kern="1200">
          <a:solidFill>
            <a:schemeClr val="tx1"/>
          </a:solidFill>
          <a:latin typeface="+mn-lt"/>
          <a:ea typeface="+mn-ea"/>
          <a:cs typeface="+mn-cs"/>
        </a:defRPr>
      </a:lvl3pPr>
      <a:lvl4pPr marL="7306033" indent="-1043719" algn="l" defTabSz="2087438" rtl="0" eaLnBrk="1" latinLnBrk="0" hangingPunct="1">
        <a:spcBef>
          <a:spcPct val="20000"/>
        </a:spcBef>
        <a:buFont typeface="Arial"/>
        <a:buChar char="–"/>
        <a:defRPr sz="9100" kern="1200">
          <a:solidFill>
            <a:schemeClr val="tx1"/>
          </a:solidFill>
          <a:latin typeface="+mn-lt"/>
          <a:ea typeface="+mn-ea"/>
          <a:cs typeface="+mn-cs"/>
        </a:defRPr>
      </a:lvl4pPr>
      <a:lvl5pPr marL="9393471" indent="-1043719" algn="l" defTabSz="2087438" rtl="0" eaLnBrk="1" latinLnBrk="0" hangingPunct="1">
        <a:spcBef>
          <a:spcPct val="20000"/>
        </a:spcBef>
        <a:buFont typeface="Arial"/>
        <a:buChar char="»"/>
        <a:defRPr sz="9100" kern="1200">
          <a:solidFill>
            <a:schemeClr val="tx1"/>
          </a:solidFill>
          <a:latin typeface="+mn-lt"/>
          <a:ea typeface="+mn-ea"/>
          <a:cs typeface="+mn-cs"/>
        </a:defRPr>
      </a:lvl5pPr>
      <a:lvl6pPr marL="11480909" indent="-1043719" algn="l" defTabSz="2087438" rtl="0" eaLnBrk="1" latinLnBrk="0" hangingPunct="1">
        <a:spcBef>
          <a:spcPct val="20000"/>
        </a:spcBef>
        <a:buFont typeface="Arial"/>
        <a:buChar char="•"/>
        <a:defRPr sz="9100" kern="1200">
          <a:solidFill>
            <a:schemeClr val="tx1"/>
          </a:solidFill>
          <a:latin typeface="+mn-lt"/>
          <a:ea typeface="+mn-ea"/>
          <a:cs typeface="+mn-cs"/>
        </a:defRPr>
      </a:lvl6pPr>
      <a:lvl7pPr marL="13568347" indent="-1043719" algn="l" defTabSz="2087438" rtl="0" eaLnBrk="1" latinLnBrk="0" hangingPunct="1">
        <a:spcBef>
          <a:spcPct val="20000"/>
        </a:spcBef>
        <a:buFont typeface="Arial"/>
        <a:buChar char="•"/>
        <a:defRPr sz="9100" kern="1200">
          <a:solidFill>
            <a:schemeClr val="tx1"/>
          </a:solidFill>
          <a:latin typeface="+mn-lt"/>
          <a:ea typeface="+mn-ea"/>
          <a:cs typeface="+mn-cs"/>
        </a:defRPr>
      </a:lvl7pPr>
      <a:lvl8pPr marL="15655785" indent="-1043719" algn="l" defTabSz="2087438" rtl="0" eaLnBrk="1" latinLnBrk="0" hangingPunct="1">
        <a:spcBef>
          <a:spcPct val="20000"/>
        </a:spcBef>
        <a:buFont typeface="Arial"/>
        <a:buChar char="•"/>
        <a:defRPr sz="9100" kern="1200">
          <a:solidFill>
            <a:schemeClr val="tx1"/>
          </a:solidFill>
          <a:latin typeface="+mn-lt"/>
          <a:ea typeface="+mn-ea"/>
          <a:cs typeface="+mn-cs"/>
        </a:defRPr>
      </a:lvl8pPr>
      <a:lvl9pPr marL="17743223" indent="-1043719" algn="l" defTabSz="2087438" rtl="0" eaLnBrk="1" latinLnBrk="0" hangingPunct="1">
        <a:spcBef>
          <a:spcPct val="20000"/>
        </a:spcBef>
        <a:buFont typeface="Arial"/>
        <a:buChar char="•"/>
        <a:defRPr sz="9100" kern="1200">
          <a:solidFill>
            <a:schemeClr val="tx1"/>
          </a:solidFill>
          <a:latin typeface="+mn-lt"/>
          <a:ea typeface="+mn-ea"/>
          <a:cs typeface="+mn-cs"/>
        </a:defRPr>
      </a:lvl9pPr>
    </p:bodyStyle>
    <p:otherStyle>
      <a:defPPr>
        <a:defRPr lang="en-US"/>
      </a:defPPr>
      <a:lvl1pPr marL="0" algn="l" defTabSz="2087438" rtl="0" eaLnBrk="1" latinLnBrk="0" hangingPunct="1">
        <a:defRPr sz="8200" kern="1200">
          <a:solidFill>
            <a:schemeClr val="tx1"/>
          </a:solidFill>
          <a:latin typeface="+mn-lt"/>
          <a:ea typeface="+mn-ea"/>
          <a:cs typeface="+mn-cs"/>
        </a:defRPr>
      </a:lvl1pPr>
      <a:lvl2pPr marL="2087438" algn="l" defTabSz="2087438" rtl="0" eaLnBrk="1" latinLnBrk="0" hangingPunct="1">
        <a:defRPr sz="8200" kern="1200">
          <a:solidFill>
            <a:schemeClr val="tx1"/>
          </a:solidFill>
          <a:latin typeface="+mn-lt"/>
          <a:ea typeface="+mn-ea"/>
          <a:cs typeface="+mn-cs"/>
        </a:defRPr>
      </a:lvl2pPr>
      <a:lvl3pPr marL="4174876" algn="l" defTabSz="2087438" rtl="0" eaLnBrk="1" latinLnBrk="0" hangingPunct="1">
        <a:defRPr sz="8200" kern="1200">
          <a:solidFill>
            <a:schemeClr val="tx1"/>
          </a:solidFill>
          <a:latin typeface="+mn-lt"/>
          <a:ea typeface="+mn-ea"/>
          <a:cs typeface="+mn-cs"/>
        </a:defRPr>
      </a:lvl3pPr>
      <a:lvl4pPr marL="6262314" algn="l" defTabSz="2087438" rtl="0" eaLnBrk="1" latinLnBrk="0" hangingPunct="1">
        <a:defRPr sz="8200" kern="1200">
          <a:solidFill>
            <a:schemeClr val="tx1"/>
          </a:solidFill>
          <a:latin typeface="+mn-lt"/>
          <a:ea typeface="+mn-ea"/>
          <a:cs typeface="+mn-cs"/>
        </a:defRPr>
      </a:lvl4pPr>
      <a:lvl5pPr marL="8349752" algn="l" defTabSz="2087438" rtl="0" eaLnBrk="1" latinLnBrk="0" hangingPunct="1">
        <a:defRPr sz="8200" kern="1200">
          <a:solidFill>
            <a:schemeClr val="tx1"/>
          </a:solidFill>
          <a:latin typeface="+mn-lt"/>
          <a:ea typeface="+mn-ea"/>
          <a:cs typeface="+mn-cs"/>
        </a:defRPr>
      </a:lvl5pPr>
      <a:lvl6pPr marL="10437190" algn="l" defTabSz="2087438" rtl="0" eaLnBrk="1" latinLnBrk="0" hangingPunct="1">
        <a:defRPr sz="8200" kern="1200">
          <a:solidFill>
            <a:schemeClr val="tx1"/>
          </a:solidFill>
          <a:latin typeface="+mn-lt"/>
          <a:ea typeface="+mn-ea"/>
          <a:cs typeface="+mn-cs"/>
        </a:defRPr>
      </a:lvl6pPr>
      <a:lvl7pPr marL="12524628" algn="l" defTabSz="2087438" rtl="0" eaLnBrk="1" latinLnBrk="0" hangingPunct="1">
        <a:defRPr sz="8200" kern="1200">
          <a:solidFill>
            <a:schemeClr val="tx1"/>
          </a:solidFill>
          <a:latin typeface="+mn-lt"/>
          <a:ea typeface="+mn-ea"/>
          <a:cs typeface="+mn-cs"/>
        </a:defRPr>
      </a:lvl7pPr>
      <a:lvl8pPr marL="14612066" algn="l" defTabSz="2087438" rtl="0" eaLnBrk="1" latinLnBrk="0" hangingPunct="1">
        <a:defRPr sz="8200" kern="1200">
          <a:solidFill>
            <a:schemeClr val="tx1"/>
          </a:solidFill>
          <a:latin typeface="+mn-lt"/>
          <a:ea typeface="+mn-ea"/>
          <a:cs typeface="+mn-cs"/>
        </a:defRPr>
      </a:lvl8pPr>
      <a:lvl9pPr marL="16699504" algn="l" defTabSz="2087438" rtl="0" eaLnBrk="1" latinLnBrk="0" hangingPunct="1">
        <a:defRPr sz="8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jpe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1.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jp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notesSlide" Target="../notesSlides/notesSlide1.xml"/><Relationship Id="rId16" Type="http://schemas.openxmlformats.org/officeDocument/2006/relationships/image" Target="../media/image14.jpg"/><Relationship Id="rId20" Type="http://schemas.openxmlformats.org/officeDocument/2006/relationships/image" Target="../media/image18.png"/><Relationship Id="rId29"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jp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 Id="rId30"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6" name="Picture 1065" descr="A graph of a graph of a wave&#10;&#10;Description automatically generated with medium confidence">
            <a:extLst>
              <a:ext uri="{FF2B5EF4-FFF2-40B4-BE49-F238E27FC236}">
                <a16:creationId xmlns:a16="http://schemas.microsoft.com/office/drawing/2014/main" id="{2A7A0B4E-0663-ED89-A777-F0B2E5EC3232}"/>
              </a:ext>
            </a:extLst>
          </p:cNvPr>
          <p:cNvPicPr>
            <a:picLocks noChangeAspect="1"/>
          </p:cNvPicPr>
          <p:nvPr/>
        </p:nvPicPr>
        <p:blipFill>
          <a:blip r:embed="rId3"/>
          <a:stretch>
            <a:fillRect/>
          </a:stretch>
        </p:blipFill>
        <p:spPr>
          <a:xfrm>
            <a:off x="20245792" y="24903707"/>
            <a:ext cx="13270612" cy="4588527"/>
          </a:xfrm>
          <a:prstGeom prst="rect">
            <a:avLst/>
          </a:prstGeom>
        </p:spPr>
      </p:pic>
      <p:pic>
        <p:nvPicPr>
          <p:cNvPr id="104" name="Picture 103" descr="A close-up of a graph&#10;&#10;Description automatically generated">
            <a:extLst>
              <a:ext uri="{FF2B5EF4-FFF2-40B4-BE49-F238E27FC236}">
                <a16:creationId xmlns:a16="http://schemas.microsoft.com/office/drawing/2014/main" id="{CD5A9EC8-D913-0081-6688-C1A00D6B233E}"/>
              </a:ext>
            </a:extLst>
          </p:cNvPr>
          <p:cNvPicPr>
            <a:picLocks noChangeAspect="1"/>
          </p:cNvPicPr>
          <p:nvPr/>
        </p:nvPicPr>
        <p:blipFill>
          <a:blip r:embed="rId4"/>
          <a:srcRect r="7377" b="18474"/>
          <a:stretch/>
        </p:blipFill>
        <p:spPr>
          <a:xfrm>
            <a:off x="23314923" y="7781313"/>
            <a:ext cx="9995950" cy="2916647"/>
          </a:xfrm>
          <a:prstGeom prst="rect">
            <a:avLst/>
          </a:prstGeom>
        </p:spPr>
      </p:pic>
      <p:pic>
        <p:nvPicPr>
          <p:cNvPr id="1082" name="Picture 1081" descr="A close-up of a colorful pattern&#10;&#10;Description automatically generated">
            <a:extLst>
              <a:ext uri="{FF2B5EF4-FFF2-40B4-BE49-F238E27FC236}">
                <a16:creationId xmlns:a16="http://schemas.microsoft.com/office/drawing/2014/main" id="{C15CC758-8628-B3A0-0037-44CA85A82EDC}"/>
              </a:ext>
            </a:extLst>
          </p:cNvPr>
          <p:cNvPicPr>
            <a:picLocks noChangeAspect="1"/>
          </p:cNvPicPr>
          <p:nvPr/>
        </p:nvPicPr>
        <p:blipFill>
          <a:blip r:embed="rId5"/>
          <a:stretch>
            <a:fillRect/>
          </a:stretch>
        </p:blipFill>
        <p:spPr>
          <a:xfrm>
            <a:off x="23270877" y="5329826"/>
            <a:ext cx="10748172" cy="2867396"/>
          </a:xfrm>
          <a:prstGeom prst="rect">
            <a:avLst/>
          </a:prstGeom>
        </p:spPr>
      </p:pic>
      <p:pic>
        <p:nvPicPr>
          <p:cNvPr id="102" name="Picture 101" descr="A blue and red graph&#10;&#10;Description automatically generated with medium confidence">
            <a:extLst>
              <a:ext uri="{FF2B5EF4-FFF2-40B4-BE49-F238E27FC236}">
                <a16:creationId xmlns:a16="http://schemas.microsoft.com/office/drawing/2014/main" id="{73EA9242-8365-6DD8-6CA2-0A589445F50D}"/>
              </a:ext>
            </a:extLst>
          </p:cNvPr>
          <p:cNvPicPr>
            <a:picLocks noChangeAspect="1"/>
          </p:cNvPicPr>
          <p:nvPr/>
        </p:nvPicPr>
        <p:blipFill>
          <a:blip r:embed="rId6"/>
          <a:srcRect t="-1073" r="7273" b="19169"/>
          <a:stretch/>
        </p:blipFill>
        <p:spPr>
          <a:xfrm>
            <a:off x="12689973" y="7759616"/>
            <a:ext cx="9938019" cy="2909863"/>
          </a:xfrm>
          <a:prstGeom prst="rect">
            <a:avLst/>
          </a:prstGeom>
        </p:spPr>
      </p:pic>
      <p:pic>
        <p:nvPicPr>
          <p:cNvPr id="1078" name="Picture 1077" descr="A blue and red graph&#10;&#10;Description automatically generated with medium confidence">
            <a:extLst>
              <a:ext uri="{FF2B5EF4-FFF2-40B4-BE49-F238E27FC236}">
                <a16:creationId xmlns:a16="http://schemas.microsoft.com/office/drawing/2014/main" id="{63EF8A56-3BBB-BD39-EE4F-3E0E8C69937A}"/>
              </a:ext>
            </a:extLst>
          </p:cNvPr>
          <p:cNvPicPr>
            <a:picLocks noChangeAspect="1"/>
          </p:cNvPicPr>
          <p:nvPr/>
        </p:nvPicPr>
        <p:blipFill>
          <a:blip r:embed="rId7"/>
          <a:srcRect r="6598"/>
          <a:stretch/>
        </p:blipFill>
        <p:spPr>
          <a:xfrm>
            <a:off x="12659462" y="5405904"/>
            <a:ext cx="9995950" cy="2813927"/>
          </a:xfrm>
          <a:prstGeom prst="rect">
            <a:avLst/>
          </a:prstGeom>
        </p:spPr>
      </p:pic>
      <p:pic>
        <p:nvPicPr>
          <p:cNvPr id="122" name="Picture 121" descr="A rainbow colored chart with numbers and a white background&#10;&#10;Description automatically generated with medium confidence">
            <a:extLst>
              <a:ext uri="{FF2B5EF4-FFF2-40B4-BE49-F238E27FC236}">
                <a16:creationId xmlns:a16="http://schemas.microsoft.com/office/drawing/2014/main" id="{D9BF8167-F6A9-7E43-B83E-DA9731CFC4DD}"/>
              </a:ext>
            </a:extLst>
          </p:cNvPr>
          <p:cNvPicPr>
            <a:picLocks noChangeAspect="1"/>
          </p:cNvPicPr>
          <p:nvPr/>
        </p:nvPicPr>
        <p:blipFill>
          <a:blip r:embed="rId8"/>
          <a:srcRect b="19583"/>
          <a:stretch/>
        </p:blipFill>
        <p:spPr>
          <a:xfrm>
            <a:off x="23280709" y="11522547"/>
            <a:ext cx="10420918" cy="2878672"/>
          </a:xfrm>
          <a:prstGeom prst="rect">
            <a:avLst/>
          </a:prstGeom>
        </p:spPr>
      </p:pic>
      <p:pic>
        <p:nvPicPr>
          <p:cNvPr id="120" name="Picture 119" descr="A graph showing the temperature of a month&#10;&#10;Description automatically generated with medium confidence">
            <a:extLst>
              <a:ext uri="{FF2B5EF4-FFF2-40B4-BE49-F238E27FC236}">
                <a16:creationId xmlns:a16="http://schemas.microsoft.com/office/drawing/2014/main" id="{B412A5EC-F6BE-5A1D-ED41-43E7C12D32A6}"/>
              </a:ext>
            </a:extLst>
          </p:cNvPr>
          <p:cNvPicPr>
            <a:picLocks noChangeAspect="1"/>
          </p:cNvPicPr>
          <p:nvPr/>
        </p:nvPicPr>
        <p:blipFill>
          <a:blip r:embed="rId9"/>
          <a:srcRect b="19355"/>
          <a:stretch/>
        </p:blipFill>
        <p:spPr>
          <a:xfrm>
            <a:off x="12652566" y="11538309"/>
            <a:ext cx="10367626" cy="2878672"/>
          </a:xfrm>
          <a:prstGeom prst="rect">
            <a:avLst/>
          </a:prstGeom>
        </p:spPr>
      </p:pic>
      <p:pic>
        <p:nvPicPr>
          <p:cNvPr id="1049" name="Picture 1048" descr="A black text on a white background&#10;&#10;Description automatically generated">
            <a:extLst>
              <a:ext uri="{FF2B5EF4-FFF2-40B4-BE49-F238E27FC236}">
                <a16:creationId xmlns:a16="http://schemas.microsoft.com/office/drawing/2014/main" id="{C1E5224C-9678-7ACC-0D8E-541FF9B15B1F}"/>
              </a:ext>
            </a:extLst>
          </p:cNvPr>
          <p:cNvPicPr>
            <a:picLocks noChangeAspect="1"/>
          </p:cNvPicPr>
          <p:nvPr/>
        </p:nvPicPr>
        <p:blipFill>
          <a:blip r:embed="rId10"/>
          <a:stretch>
            <a:fillRect/>
          </a:stretch>
        </p:blipFill>
        <p:spPr>
          <a:xfrm>
            <a:off x="1476908" y="22436215"/>
            <a:ext cx="9786649" cy="1326544"/>
          </a:xfrm>
          <a:prstGeom prst="rect">
            <a:avLst/>
          </a:prstGeom>
        </p:spPr>
      </p:pic>
      <p:sp>
        <p:nvSpPr>
          <p:cNvPr id="5" name="Rectangle 122"/>
          <p:cNvSpPr>
            <a:spLocks noChangeArrowheads="1"/>
          </p:cNvSpPr>
          <p:nvPr/>
        </p:nvSpPr>
        <p:spPr bwMode="auto">
          <a:xfrm>
            <a:off x="-5612" y="3806"/>
            <a:ext cx="42805461" cy="4133832"/>
          </a:xfrm>
          <a:prstGeom prst="rect">
            <a:avLst/>
          </a:prstGeom>
          <a:solidFill>
            <a:schemeClr val="accent5">
              <a:lumMod val="20000"/>
              <a:lumOff val="80000"/>
            </a:schemeClr>
          </a:solidFill>
          <a:ln w="9525">
            <a:noFill/>
            <a:miter lim="800000"/>
            <a:headEnd/>
            <a:tailEnd/>
          </a:ln>
        </p:spPr>
        <p:txBody>
          <a:bodyPr wrap="none" lIns="0" tIns="468000" rIns="0" bIns="42122" anchor="t" anchorCtr="0">
            <a:prstTxWarp prst="textNoShape">
              <a:avLst/>
            </a:prstTxWarp>
          </a:bodyPr>
          <a:lstStyle/>
          <a:p>
            <a:pPr algn="ctr" defTabSz="842963">
              <a:lnSpc>
                <a:spcPct val="50000"/>
              </a:lnSpc>
              <a:spcBef>
                <a:spcPct val="40000"/>
              </a:spcBef>
            </a:pPr>
            <a:r>
              <a:rPr lang="en-US" sz="9600" dirty="0">
                <a:latin typeface="Arial"/>
                <a:cs typeface="Arial"/>
              </a:rPr>
              <a:t> </a:t>
            </a:r>
            <a:endParaRPr lang="de-CH" sz="5500" i="0" dirty="0">
              <a:latin typeface="Arial"/>
              <a:cs typeface="Arial"/>
            </a:endParaRPr>
          </a:p>
        </p:txBody>
      </p:sp>
      <p:sp>
        <p:nvSpPr>
          <p:cNvPr id="7" name="Rectangle 6"/>
          <p:cNvSpPr/>
          <p:nvPr/>
        </p:nvSpPr>
        <p:spPr>
          <a:xfrm>
            <a:off x="12344622" y="1399273"/>
            <a:ext cx="19319577" cy="1569660"/>
          </a:xfrm>
          <a:prstGeom prst="rect">
            <a:avLst/>
          </a:prstGeom>
        </p:spPr>
        <p:txBody>
          <a:bodyPr wrap="square">
            <a:spAutoFit/>
          </a:bodyPr>
          <a:lstStyle/>
          <a:p>
            <a:pPr algn="ctr"/>
            <a:r>
              <a:rPr lang="en-US" sz="4800" dirty="0">
                <a:latin typeface="Arial"/>
                <a:cs typeface="Arial"/>
              </a:rPr>
              <a:t>Sebastian W. Hoch</a:t>
            </a:r>
            <a:r>
              <a:rPr lang="en-US" sz="4800" baseline="30000" dirty="0">
                <a:latin typeface="Arial"/>
                <a:cs typeface="Arial"/>
              </a:rPr>
              <a:t>1,2</a:t>
            </a:r>
            <a:r>
              <a:rPr lang="en-US" sz="4800" dirty="0">
                <a:latin typeface="Arial"/>
                <a:cs typeface="Arial"/>
              </a:rPr>
              <a:t>, E. R. Pardyjak</a:t>
            </a:r>
            <a:r>
              <a:rPr lang="en-US" sz="4800" baseline="30000" dirty="0">
                <a:latin typeface="Arial"/>
                <a:cs typeface="Arial"/>
              </a:rPr>
              <a:t>3</a:t>
            </a:r>
            <a:r>
              <a:rPr lang="en-US" sz="4800" dirty="0">
                <a:latin typeface="Arial"/>
                <a:cs typeface="Arial"/>
              </a:rPr>
              <a:t>, A. Perelet</a:t>
            </a:r>
            <a:r>
              <a:rPr lang="en-US" sz="4800" baseline="30000" dirty="0">
                <a:latin typeface="Arial"/>
                <a:cs typeface="Arial"/>
              </a:rPr>
              <a:t>3</a:t>
            </a:r>
            <a:r>
              <a:rPr lang="en-US" sz="4800" dirty="0">
                <a:latin typeface="Arial"/>
                <a:cs typeface="Arial"/>
              </a:rPr>
              <a:t>, Z. Ruble</a:t>
            </a:r>
            <a:r>
              <a:rPr lang="en-US" sz="4800" baseline="30000" dirty="0">
                <a:latin typeface="Arial"/>
                <a:cs typeface="Arial"/>
              </a:rPr>
              <a:t>3</a:t>
            </a:r>
            <a:r>
              <a:rPr lang="en-US" sz="4800" dirty="0">
                <a:latin typeface="Arial"/>
                <a:cs typeface="Arial"/>
              </a:rPr>
              <a:t>,  K. Rees</a:t>
            </a:r>
            <a:r>
              <a:rPr lang="en-US" sz="4800" baseline="30000" dirty="0">
                <a:latin typeface="Arial"/>
                <a:cs typeface="Arial"/>
              </a:rPr>
              <a:t>2</a:t>
            </a:r>
            <a:r>
              <a:rPr lang="en-US" sz="4800" dirty="0">
                <a:latin typeface="Arial"/>
                <a:cs typeface="Arial"/>
              </a:rPr>
              <a:t>, I. Gultepe</a:t>
            </a:r>
            <a:r>
              <a:rPr lang="en-US" sz="4800" baseline="30000" dirty="0">
                <a:latin typeface="Arial"/>
                <a:cs typeface="Arial"/>
              </a:rPr>
              <a:t>4</a:t>
            </a:r>
            <a:r>
              <a:rPr lang="en-US" sz="4800" dirty="0">
                <a:latin typeface="Arial"/>
                <a:cs typeface="Arial"/>
              </a:rPr>
              <a:t>, S. Oncley</a:t>
            </a:r>
            <a:r>
              <a:rPr lang="en-US" sz="4800" baseline="30000" dirty="0">
                <a:latin typeface="Arial"/>
                <a:cs typeface="Arial"/>
              </a:rPr>
              <a:t>1</a:t>
            </a:r>
            <a:r>
              <a:rPr lang="en-US" sz="4800" dirty="0">
                <a:latin typeface="Arial"/>
                <a:cs typeface="Arial"/>
              </a:rPr>
              <a:t>, A. G. Hallar</a:t>
            </a:r>
            <a:r>
              <a:rPr lang="en-US" sz="4800" baseline="30000" dirty="0">
                <a:latin typeface="Arial"/>
                <a:cs typeface="Arial"/>
              </a:rPr>
              <a:t>2</a:t>
            </a:r>
            <a:r>
              <a:rPr lang="en-US" sz="4800" dirty="0">
                <a:latin typeface="Arial"/>
                <a:cs typeface="Arial"/>
              </a:rPr>
              <a:t>, Z. Pu</a:t>
            </a:r>
            <a:r>
              <a:rPr lang="en-US" sz="4800" baseline="30000" dirty="0">
                <a:latin typeface="Arial"/>
                <a:cs typeface="Arial"/>
              </a:rPr>
              <a:t>2</a:t>
            </a:r>
            <a:r>
              <a:rPr lang="en-US" sz="4800" dirty="0">
                <a:latin typeface="Arial"/>
                <a:cs typeface="Arial"/>
              </a:rPr>
              <a:t>, W. Brown</a:t>
            </a:r>
            <a:r>
              <a:rPr lang="en-US" sz="4800" baseline="30000" dirty="0">
                <a:latin typeface="Arial"/>
                <a:cs typeface="Arial"/>
              </a:rPr>
              <a:t>1</a:t>
            </a:r>
            <a:endParaRPr lang="de-CH" sz="4800" dirty="0">
              <a:latin typeface="Arial"/>
              <a:cs typeface="Arial"/>
            </a:endParaRPr>
          </a:p>
        </p:txBody>
      </p:sp>
      <p:pic>
        <p:nvPicPr>
          <p:cNvPr id="10" name="Picture 9" descr="Mount_Met_Group.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783283" y="2974516"/>
            <a:ext cx="2168970" cy="942332"/>
          </a:xfrm>
          <a:prstGeom prst="rect">
            <a:avLst/>
          </a:prstGeom>
        </p:spPr>
      </p:pic>
      <p:pic>
        <p:nvPicPr>
          <p:cNvPr id="11" name="Picture 10" descr="Ulogo.jp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9783283" y="1495411"/>
            <a:ext cx="2168970" cy="1488891"/>
          </a:xfrm>
          <a:prstGeom prst="rect">
            <a:avLst/>
          </a:prstGeom>
        </p:spPr>
      </p:pic>
      <p:sp>
        <p:nvSpPr>
          <p:cNvPr id="13" name="TextBox 12"/>
          <p:cNvSpPr txBox="1"/>
          <p:nvPr/>
        </p:nvSpPr>
        <p:spPr>
          <a:xfrm>
            <a:off x="1" y="29584938"/>
            <a:ext cx="42913299" cy="677218"/>
          </a:xfrm>
          <a:prstGeom prst="rect">
            <a:avLst/>
          </a:prstGeom>
          <a:solidFill>
            <a:schemeClr val="accent5">
              <a:lumMod val="20000"/>
              <a:lumOff val="80000"/>
            </a:schemeClr>
          </a:solidFill>
        </p:spPr>
        <p:txBody>
          <a:bodyPr wrap="square" rtlCol="0" anchor="b" anchorCtr="0">
            <a:spAutoFit/>
          </a:bodyPr>
          <a:lstStyle/>
          <a:p>
            <a:endParaRPr lang="en-US" sz="6600" dirty="0"/>
          </a:p>
        </p:txBody>
      </p:sp>
      <p:sp>
        <p:nvSpPr>
          <p:cNvPr id="14" name="Rectangle 13"/>
          <p:cNvSpPr/>
          <p:nvPr/>
        </p:nvSpPr>
        <p:spPr>
          <a:xfrm>
            <a:off x="37821379" y="29614734"/>
            <a:ext cx="4812343" cy="584775"/>
          </a:xfrm>
          <a:prstGeom prst="rect">
            <a:avLst/>
          </a:prstGeom>
        </p:spPr>
        <p:txBody>
          <a:bodyPr wrap="none">
            <a:spAutoFit/>
          </a:bodyPr>
          <a:lstStyle/>
          <a:p>
            <a:r>
              <a:rPr lang="en-US" sz="3200" b="1" dirty="0">
                <a:latin typeface="Arial"/>
                <a:cs typeface="Arial"/>
              </a:rPr>
              <a:t>Contact</a:t>
            </a:r>
            <a:r>
              <a:rPr lang="en-US" sz="3200" dirty="0">
                <a:latin typeface="Arial"/>
                <a:cs typeface="Arial"/>
              </a:rPr>
              <a:t>: </a:t>
            </a:r>
            <a:r>
              <a:rPr lang="en-US" sz="3200" dirty="0" err="1">
                <a:latin typeface="Arial"/>
                <a:cs typeface="Arial"/>
              </a:rPr>
              <a:t>hoch@ucar.edu</a:t>
            </a:r>
            <a:endParaRPr lang="en-US" sz="3200" dirty="0">
              <a:latin typeface="Arial"/>
              <a:cs typeface="Arial"/>
            </a:endParaRPr>
          </a:p>
        </p:txBody>
      </p:sp>
      <p:sp>
        <p:nvSpPr>
          <p:cNvPr id="15" name="TextBox 14"/>
          <p:cNvSpPr txBox="1"/>
          <p:nvPr/>
        </p:nvSpPr>
        <p:spPr>
          <a:xfrm>
            <a:off x="13165" y="29614735"/>
            <a:ext cx="39436664" cy="584775"/>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Acknowledgments</a:t>
            </a:r>
            <a:r>
              <a:rPr lang="en-US" sz="3200" dirty="0">
                <a:latin typeface="Arial" panose="020B0604020202020204" pitchFamily="34" charset="0"/>
                <a:cs typeface="Arial" panose="020B0604020202020204" pitchFamily="34" charset="0"/>
              </a:rPr>
              <a:t>: CFACT is sponsored by the NSF grant 2049100. We thank all CFACT participants, including EOL ISFS and ISS, and all volunteers – we could not have done it without you! </a:t>
            </a:r>
          </a:p>
        </p:txBody>
      </p:sp>
      <p:sp>
        <p:nvSpPr>
          <p:cNvPr id="117" name="TextBox 116"/>
          <p:cNvSpPr txBox="1"/>
          <p:nvPr/>
        </p:nvSpPr>
        <p:spPr>
          <a:xfrm>
            <a:off x="61939" y="4313022"/>
            <a:ext cx="2877110" cy="646331"/>
          </a:xfrm>
          <a:prstGeom prst="rect">
            <a:avLst/>
          </a:prstGeom>
          <a:noFill/>
        </p:spPr>
        <p:txBody>
          <a:bodyPr wrap="none" rtlCol="0">
            <a:spAutoFit/>
          </a:bodyPr>
          <a:lstStyle/>
          <a:p>
            <a:r>
              <a:rPr lang="en-US" sz="3600" b="1" dirty="0">
                <a:latin typeface="Arial"/>
                <a:cs typeface="Arial"/>
              </a:rPr>
              <a:t>Introduction</a:t>
            </a:r>
          </a:p>
        </p:txBody>
      </p:sp>
      <p:sp>
        <p:nvSpPr>
          <p:cNvPr id="25" name="Rectangle 24"/>
          <p:cNvSpPr/>
          <p:nvPr/>
        </p:nvSpPr>
        <p:spPr>
          <a:xfrm>
            <a:off x="878964" y="-38192"/>
            <a:ext cx="40492860" cy="1446550"/>
          </a:xfrm>
          <a:prstGeom prst="rect">
            <a:avLst/>
          </a:prstGeom>
        </p:spPr>
        <p:txBody>
          <a:bodyPr wrap="square">
            <a:spAutoFit/>
          </a:bodyPr>
          <a:lstStyle/>
          <a:p>
            <a:pPr algn="ctr"/>
            <a:r>
              <a:rPr lang="en-US" sz="8800" b="1" dirty="0">
                <a:effectLst/>
                <a:latin typeface="Calibri" panose="020F0502020204030204" pitchFamily="34" charset="0"/>
                <a:ea typeface="Calibri" panose="020F0502020204030204" pitchFamily="34" charset="0"/>
                <a:cs typeface="Times New Roman" panose="02020603050405020304" pitchFamily="18" charset="0"/>
              </a:rPr>
              <a:t>The Heat Budget of the Near-Surface Atmosphere under Varying Cold-Fog Conditions</a:t>
            </a:r>
            <a:endParaRPr lang="en-US" sz="8800" b="1" dirty="0">
              <a:latin typeface="Arial"/>
            </a:endParaRPr>
          </a:p>
        </p:txBody>
      </p:sp>
      <p:pic>
        <p:nvPicPr>
          <p:cNvPr id="1028" name="Picture 4" descr="CFACT Logo credit Johnathan Stoddard">
            <a:extLst>
              <a:ext uri="{FF2B5EF4-FFF2-40B4-BE49-F238E27FC236}">
                <a16:creationId xmlns:a16="http://schemas.microsoft.com/office/drawing/2014/main" id="{352F6C80-6711-674A-B9DB-CC1E1A6A87A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6371424" y="1483729"/>
            <a:ext cx="3001111" cy="2400889"/>
          </a:xfrm>
          <a:prstGeom prst="rect">
            <a:avLst/>
          </a:prstGeom>
          <a:noFill/>
          <a:extLst>
            <a:ext uri="{909E8E84-426E-40DD-AFC4-6F175D3DCCD1}">
              <a14:hiddenFill xmlns:a14="http://schemas.microsoft.com/office/drawing/2010/main">
                <a:solidFill>
                  <a:srgbClr val="FFFFFF"/>
                </a:solidFill>
              </a14:hiddenFill>
            </a:ext>
          </a:extLst>
        </p:spPr>
      </p:pic>
      <p:sp>
        <p:nvSpPr>
          <p:cNvPr id="89" name="TextBox 88">
            <a:extLst>
              <a:ext uri="{FF2B5EF4-FFF2-40B4-BE49-F238E27FC236}">
                <a16:creationId xmlns:a16="http://schemas.microsoft.com/office/drawing/2014/main" id="{B96E178F-A506-D245-A2EE-44BEA6EE848A}"/>
              </a:ext>
            </a:extLst>
          </p:cNvPr>
          <p:cNvSpPr txBox="1"/>
          <p:nvPr/>
        </p:nvSpPr>
        <p:spPr>
          <a:xfrm>
            <a:off x="156785" y="16546748"/>
            <a:ext cx="11835507" cy="830997"/>
          </a:xfrm>
          <a:prstGeom prst="rect">
            <a:avLst/>
          </a:prstGeom>
          <a:noFill/>
        </p:spPr>
        <p:txBody>
          <a:bodyPr wrap="square" rtlCol="0">
            <a:spAutoFit/>
          </a:bodyPr>
          <a:lstStyle/>
          <a:p>
            <a:pPr algn="just"/>
            <a:r>
              <a:rPr lang="en-US" sz="2400" b="1" dirty="0">
                <a:latin typeface="Arial"/>
                <a:cs typeface="Arial"/>
              </a:rPr>
              <a:t>Fig. 1: </a:t>
            </a:r>
            <a:r>
              <a:rPr lang="en-US" sz="2400" dirty="0">
                <a:latin typeface="Arial"/>
                <a:cs typeface="Arial"/>
              </a:rPr>
              <a:t>Heber Valley basin with observation sites for CFACT, layout of the Deer Creek Supersite and the Deer Creek 32-m flux tower.  </a:t>
            </a:r>
          </a:p>
        </p:txBody>
      </p:sp>
      <p:sp>
        <p:nvSpPr>
          <p:cNvPr id="3" name="TextBox 2">
            <a:extLst>
              <a:ext uri="{FF2B5EF4-FFF2-40B4-BE49-F238E27FC236}">
                <a16:creationId xmlns:a16="http://schemas.microsoft.com/office/drawing/2014/main" id="{B6040FC5-457F-0149-85A1-4474CA13F1EA}"/>
              </a:ext>
            </a:extLst>
          </p:cNvPr>
          <p:cNvSpPr txBox="1"/>
          <p:nvPr/>
        </p:nvSpPr>
        <p:spPr>
          <a:xfrm>
            <a:off x="71952" y="4959353"/>
            <a:ext cx="12034910" cy="6678751"/>
          </a:xfrm>
          <a:prstGeom prst="rect">
            <a:avLst/>
          </a:prstGeom>
          <a:noFill/>
        </p:spPr>
        <p:txBody>
          <a:bodyPr wrap="square" rtlCol="0">
            <a:spAutoFit/>
          </a:bodyPr>
          <a:lstStyle/>
          <a:p>
            <a:pPr algn="just"/>
            <a:r>
              <a:rPr lang="en-US" sz="3200" dirty="0"/>
              <a:t>The Cold-Fog Amongst Complex Terrain (CFACT experiment), conducted in early 2022 in Heber Valley, Utah, offers a unique dataset to study the life cycle of ephemeral and persistent fog events. CFACT was designed to investigate the complex interactions between multi-scalar meteorological and microphysical processes that govern the formation of cold fog in a typical alpine basin.</a:t>
            </a:r>
          </a:p>
          <a:p>
            <a:pPr marL="0" marR="0" algn="just">
              <a:spcBef>
                <a:spcPts val="0"/>
              </a:spcBef>
              <a:spcAft>
                <a:spcPts val="0"/>
              </a:spcAft>
            </a:pP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algn="just"/>
            <a:r>
              <a:rPr lang="en-US" sz="3200" dirty="0"/>
              <a:t>Heber Valley was instrumented with two supersites and nine satellite sites with meteorological flux and surface energy balance towers. Microphysical and aerosol observations were made at the Deer Creek supersite. Doppler wind </a:t>
            </a:r>
            <a:r>
              <a:rPr lang="en-US" sz="3200" dirty="0" err="1"/>
              <a:t>LiDARs</a:t>
            </a:r>
            <a:r>
              <a:rPr lang="en-US" sz="3200" dirty="0"/>
              <a:t>, ceilometers, and a wind profiler probed the boundary layer. Intensive observational periods added a </a:t>
            </a:r>
            <a:r>
              <a:rPr lang="en-US" sz="3200" dirty="0" err="1"/>
              <a:t>tethersonde</a:t>
            </a:r>
            <a:r>
              <a:rPr lang="en-US" sz="3200" dirty="0"/>
              <a:t> and frequent radiosonde ascents.</a:t>
            </a:r>
          </a:p>
          <a:p>
            <a:pPr marL="0" marR="0" algn="just">
              <a:spcBef>
                <a:spcPts val="0"/>
              </a:spcBef>
              <a:spcAft>
                <a:spcPts val="0"/>
              </a:spcAft>
            </a:pP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86" name="Group 185">
            <a:extLst>
              <a:ext uri="{FF2B5EF4-FFF2-40B4-BE49-F238E27FC236}">
                <a16:creationId xmlns:a16="http://schemas.microsoft.com/office/drawing/2014/main" id="{73E2EABC-BB56-3840-8D21-ED9A323633DE}"/>
              </a:ext>
            </a:extLst>
          </p:cNvPr>
          <p:cNvGrpSpPr/>
          <p:nvPr/>
        </p:nvGrpSpPr>
        <p:grpSpPr>
          <a:xfrm>
            <a:off x="169734" y="11211019"/>
            <a:ext cx="8634907" cy="5253699"/>
            <a:chOff x="1201129" y="127533"/>
            <a:chExt cx="9740842" cy="6727279"/>
          </a:xfrm>
        </p:grpSpPr>
        <p:pic>
          <p:nvPicPr>
            <p:cNvPr id="187" name="Picture 186" descr="A picture containing text, several&#10;&#10;Description automatically generated">
              <a:extLst>
                <a:ext uri="{FF2B5EF4-FFF2-40B4-BE49-F238E27FC236}">
                  <a16:creationId xmlns:a16="http://schemas.microsoft.com/office/drawing/2014/main" id="{E805AD82-4C7B-6344-85AD-D0A5A06C04CA}"/>
                </a:ext>
              </a:extLst>
            </p:cNvPr>
            <p:cNvPicPr>
              <a:picLocks noChangeAspect="1"/>
            </p:cNvPicPr>
            <p:nvPr/>
          </p:nvPicPr>
          <p:blipFill rotWithShape="1">
            <a:blip r:embed="rId14"/>
            <a:srcRect l="7692" t="2386" r="3474" b="252"/>
            <a:stretch/>
          </p:blipFill>
          <p:spPr>
            <a:xfrm>
              <a:off x="1201129" y="127533"/>
              <a:ext cx="9740842" cy="6677101"/>
            </a:xfrm>
            <a:prstGeom prst="rect">
              <a:avLst/>
            </a:prstGeom>
          </p:spPr>
        </p:pic>
        <p:sp>
          <p:nvSpPr>
            <p:cNvPr id="188" name="Freeform 187">
              <a:extLst>
                <a:ext uri="{FF2B5EF4-FFF2-40B4-BE49-F238E27FC236}">
                  <a16:creationId xmlns:a16="http://schemas.microsoft.com/office/drawing/2014/main" id="{3FE7A1F2-A485-A14D-852E-59CC59F50E90}"/>
                </a:ext>
              </a:extLst>
            </p:cNvPr>
            <p:cNvSpPr/>
            <p:nvPr/>
          </p:nvSpPr>
          <p:spPr>
            <a:xfrm>
              <a:off x="2471305" y="4913103"/>
              <a:ext cx="1084579" cy="1891531"/>
            </a:xfrm>
            <a:custGeom>
              <a:avLst/>
              <a:gdLst>
                <a:gd name="connsiteX0" fmla="*/ 0 w 696191"/>
                <a:gd name="connsiteY0" fmla="*/ 1407968 h 1407968"/>
                <a:gd name="connsiteX1" fmla="*/ 36368 w 696191"/>
                <a:gd name="connsiteY1" fmla="*/ 1330036 h 1407968"/>
                <a:gd name="connsiteX2" fmla="*/ 77932 w 696191"/>
                <a:gd name="connsiteY2" fmla="*/ 1288472 h 1407968"/>
                <a:gd name="connsiteX3" fmla="*/ 145473 w 696191"/>
                <a:gd name="connsiteY3" fmla="*/ 1278082 h 1407968"/>
                <a:gd name="connsiteX4" fmla="*/ 197428 w 696191"/>
                <a:gd name="connsiteY4" fmla="*/ 1252104 h 1407968"/>
                <a:gd name="connsiteX5" fmla="*/ 264968 w 696191"/>
                <a:gd name="connsiteY5" fmla="*/ 1168977 h 1407968"/>
                <a:gd name="connsiteX6" fmla="*/ 285750 w 696191"/>
                <a:gd name="connsiteY6" fmla="*/ 1085850 h 1407968"/>
                <a:gd name="connsiteX7" fmla="*/ 259773 w 696191"/>
                <a:gd name="connsiteY7" fmla="*/ 1049482 h 1407968"/>
                <a:gd name="connsiteX8" fmla="*/ 254578 w 696191"/>
                <a:gd name="connsiteY8" fmla="*/ 1028700 h 1407968"/>
                <a:gd name="connsiteX9" fmla="*/ 280555 w 696191"/>
                <a:gd name="connsiteY9" fmla="*/ 997527 h 1407968"/>
                <a:gd name="connsiteX10" fmla="*/ 254578 w 696191"/>
                <a:gd name="connsiteY10" fmla="*/ 955963 h 1407968"/>
                <a:gd name="connsiteX11" fmla="*/ 238991 w 696191"/>
                <a:gd name="connsiteY11" fmla="*/ 914400 h 1407968"/>
                <a:gd name="connsiteX12" fmla="*/ 254578 w 696191"/>
                <a:gd name="connsiteY12" fmla="*/ 852054 h 1407968"/>
                <a:gd name="connsiteX13" fmla="*/ 270164 w 696191"/>
                <a:gd name="connsiteY13" fmla="*/ 826077 h 1407968"/>
                <a:gd name="connsiteX14" fmla="*/ 270164 w 696191"/>
                <a:gd name="connsiteY14" fmla="*/ 763732 h 1407968"/>
                <a:gd name="connsiteX15" fmla="*/ 270164 w 696191"/>
                <a:gd name="connsiteY15" fmla="*/ 680604 h 1407968"/>
                <a:gd name="connsiteX16" fmla="*/ 290946 w 696191"/>
                <a:gd name="connsiteY16" fmla="*/ 623454 h 1407968"/>
                <a:gd name="connsiteX17" fmla="*/ 342900 w 696191"/>
                <a:gd name="connsiteY17" fmla="*/ 550718 h 1407968"/>
                <a:gd name="connsiteX18" fmla="*/ 337705 w 696191"/>
                <a:gd name="connsiteY18" fmla="*/ 535132 h 1407968"/>
                <a:gd name="connsiteX19" fmla="*/ 316923 w 696191"/>
                <a:gd name="connsiteY19" fmla="*/ 483177 h 1407968"/>
                <a:gd name="connsiteX20" fmla="*/ 296141 w 696191"/>
                <a:gd name="connsiteY20" fmla="*/ 431222 h 1407968"/>
                <a:gd name="connsiteX21" fmla="*/ 306532 w 696191"/>
                <a:gd name="connsiteY21" fmla="*/ 368877 h 1407968"/>
                <a:gd name="connsiteX22" fmla="*/ 327314 w 696191"/>
                <a:gd name="connsiteY22" fmla="*/ 327313 h 1407968"/>
                <a:gd name="connsiteX23" fmla="*/ 327314 w 696191"/>
                <a:gd name="connsiteY23" fmla="*/ 254577 h 1407968"/>
                <a:gd name="connsiteX24" fmla="*/ 296141 w 696191"/>
                <a:gd name="connsiteY24" fmla="*/ 207818 h 1407968"/>
                <a:gd name="connsiteX25" fmla="*/ 296141 w 696191"/>
                <a:gd name="connsiteY25" fmla="*/ 207818 h 1407968"/>
                <a:gd name="connsiteX26" fmla="*/ 332509 w 696191"/>
                <a:gd name="connsiteY26" fmla="*/ 124691 h 1407968"/>
                <a:gd name="connsiteX27" fmla="*/ 358487 w 696191"/>
                <a:gd name="connsiteY27" fmla="*/ 93518 h 1407968"/>
                <a:gd name="connsiteX28" fmla="*/ 410441 w 696191"/>
                <a:gd name="connsiteY28" fmla="*/ 46759 h 1407968"/>
                <a:gd name="connsiteX29" fmla="*/ 410441 w 696191"/>
                <a:gd name="connsiteY29" fmla="*/ 46759 h 1407968"/>
                <a:gd name="connsiteX30" fmla="*/ 576696 w 696191"/>
                <a:gd name="connsiteY30" fmla="*/ 0 h 1407968"/>
                <a:gd name="connsiteX31" fmla="*/ 644237 w 696191"/>
                <a:gd name="connsiteY31" fmla="*/ 25977 h 1407968"/>
                <a:gd name="connsiteX32" fmla="*/ 690996 w 696191"/>
                <a:gd name="connsiteY32" fmla="*/ 83127 h 1407968"/>
                <a:gd name="connsiteX33" fmla="*/ 690996 w 696191"/>
                <a:gd name="connsiteY33" fmla="*/ 161059 h 1407968"/>
                <a:gd name="connsiteX34" fmla="*/ 690996 w 696191"/>
                <a:gd name="connsiteY34" fmla="*/ 233795 h 1407968"/>
                <a:gd name="connsiteX35" fmla="*/ 696191 w 696191"/>
                <a:gd name="connsiteY35" fmla="*/ 322118 h 1407968"/>
                <a:gd name="connsiteX36" fmla="*/ 680605 w 696191"/>
                <a:gd name="connsiteY36" fmla="*/ 389659 h 1407968"/>
                <a:gd name="connsiteX37" fmla="*/ 680605 w 696191"/>
                <a:gd name="connsiteY37" fmla="*/ 483177 h 1407968"/>
                <a:gd name="connsiteX38" fmla="*/ 680605 w 696191"/>
                <a:gd name="connsiteY38" fmla="*/ 576695 h 1407968"/>
                <a:gd name="connsiteX39" fmla="*/ 685800 w 696191"/>
                <a:gd name="connsiteY39" fmla="*/ 644236 h 1407968"/>
                <a:gd name="connsiteX40" fmla="*/ 696191 w 696191"/>
                <a:gd name="connsiteY40" fmla="*/ 706582 h 1407968"/>
                <a:gd name="connsiteX41" fmla="*/ 685800 w 696191"/>
                <a:gd name="connsiteY41" fmla="*/ 794904 h 1407968"/>
                <a:gd name="connsiteX42" fmla="*/ 665018 w 696191"/>
                <a:gd name="connsiteY42" fmla="*/ 883227 h 1407968"/>
                <a:gd name="connsiteX43" fmla="*/ 680605 w 696191"/>
                <a:gd name="connsiteY43" fmla="*/ 961159 h 1407968"/>
                <a:gd name="connsiteX44" fmla="*/ 696191 w 696191"/>
                <a:gd name="connsiteY44" fmla="*/ 1049482 h 1407968"/>
                <a:gd name="connsiteX45" fmla="*/ 696191 w 696191"/>
                <a:gd name="connsiteY45" fmla="*/ 1179368 h 1407968"/>
                <a:gd name="connsiteX46" fmla="*/ 639041 w 696191"/>
                <a:gd name="connsiteY46" fmla="*/ 1220932 h 1407968"/>
                <a:gd name="connsiteX47" fmla="*/ 566305 w 696191"/>
                <a:gd name="connsiteY47" fmla="*/ 1257300 h 1407968"/>
                <a:gd name="connsiteX48" fmla="*/ 514350 w 696191"/>
                <a:gd name="connsiteY48" fmla="*/ 1314450 h 1407968"/>
                <a:gd name="connsiteX49" fmla="*/ 483178 w 696191"/>
                <a:gd name="connsiteY49" fmla="*/ 1407968 h 1407968"/>
                <a:gd name="connsiteX50" fmla="*/ 426028 w 696191"/>
                <a:gd name="connsiteY50" fmla="*/ 1407968 h 1407968"/>
                <a:gd name="connsiteX51" fmla="*/ 0 w 696191"/>
                <a:gd name="connsiteY51" fmla="*/ 1407968 h 1407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96191" h="1407968">
                  <a:moveTo>
                    <a:pt x="0" y="1407968"/>
                  </a:moveTo>
                  <a:lnTo>
                    <a:pt x="36368" y="1330036"/>
                  </a:lnTo>
                  <a:lnTo>
                    <a:pt x="77932" y="1288472"/>
                  </a:lnTo>
                  <a:lnTo>
                    <a:pt x="145473" y="1278082"/>
                  </a:lnTo>
                  <a:lnTo>
                    <a:pt x="197428" y="1252104"/>
                  </a:lnTo>
                  <a:lnTo>
                    <a:pt x="264968" y="1168977"/>
                  </a:lnTo>
                  <a:lnTo>
                    <a:pt x="285750" y="1085850"/>
                  </a:lnTo>
                  <a:lnTo>
                    <a:pt x="259773" y="1049482"/>
                  </a:lnTo>
                  <a:lnTo>
                    <a:pt x="254578" y="1028700"/>
                  </a:lnTo>
                  <a:lnTo>
                    <a:pt x="280555" y="997527"/>
                  </a:lnTo>
                  <a:lnTo>
                    <a:pt x="254578" y="955963"/>
                  </a:lnTo>
                  <a:lnTo>
                    <a:pt x="238991" y="914400"/>
                  </a:lnTo>
                  <a:lnTo>
                    <a:pt x="254578" y="852054"/>
                  </a:lnTo>
                  <a:lnTo>
                    <a:pt x="270164" y="826077"/>
                  </a:lnTo>
                  <a:lnTo>
                    <a:pt x="270164" y="763732"/>
                  </a:lnTo>
                  <a:lnTo>
                    <a:pt x="270164" y="680604"/>
                  </a:lnTo>
                  <a:lnTo>
                    <a:pt x="290946" y="623454"/>
                  </a:lnTo>
                  <a:lnTo>
                    <a:pt x="342900" y="550718"/>
                  </a:lnTo>
                  <a:lnTo>
                    <a:pt x="337705" y="535132"/>
                  </a:lnTo>
                  <a:lnTo>
                    <a:pt x="316923" y="483177"/>
                  </a:lnTo>
                  <a:lnTo>
                    <a:pt x="296141" y="431222"/>
                  </a:lnTo>
                  <a:lnTo>
                    <a:pt x="306532" y="368877"/>
                  </a:lnTo>
                  <a:lnTo>
                    <a:pt x="327314" y="327313"/>
                  </a:lnTo>
                  <a:lnTo>
                    <a:pt x="327314" y="254577"/>
                  </a:lnTo>
                  <a:lnTo>
                    <a:pt x="296141" y="207818"/>
                  </a:lnTo>
                  <a:lnTo>
                    <a:pt x="296141" y="207818"/>
                  </a:lnTo>
                  <a:lnTo>
                    <a:pt x="332509" y="124691"/>
                  </a:lnTo>
                  <a:lnTo>
                    <a:pt x="358487" y="93518"/>
                  </a:lnTo>
                  <a:lnTo>
                    <a:pt x="410441" y="46759"/>
                  </a:lnTo>
                  <a:lnTo>
                    <a:pt x="410441" y="46759"/>
                  </a:lnTo>
                  <a:lnTo>
                    <a:pt x="576696" y="0"/>
                  </a:lnTo>
                  <a:lnTo>
                    <a:pt x="644237" y="25977"/>
                  </a:lnTo>
                  <a:lnTo>
                    <a:pt x="690996" y="83127"/>
                  </a:lnTo>
                  <a:lnTo>
                    <a:pt x="690996" y="161059"/>
                  </a:lnTo>
                  <a:lnTo>
                    <a:pt x="690996" y="233795"/>
                  </a:lnTo>
                  <a:lnTo>
                    <a:pt x="696191" y="322118"/>
                  </a:lnTo>
                  <a:lnTo>
                    <a:pt x="680605" y="389659"/>
                  </a:lnTo>
                  <a:lnTo>
                    <a:pt x="680605" y="483177"/>
                  </a:lnTo>
                  <a:lnTo>
                    <a:pt x="680605" y="576695"/>
                  </a:lnTo>
                  <a:lnTo>
                    <a:pt x="685800" y="644236"/>
                  </a:lnTo>
                  <a:lnTo>
                    <a:pt x="696191" y="706582"/>
                  </a:lnTo>
                  <a:lnTo>
                    <a:pt x="685800" y="794904"/>
                  </a:lnTo>
                  <a:lnTo>
                    <a:pt x="665018" y="883227"/>
                  </a:lnTo>
                  <a:lnTo>
                    <a:pt x="680605" y="961159"/>
                  </a:lnTo>
                  <a:lnTo>
                    <a:pt x="696191" y="1049482"/>
                  </a:lnTo>
                  <a:lnTo>
                    <a:pt x="696191" y="1179368"/>
                  </a:lnTo>
                  <a:lnTo>
                    <a:pt x="639041" y="1220932"/>
                  </a:lnTo>
                  <a:lnTo>
                    <a:pt x="566305" y="1257300"/>
                  </a:lnTo>
                  <a:lnTo>
                    <a:pt x="514350" y="1314450"/>
                  </a:lnTo>
                  <a:lnTo>
                    <a:pt x="483178" y="1407968"/>
                  </a:lnTo>
                  <a:lnTo>
                    <a:pt x="426028" y="1407968"/>
                  </a:lnTo>
                  <a:lnTo>
                    <a:pt x="0" y="1407968"/>
                  </a:lnTo>
                  <a:close/>
                </a:path>
              </a:pathLst>
            </a:cu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9" name="Oval 188">
              <a:extLst>
                <a:ext uri="{FF2B5EF4-FFF2-40B4-BE49-F238E27FC236}">
                  <a16:creationId xmlns:a16="http://schemas.microsoft.com/office/drawing/2014/main" id="{FA5159E3-AAD4-F84C-BF2E-F3D8CCE8DF7B}"/>
                </a:ext>
              </a:extLst>
            </p:cNvPr>
            <p:cNvSpPr>
              <a:spLocks noChangeAspect="1"/>
            </p:cNvSpPr>
            <p:nvPr/>
          </p:nvSpPr>
          <p:spPr>
            <a:xfrm>
              <a:off x="5401734" y="689668"/>
              <a:ext cx="91440" cy="91440"/>
            </a:xfrm>
            <a:prstGeom prst="ellipse">
              <a:avLst/>
            </a:prstGeom>
            <a:solidFill>
              <a:srgbClr val="FF0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Oval 189">
              <a:extLst>
                <a:ext uri="{FF2B5EF4-FFF2-40B4-BE49-F238E27FC236}">
                  <a16:creationId xmlns:a16="http://schemas.microsoft.com/office/drawing/2014/main" id="{DEABAB27-389E-E542-9E14-6EE72599395A}"/>
                </a:ext>
              </a:extLst>
            </p:cNvPr>
            <p:cNvSpPr>
              <a:spLocks noChangeAspect="1"/>
            </p:cNvSpPr>
            <p:nvPr/>
          </p:nvSpPr>
          <p:spPr>
            <a:xfrm>
              <a:off x="2675467" y="1494001"/>
              <a:ext cx="91440" cy="91440"/>
            </a:xfrm>
            <a:prstGeom prst="ellipse">
              <a:avLst/>
            </a:prstGeom>
            <a:solidFill>
              <a:srgbClr val="FF0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Oval 190">
              <a:extLst>
                <a:ext uri="{FF2B5EF4-FFF2-40B4-BE49-F238E27FC236}">
                  <a16:creationId xmlns:a16="http://schemas.microsoft.com/office/drawing/2014/main" id="{918E7DFC-1622-6F49-9324-65F12D615710}"/>
                </a:ext>
              </a:extLst>
            </p:cNvPr>
            <p:cNvSpPr>
              <a:spLocks noChangeAspect="1"/>
            </p:cNvSpPr>
            <p:nvPr/>
          </p:nvSpPr>
          <p:spPr>
            <a:xfrm>
              <a:off x="3937001" y="3043401"/>
              <a:ext cx="91440" cy="91440"/>
            </a:xfrm>
            <a:prstGeom prst="ellipse">
              <a:avLst/>
            </a:prstGeom>
            <a:solidFill>
              <a:srgbClr val="FF0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Oval 191">
              <a:extLst>
                <a:ext uri="{FF2B5EF4-FFF2-40B4-BE49-F238E27FC236}">
                  <a16:creationId xmlns:a16="http://schemas.microsoft.com/office/drawing/2014/main" id="{C5770082-E789-614F-B964-5C339C4DB1F1}"/>
                </a:ext>
              </a:extLst>
            </p:cNvPr>
            <p:cNvSpPr>
              <a:spLocks noChangeAspect="1"/>
            </p:cNvSpPr>
            <p:nvPr/>
          </p:nvSpPr>
          <p:spPr>
            <a:xfrm>
              <a:off x="4995334" y="3534468"/>
              <a:ext cx="91440" cy="91440"/>
            </a:xfrm>
            <a:prstGeom prst="ellipse">
              <a:avLst/>
            </a:prstGeom>
            <a:solidFill>
              <a:srgbClr val="FF0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Oval 192">
              <a:extLst>
                <a:ext uri="{FF2B5EF4-FFF2-40B4-BE49-F238E27FC236}">
                  <a16:creationId xmlns:a16="http://schemas.microsoft.com/office/drawing/2014/main" id="{2C7A63CA-2DC2-E044-BBC8-31E9BDB62F13}"/>
                </a:ext>
              </a:extLst>
            </p:cNvPr>
            <p:cNvSpPr>
              <a:spLocks noChangeAspect="1"/>
            </p:cNvSpPr>
            <p:nvPr/>
          </p:nvSpPr>
          <p:spPr>
            <a:xfrm>
              <a:off x="2801496" y="4990734"/>
              <a:ext cx="91440" cy="91440"/>
            </a:xfrm>
            <a:prstGeom prst="ellipse">
              <a:avLst/>
            </a:prstGeom>
            <a:solidFill>
              <a:srgbClr val="FF0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Oval 193">
              <a:extLst>
                <a:ext uri="{FF2B5EF4-FFF2-40B4-BE49-F238E27FC236}">
                  <a16:creationId xmlns:a16="http://schemas.microsoft.com/office/drawing/2014/main" id="{B470056E-9387-0743-B557-6EF0B895CE4E}"/>
                </a:ext>
              </a:extLst>
            </p:cNvPr>
            <p:cNvSpPr>
              <a:spLocks noChangeAspect="1"/>
            </p:cNvSpPr>
            <p:nvPr/>
          </p:nvSpPr>
          <p:spPr>
            <a:xfrm>
              <a:off x="5003801" y="5100802"/>
              <a:ext cx="91440" cy="91440"/>
            </a:xfrm>
            <a:prstGeom prst="ellipse">
              <a:avLst/>
            </a:prstGeom>
            <a:solidFill>
              <a:srgbClr val="FF0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Oval 194">
              <a:extLst>
                <a:ext uri="{FF2B5EF4-FFF2-40B4-BE49-F238E27FC236}">
                  <a16:creationId xmlns:a16="http://schemas.microsoft.com/office/drawing/2014/main" id="{2242E130-B083-D644-A8E8-7E5669E8DDDE}"/>
                </a:ext>
              </a:extLst>
            </p:cNvPr>
            <p:cNvSpPr>
              <a:spLocks noChangeAspect="1"/>
            </p:cNvSpPr>
            <p:nvPr/>
          </p:nvSpPr>
          <p:spPr>
            <a:xfrm>
              <a:off x="9838267" y="4381134"/>
              <a:ext cx="91440" cy="91440"/>
            </a:xfrm>
            <a:prstGeom prst="ellipse">
              <a:avLst/>
            </a:prstGeom>
            <a:solidFill>
              <a:srgbClr val="FF0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Oval 195">
              <a:extLst>
                <a:ext uri="{FF2B5EF4-FFF2-40B4-BE49-F238E27FC236}">
                  <a16:creationId xmlns:a16="http://schemas.microsoft.com/office/drawing/2014/main" id="{6CCA1B59-FC51-874E-A3AA-F123D298684D}"/>
                </a:ext>
              </a:extLst>
            </p:cNvPr>
            <p:cNvSpPr>
              <a:spLocks noChangeAspect="1"/>
            </p:cNvSpPr>
            <p:nvPr/>
          </p:nvSpPr>
          <p:spPr>
            <a:xfrm>
              <a:off x="9499601" y="5989801"/>
              <a:ext cx="91440" cy="91440"/>
            </a:xfrm>
            <a:prstGeom prst="ellipse">
              <a:avLst/>
            </a:prstGeom>
            <a:solidFill>
              <a:srgbClr val="FF0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Oval 196">
              <a:extLst>
                <a:ext uri="{FF2B5EF4-FFF2-40B4-BE49-F238E27FC236}">
                  <a16:creationId xmlns:a16="http://schemas.microsoft.com/office/drawing/2014/main" id="{87D260FD-39AF-024F-9936-804E5B93B7B5}"/>
                </a:ext>
              </a:extLst>
            </p:cNvPr>
            <p:cNvSpPr>
              <a:spLocks noChangeAspect="1"/>
            </p:cNvSpPr>
            <p:nvPr/>
          </p:nvSpPr>
          <p:spPr>
            <a:xfrm>
              <a:off x="5537202" y="1392405"/>
              <a:ext cx="91440" cy="91440"/>
            </a:xfrm>
            <a:prstGeom prst="ellipse">
              <a:avLst/>
            </a:prstGeom>
            <a:solidFill>
              <a:srgbClr val="00FA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Oval 197">
              <a:extLst>
                <a:ext uri="{FF2B5EF4-FFF2-40B4-BE49-F238E27FC236}">
                  <a16:creationId xmlns:a16="http://schemas.microsoft.com/office/drawing/2014/main" id="{701EAFB4-C8E0-E746-A246-6C2AF8BA2257}"/>
                </a:ext>
              </a:extLst>
            </p:cNvPr>
            <p:cNvSpPr>
              <a:spLocks noChangeAspect="1"/>
            </p:cNvSpPr>
            <p:nvPr/>
          </p:nvSpPr>
          <p:spPr>
            <a:xfrm>
              <a:off x="4250263" y="1604074"/>
              <a:ext cx="91440" cy="91440"/>
            </a:xfrm>
            <a:prstGeom prst="ellipse">
              <a:avLst/>
            </a:prstGeom>
            <a:solidFill>
              <a:srgbClr val="00FA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Oval 198">
              <a:extLst>
                <a:ext uri="{FF2B5EF4-FFF2-40B4-BE49-F238E27FC236}">
                  <a16:creationId xmlns:a16="http://schemas.microsoft.com/office/drawing/2014/main" id="{15FE7E0A-A489-6045-84B2-9282AAD95029}"/>
                </a:ext>
              </a:extLst>
            </p:cNvPr>
            <p:cNvSpPr>
              <a:spLocks noChangeAspect="1"/>
            </p:cNvSpPr>
            <p:nvPr/>
          </p:nvSpPr>
          <p:spPr>
            <a:xfrm>
              <a:off x="3920063" y="2450743"/>
              <a:ext cx="91440" cy="91440"/>
            </a:xfrm>
            <a:prstGeom prst="ellipse">
              <a:avLst/>
            </a:prstGeom>
            <a:solidFill>
              <a:srgbClr val="00FA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Oval 199">
              <a:extLst>
                <a:ext uri="{FF2B5EF4-FFF2-40B4-BE49-F238E27FC236}">
                  <a16:creationId xmlns:a16="http://schemas.microsoft.com/office/drawing/2014/main" id="{A7BBF546-5A13-CE42-9956-E16626E14234}"/>
                </a:ext>
              </a:extLst>
            </p:cNvPr>
            <p:cNvSpPr>
              <a:spLocks noChangeAspect="1"/>
            </p:cNvSpPr>
            <p:nvPr/>
          </p:nvSpPr>
          <p:spPr>
            <a:xfrm>
              <a:off x="4292592" y="2459208"/>
              <a:ext cx="91440" cy="91440"/>
            </a:xfrm>
            <a:prstGeom prst="ellipse">
              <a:avLst/>
            </a:prstGeom>
            <a:solidFill>
              <a:srgbClr val="00FA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Oval 200">
              <a:extLst>
                <a:ext uri="{FF2B5EF4-FFF2-40B4-BE49-F238E27FC236}">
                  <a16:creationId xmlns:a16="http://schemas.microsoft.com/office/drawing/2014/main" id="{01DBB2FF-CFC0-AD4B-809F-360C7AF2C634}"/>
                </a:ext>
              </a:extLst>
            </p:cNvPr>
            <p:cNvSpPr>
              <a:spLocks noChangeAspect="1"/>
            </p:cNvSpPr>
            <p:nvPr/>
          </p:nvSpPr>
          <p:spPr>
            <a:xfrm>
              <a:off x="4741329" y="2586207"/>
              <a:ext cx="91440" cy="91440"/>
            </a:xfrm>
            <a:prstGeom prst="ellipse">
              <a:avLst/>
            </a:prstGeom>
            <a:solidFill>
              <a:srgbClr val="00FA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Oval 201">
              <a:extLst>
                <a:ext uri="{FF2B5EF4-FFF2-40B4-BE49-F238E27FC236}">
                  <a16:creationId xmlns:a16="http://schemas.microsoft.com/office/drawing/2014/main" id="{7AF716E2-7E59-034A-B45A-3D35CD0D2F14}"/>
                </a:ext>
              </a:extLst>
            </p:cNvPr>
            <p:cNvSpPr>
              <a:spLocks noChangeAspect="1"/>
            </p:cNvSpPr>
            <p:nvPr/>
          </p:nvSpPr>
          <p:spPr>
            <a:xfrm>
              <a:off x="4504258" y="2730140"/>
              <a:ext cx="91440" cy="91440"/>
            </a:xfrm>
            <a:prstGeom prst="ellipse">
              <a:avLst/>
            </a:prstGeom>
            <a:solidFill>
              <a:srgbClr val="00FA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Oval 202">
              <a:extLst>
                <a:ext uri="{FF2B5EF4-FFF2-40B4-BE49-F238E27FC236}">
                  <a16:creationId xmlns:a16="http://schemas.microsoft.com/office/drawing/2014/main" id="{D2E14EA8-39B7-974F-9426-E24C0E96E9AF}"/>
                </a:ext>
              </a:extLst>
            </p:cNvPr>
            <p:cNvSpPr>
              <a:spLocks noChangeAspect="1"/>
            </p:cNvSpPr>
            <p:nvPr/>
          </p:nvSpPr>
          <p:spPr>
            <a:xfrm>
              <a:off x="1769521" y="1180744"/>
              <a:ext cx="91440" cy="91440"/>
            </a:xfrm>
            <a:prstGeom prst="ellipse">
              <a:avLst/>
            </a:prstGeom>
            <a:solidFill>
              <a:srgbClr val="00FA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Oval 203">
              <a:extLst>
                <a:ext uri="{FF2B5EF4-FFF2-40B4-BE49-F238E27FC236}">
                  <a16:creationId xmlns:a16="http://schemas.microsoft.com/office/drawing/2014/main" id="{8660F155-707B-D744-A7D5-2697B112E5C5}"/>
                </a:ext>
              </a:extLst>
            </p:cNvPr>
            <p:cNvSpPr>
              <a:spLocks noChangeAspect="1"/>
            </p:cNvSpPr>
            <p:nvPr/>
          </p:nvSpPr>
          <p:spPr>
            <a:xfrm>
              <a:off x="3132658" y="3974741"/>
              <a:ext cx="91440" cy="91440"/>
            </a:xfrm>
            <a:prstGeom prst="ellipse">
              <a:avLst/>
            </a:prstGeom>
            <a:solidFill>
              <a:srgbClr val="00FA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Oval 204">
              <a:extLst>
                <a:ext uri="{FF2B5EF4-FFF2-40B4-BE49-F238E27FC236}">
                  <a16:creationId xmlns:a16="http://schemas.microsoft.com/office/drawing/2014/main" id="{335A09C6-B605-F64C-87F7-B52F2335B4A3}"/>
                </a:ext>
              </a:extLst>
            </p:cNvPr>
            <p:cNvSpPr>
              <a:spLocks noChangeAspect="1"/>
            </p:cNvSpPr>
            <p:nvPr/>
          </p:nvSpPr>
          <p:spPr>
            <a:xfrm>
              <a:off x="5190069" y="4728268"/>
              <a:ext cx="91440" cy="91440"/>
            </a:xfrm>
            <a:prstGeom prst="ellipse">
              <a:avLst/>
            </a:prstGeom>
            <a:solidFill>
              <a:srgbClr val="FFFC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Oval 205">
              <a:extLst>
                <a:ext uri="{FF2B5EF4-FFF2-40B4-BE49-F238E27FC236}">
                  <a16:creationId xmlns:a16="http://schemas.microsoft.com/office/drawing/2014/main" id="{CFFBE27E-21B5-7F4E-9912-AC99180BD385}"/>
                </a:ext>
              </a:extLst>
            </p:cNvPr>
            <p:cNvSpPr>
              <a:spLocks noChangeAspect="1"/>
            </p:cNvSpPr>
            <p:nvPr/>
          </p:nvSpPr>
          <p:spPr>
            <a:xfrm>
              <a:off x="3793069" y="4618196"/>
              <a:ext cx="91440" cy="91440"/>
            </a:xfrm>
            <a:prstGeom prst="ellipse">
              <a:avLst/>
            </a:prstGeom>
            <a:solidFill>
              <a:srgbClr val="FFFC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Oval 206">
              <a:extLst>
                <a:ext uri="{FF2B5EF4-FFF2-40B4-BE49-F238E27FC236}">
                  <a16:creationId xmlns:a16="http://schemas.microsoft.com/office/drawing/2014/main" id="{005B8D42-8896-374B-8D20-8CE4063D8DE9}"/>
                </a:ext>
              </a:extLst>
            </p:cNvPr>
            <p:cNvSpPr>
              <a:spLocks noChangeAspect="1"/>
            </p:cNvSpPr>
            <p:nvPr/>
          </p:nvSpPr>
          <p:spPr>
            <a:xfrm>
              <a:off x="4626852" y="2399861"/>
              <a:ext cx="91440" cy="91440"/>
            </a:xfrm>
            <a:prstGeom prst="ellipse">
              <a:avLst/>
            </a:prstGeom>
            <a:solidFill>
              <a:srgbClr val="FFFC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Oval 207">
              <a:extLst>
                <a:ext uri="{FF2B5EF4-FFF2-40B4-BE49-F238E27FC236}">
                  <a16:creationId xmlns:a16="http://schemas.microsoft.com/office/drawing/2014/main" id="{A56C8B88-8ABE-5E45-AC7C-74D1482E64AD}"/>
                </a:ext>
              </a:extLst>
            </p:cNvPr>
            <p:cNvSpPr>
              <a:spLocks noChangeAspect="1"/>
            </p:cNvSpPr>
            <p:nvPr/>
          </p:nvSpPr>
          <p:spPr>
            <a:xfrm>
              <a:off x="3435480" y="4826334"/>
              <a:ext cx="91440" cy="91440"/>
            </a:xfrm>
            <a:prstGeom prst="ellipse">
              <a:avLst/>
            </a:prstGeom>
            <a:solidFill>
              <a:srgbClr val="FFFC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Oval 208">
              <a:extLst>
                <a:ext uri="{FF2B5EF4-FFF2-40B4-BE49-F238E27FC236}">
                  <a16:creationId xmlns:a16="http://schemas.microsoft.com/office/drawing/2014/main" id="{0AF01303-E6E8-2449-B632-C0920A80E385}"/>
                </a:ext>
              </a:extLst>
            </p:cNvPr>
            <p:cNvSpPr>
              <a:spLocks noChangeAspect="1"/>
            </p:cNvSpPr>
            <p:nvPr/>
          </p:nvSpPr>
          <p:spPr>
            <a:xfrm>
              <a:off x="3635586" y="4708393"/>
              <a:ext cx="91440" cy="91440"/>
            </a:xfrm>
            <a:prstGeom prst="ellipse">
              <a:avLst/>
            </a:prstGeom>
            <a:solidFill>
              <a:srgbClr val="FFFC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Oval 209">
              <a:extLst>
                <a:ext uri="{FF2B5EF4-FFF2-40B4-BE49-F238E27FC236}">
                  <a16:creationId xmlns:a16="http://schemas.microsoft.com/office/drawing/2014/main" id="{9E7A6F27-0FDB-8145-A6FB-4F9F32BA66C4}"/>
                </a:ext>
              </a:extLst>
            </p:cNvPr>
            <p:cNvSpPr>
              <a:spLocks noChangeAspect="1"/>
            </p:cNvSpPr>
            <p:nvPr/>
          </p:nvSpPr>
          <p:spPr>
            <a:xfrm>
              <a:off x="3573301" y="4669962"/>
              <a:ext cx="91440" cy="91440"/>
            </a:xfrm>
            <a:prstGeom prst="ellipse">
              <a:avLst/>
            </a:prstGeom>
            <a:solidFill>
              <a:srgbClr val="FFFC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Oval 210">
              <a:extLst>
                <a:ext uri="{FF2B5EF4-FFF2-40B4-BE49-F238E27FC236}">
                  <a16:creationId xmlns:a16="http://schemas.microsoft.com/office/drawing/2014/main" id="{3C28C29E-8379-0E4E-8D35-B6681D9B9B06}"/>
                </a:ext>
              </a:extLst>
            </p:cNvPr>
            <p:cNvSpPr>
              <a:spLocks noChangeAspect="1"/>
            </p:cNvSpPr>
            <p:nvPr/>
          </p:nvSpPr>
          <p:spPr>
            <a:xfrm>
              <a:off x="3542821" y="4591774"/>
              <a:ext cx="91440" cy="91440"/>
            </a:xfrm>
            <a:prstGeom prst="ellipse">
              <a:avLst/>
            </a:prstGeom>
            <a:solidFill>
              <a:srgbClr val="FFFC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TextBox 211">
              <a:extLst>
                <a:ext uri="{FF2B5EF4-FFF2-40B4-BE49-F238E27FC236}">
                  <a16:creationId xmlns:a16="http://schemas.microsoft.com/office/drawing/2014/main" id="{0B675712-441E-BD4C-A597-92370C167D26}"/>
                </a:ext>
              </a:extLst>
            </p:cNvPr>
            <p:cNvSpPr txBox="1"/>
            <p:nvPr/>
          </p:nvSpPr>
          <p:spPr>
            <a:xfrm>
              <a:off x="9581322" y="4218721"/>
              <a:ext cx="328873" cy="276999"/>
            </a:xfrm>
            <a:prstGeom prst="rect">
              <a:avLst/>
            </a:prstGeom>
            <a:noFill/>
          </p:spPr>
          <p:txBody>
            <a:bodyPr wrap="none" rtlCol="0">
              <a:spAutoFit/>
            </a:bodyPr>
            <a:lstStyle/>
            <a:p>
              <a:r>
                <a:rPr lang="en-US" sz="1200" b="1" dirty="0"/>
                <a:t>LC</a:t>
              </a:r>
            </a:p>
          </p:txBody>
        </p:sp>
        <p:sp>
          <p:nvSpPr>
            <p:cNvPr id="213" name="TextBox 212">
              <a:extLst>
                <a:ext uri="{FF2B5EF4-FFF2-40B4-BE49-F238E27FC236}">
                  <a16:creationId xmlns:a16="http://schemas.microsoft.com/office/drawing/2014/main" id="{7ACC5F01-13A8-AF45-A7BE-7C190C27A631}"/>
                </a:ext>
              </a:extLst>
            </p:cNvPr>
            <p:cNvSpPr txBox="1"/>
            <p:nvPr/>
          </p:nvSpPr>
          <p:spPr>
            <a:xfrm>
              <a:off x="5185576" y="4522196"/>
              <a:ext cx="364202" cy="276999"/>
            </a:xfrm>
            <a:prstGeom prst="rect">
              <a:avLst/>
            </a:prstGeom>
            <a:noFill/>
          </p:spPr>
          <p:txBody>
            <a:bodyPr wrap="none" rtlCol="0">
              <a:spAutoFit/>
            </a:bodyPr>
            <a:lstStyle/>
            <a:p>
              <a:r>
                <a:rPr lang="en-US" sz="1200" b="1" dirty="0"/>
                <a:t>NP</a:t>
              </a:r>
            </a:p>
          </p:txBody>
        </p:sp>
        <p:sp>
          <p:nvSpPr>
            <p:cNvPr id="214" name="TextBox 213">
              <a:extLst>
                <a:ext uri="{FF2B5EF4-FFF2-40B4-BE49-F238E27FC236}">
                  <a16:creationId xmlns:a16="http://schemas.microsoft.com/office/drawing/2014/main" id="{F71AD46E-6C2A-2746-9339-7E6EE2094375}"/>
                </a:ext>
              </a:extLst>
            </p:cNvPr>
            <p:cNvSpPr txBox="1"/>
            <p:nvPr/>
          </p:nvSpPr>
          <p:spPr>
            <a:xfrm>
              <a:off x="4996070" y="5119869"/>
              <a:ext cx="335348" cy="276999"/>
            </a:xfrm>
            <a:prstGeom prst="rect">
              <a:avLst/>
            </a:prstGeom>
            <a:noFill/>
          </p:spPr>
          <p:txBody>
            <a:bodyPr wrap="none" rtlCol="0">
              <a:spAutoFit/>
            </a:bodyPr>
            <a:lstStyle/>
            <a:p>
              <a:r>
                <a:rPr lang="en-US" sz="1200" b="1" dirty="0"/>
                <a:t>SP</a:t>
              </a:r>
            </a:p>
          </p:txBody>
        </p:sp>
        <p:sp>
          <p:nvSpPr>
            <p:cNvPr id="215" name="TextBox 214">
              <a:extLst>
                <a:ext uri="{FF2B5EF4-FFF2-40B4-BE49-F238E27FC236}">
                  <a16:creationId xmlns:a16="http://schemas.microsoft.com/office/drawing/2014/main" id="{1575762A-D488-F046-91ED-EB21E119CCF6}"/>
                </a:ext>
              </a:extLst>
            </p:cNvPr>
            <p:cNvSpPr txBox="1"/>
            <p:nvPr/>
          </p:nvSpPr>
          <p:spPr>
            <a:xfrm rot="19065524">
              <a:off x="5245422" y="4960842"/>
              <a:ext cx="644728" cy="276999"/>
            </a:xfrm>
            <a:prstGeom prst="rect">
              <a:avLst/>
            </a:prstGeom>
            <a:noFill/>
          </p:spPr>
          <p:txBody>
            <a:bodyPr wrap="none" rtlCol="0">
              <a:spAutoFit/>
            </a:bodyPr>
            <a:lstStyle/>
            <a:p>
              <a:r>
                <a:rPr lang="en-US" sz="1200" b="1" dirty="0"/>
                <a:t>Airport</a:t>
              </a:r>
            </a:p>
          </p:txBody>
        </p:sp>
        <p:sp>
          <p:nvSpPr>
            <p:cNvPr id="216" name="TextBox 215">
              <a:extLst>
                <a:ext uri="{FF2B5EF4-FFF2-40B4-BE49-F238E27FC236}">
                  <a16:creationId xmlns:a16="http://schemas.microsoft.com/office/drawing/2014/main" id="{698B8C14-9D3D-4648-913E-F993979E3972}"/>
                </a:ext>
              </a:extLst>
            </p:cNvPr>
            <p:cNvSpPr txBox="1"/>
            <p:nvPr/>
          </p:nvSpPr>
          <p:spPr>
            <a:xfrm>
              <a:off x="4972216" y="3314923"/>
              <a:ext cx="458780" cy="276999"/>
            </a:xfrm>
            <a:prstGeom prst="rect">
              <a:avLst/>
            </a:prstGeom>
            <a:noFill/>
          </p:spPr>
          <p:txBody>
            <a:bodyPr wrap="none" rtlCol="0">
              <a:spAutoFit/>
            </a:bodyPr>
            <a:lstStyle/>
            <a:p>
              <a:r>
                <a:rPr lang="en-US" sz="1200" b="1" dirty="0"/>
                <a:t>MW</a:t>
              </a:r>
            </a:p>
          </p:txBody>
        </p:sp>
        <p:sp>
          <p:nvSpPr>
            <p:cNvPr id="217" name="TextBox 216">
              <a:extLst>
                <a:ext uri="{FF2B5EF4-FFF2-40B4-BE49-F238E27FC236}">
                  <a16:creationId xmlns:a16="http://schemas.microsoft.com/office/drawing/2014/main" id="{ACF99F98-4AAE-1A4C-9CC8-9B93E99691B2}"/>
                </a:ext>
              </a:extLst>
            </p:cNvPr>
            <p:cNvSpPr txBox="1"/>
            <p:nvPr/>
          </p:nvSpPr>
          <p:spPr>
            <a:xfrm>
              <a:off x="4607781" y="2179211"/>
              <a:ext cx="495777" cy="276999"/>
            </a:xfrm>
            <a:prstGeom prst="rect">
              <a:avLst/>
            </a:prstGeom>
            <a:noFill/>
          </p:spPr>
          <p:txBody>
            <a:bodyPr wrap="none" rtlCol="0">
              <a:spAutoFit/>
            </a:bodyPr>
            <a:lstStyle/>
            <a:p>
              <a:r>
                <a:rPr lang="en-US" sz="1200" b="1" dirty="0"/>
                <a:t>PRSS</a:t>
              </a:r>
            </a:p>
          </p:txBody>
        </p:sp>
        <p:sp>
          <p:nvSpPr>
            <p:cNvPr id="218" name="TextBox 217">
              <a:extLst>
                <a:ext uri="{FF2B5EF4-FFF2-40B4-BE49-F238E27FC236}">
                  <a16:creationId xmlns:a16="http://schemas.microsoft.com/office/drawing/2014/main" id="{7F609A65-3E9B-F044-97DC-4DC9D821D814}"/>
                </a:ext>
              </a:extLst>
            </p:cNvPr>
            <p:cNvSpPr txBox="1"/>
            <p:nvPr/>
          </p:nvSpPr>
          <p:spPr>
            <a:xfrm>
              <a:off x="3705066" y="4952007"/>
              <a:ext cx="542136" cy="246221"/>
            </a:xfrm>
            <a:prstGeom prst="rect">
              <a:avLst/>
            </a:prstGeom>
            <a:noFill/>
          </p:spPr>
          <p:txBody>
            <a:bodyPr wrap="none" rtlCol="0">
              <a:spAutoFit/>
            </a:bodyPr>
            <a:lstStyle/>
            <a:p>
              <a:r>
                <a:rPr lang="en-US" sz="1000" b="1" dirty="0"/>
                <a:t>DC MP</a:t>
              </a:r>
            </a:p>
          </p:txBody>
        </p:sp>
        <p:sp>
          <p:nvSpPr>
            <p:cNvPr id="219" name="TextBox 218">
              <a:extLst>
                <a:ext uri="{FF2B5EF4-FFF2-40B4-BE49-F238E27FC236}">
                  <a16:creationId xmlns:a16="http://schemas.microsoft.com/office/drawing/2014/main" id="{13420C95-C1B2-BB45-B569-9C368B929927}"/>
                </a:ext>
              </a:extLst>
            </p:cNvPr>
            <p:cNvSpPr txBox="1"/>
            <p:nvPr/>
          </p:nvSpPr>
          <p:spPr>
            <a:xfrm>
              <a:off x="3772894" y="2799413"/>
              <a:ext cx="417102" cy="276999"/>
            </a:xfrm>
            <a:prstGeom prst="rect">
              <a:avLst/>
            </a:prstGeom>
            <a:noFill/>
          </p:spPr>
          <p:txBody>
            <a:bodyPr wrap="none" rtlCol="0">
              <a:spAutoFit/>
            </a:bodyPr>
            <a:lstStyle/>
            <a:p>
              <a:r>
                <a:rPr lang="en-US" sz="1200" b="1" dirty="0"/>
                <a:t>MH</a:t>
              </a:r>
            </a:p>
          </p:txBody>
        </p:sp>
        <p:sp>
          <p:nvSpPr>
            <p:cNvPr id="220" name="TextBox 219">
              <a:extLst>
                <a:ext uri="{FF2B5EF4-FFF2-40B4-BE49-F238E27FC236}">
                  <a16:creationId xmlns:a16="http://schemas.microsoft.com/office/drawing/2014/main" id="{286AD325-33B3-BA4B-9C33-0D00A7FEEA8D}"/>
                </a:ext>
              </a:extLst>
            </p:cNvPr>
            <p:cNvSpPr txBox="1"/>
            <p:nvPr/>
          </p:nvSpPr>
          <p:spPr>
            <a:xfrm>
              <a:off x="2621279" y="1274088"/>
              <a:ext cx="346570" cy="276999"/>
            </a:xfrm>
            <a:prstGeom prst="rect">
              <a:avLst/>
            </a:prstGeom>
            <a:noFill/>
          </p:spPr>
          <p:txBody>
            <a:bodyPr wrap="none" rtlCol="0">
              <a:spAutoFit/>
            </a:bodyPr>
            <a:lstStyle/>
            <a:p>
              <a:r>
                <a:rPr lang="en-US" sz="1200" b="1" dirty="0"/>
                <a:t>PC</a:t>
              </a:r>
            </a:p>
          </p:txBody>
        </p:sp>
        <p:sp>
          <p:nvSpPr>
            <p:cNvPr id="221" name="TextBox 220">
              <a:extLst>
                <a:ext uri="{FF2B5EF4-FFF2-40B4-BE49-F238E27FC236}">
                  <a16:creationId xmlns:a16="http://schemas.microsoft.com/office/drawing/2014/main" id="{0133C55C-824F-0741-815F-5CF296CE1324}"/>
                </a:ext>
              </a:extLst>
            </p:cNvPr>
            <p:cNvSpPr txBox="1"/>
            <p:nvPr/>
          </p:nvSpPr>
          <p:spPr>
            <a:xfrm>
              <a:off x="5294243" y="440524"/>
              <a:ext cx="364202" cy="276999"/>
            </a:xfrm>
            <a:prstGeom prst="rect">
              <a:avLst/>
            </a:prstGeom>
            <a:noFill/>
          </p:spPr>
          <p:txBody>
            <a:bodyPr wrap="none" rtlCol="0">
              <a:spAutoFit/>
            </a:bodyPr>
            <a:lstStyle/>
            <a:p>
              <a:r>
                <a:rPr lang="en-US" sz="1200" b="1" dirty="0"/>
                <a:t>UP</a:t>
              </a:r>
            </a:p>
          </p:txBody>
        </p:sp>
        <p:sp>
          <p:nvSpPr>
            <p:cNvPr id="222" name="TextBox 221">
              <a:extLst>
                <a:ext uri="{FF2B5EF4-FFF2-40B4-BE49-F238E27FC236}">
                  <a16:creationId xmlns:a16="http://schemas.microsoft.com/office/drawing/2014/main" id="{1E879BC0-FE21-0B4E-A34E-BF909C365A7A}"/>
                </a:ext>
              </a:extLst>
            </p:cNvPr>
            <p:cNvSpPr txBox="1"/>
            <p:nvPr/>
          </p:nvSpPr>
          <p:spPr>
            <a:xfrm>
              <a:off x="1550503" y="950733"/>
              <a:ext cx="327334" cy="276999"/>
            </a:xfrm>
            <a:prstGeom prst="rect">
              <a:avLst/>
            </a:prstGeom>
            <a:noFill/>
          </p:spPr>
          <p:txBody>
            <a:bodyPr wrap="none" rtlCol="0">
              <a:spAutoFit/>
            </a:bodyPr>
            <a:lstStyle/>
            <a:p>
              <a:r>
                <a:rPr lang="en-US" sz="1200" b="1" dirty="0">
                  <a:solidFill>
                    <a:schemeClr val="bg1"/>
                  </a:solidFill>
                </a:rPr>
                <a:t>L8</a:t>
              </a:r>
            </a:p>
          </p:txBody>
        </p:sp>
        <p:sp>
          <p:nvSpPr>
            <p:cNvPr id="223" name="TextBox 222">
              <a:extLst>
                <a:ext uri="{FF2B5EF4-FFF2-40B4-BE49-F238E27FC236}">
                  <a16:creationId xmlns:a16="http://schemas.microsoft.com/office/drawing/2014/main" id="{F2F42C60-BE7D-7A45-BE82-1617E9F49E91}"/>
                </a:ext>
              </a:extLst>
            </p:cNvPr>
            <p:cNvSpPr txBox="1"/>
            <p:nvPr/>
          </p:nvSpPr>
          <p:spPr>
            <a:xfrm>
              <a:off x="4032636" y="1612015"/>
              <a:ext cx="327334" cy="276999"/>
            </a:xfrm>
            <a:prstGeom prst="rect">
              <a:avLst/>
            </a:prstGeom>
            <a:noFill/>
          </p:spPr>
          <p:txBody>
            <a:bodyPr wrap="none" rtlCol="0">
              <a:spAutoFit/>
            </a:bodyPr>
            <a:lstStyle/>
            <a:p>
              <a:r>
                <a:rPr lang="en-US" sz="1200" b="1" dirty="0"/>
                <a:t>L7</a:t>
              </a:r>
            </a:p>
          </p:txBody>
        </p:sp>
        <p:sp>
          <p:nvSpPr>
            <p:cNvPr id="224" name="TextBox 223">
              <a:extLst>
                <a:ext uri="{FF2B5EF4-FFF2-40B4-BE49-F238E27FC236}">
                  <a16:creationId xmlns:a16="http://schemas.microsoft.com/office/drawing/2014/main" id="{558BE3F6-4ABD-0845-B081-2D70C3182F7C}"/>
                </a:ext>
              </a:extLst>
            </p:cNvPr>
            <p:cNvSpPr txBox="1"/>
            <p:nvPr/>
          </p:nvSpPr>
          <p:spPr>
            <a:xfrm>
              <a:off x="5536758" y="1191920"/>
              <a:ext cx="327334" cy="276999"/>
            </a:xfrm>
            <a:prstGeom prst="rect">
              <a:avLst/>
            </a:prstGeom>
            <a:noFill/>
          </p:spPr>
          <p:txBody>
            <a:bodyPr wrap="none" rtlCol="0">
              <a:spAutoFit/>
            </a:bodyPr>
            <a:lstStyle/>
            <a:p>
              <a:r>
                <a:rPr lang="en-US" sz="1200" b="1" dirty="0"/>
                <a:t>L6</a:t>
              </a:r>
            </a:p>
          </p:txBody>
        </p:sp>
        <p:sp>
          <p:nvSpPr>
            <p:cNvPr id="225" name="TextBox 224">
              <a:extLst>
                <a:ext uri="{FF2B5EF4-FFF2-40B4-BE49-F238E27FC236}">
                  <a16:creationId xmlns:a16="http://schemas.microsoft.com/office/drawing/2014/main" id="{91137796-F28C-674D-997A-6DD401BB228E}"/>
                </a:ext>
              </a:extLst>
            </p:cNvPr>
            <p:cNvSpPr txBox="1"/>
            <p:nvPr/>
          </p:nvSpPr>
          <p:spPr>
            <a:xfrm>
              <a:off x="4766808" y="2441600"/>
              <a:ext cx="327334" cy="276999"/>
            </a:xfrm>
            <a:prstGeom prst="rect">
              <a:avLst/>
            </a:prstGeom>
            <a:noFill/>
          </p:spPr>
          <p:txBody>
            <a:bodyPr wrap="none" rtlCol="0">
              <a:spAutoFit/>
            </a:bodyPr>
            <a:lstStyle/>
            <a:p>
              <a:r>
                <a:rPr lang="en-US" sz="1200" b="1" dirty="0"/>
                <a:t>L5</a:t>
              </a:r>
            </a:p>
          </p:txBody>
        </p:sp>
        <p:sp>
          <p:nvSpPr>
            <p:cNvPr id="226" name="TextBox 225">
              <a:extLst>
                <a:ext uri="{FF2B5EF4-FFF2-40B4-BE49-F238E27FC236}">
                  <a16:creationId xmlns:a16="http://schemas.microsoft.com/office/drawing/2014/main" id="{A98FF4C9-02D1-674B-8635-CB8FB4C50228}"/>
                </a:ext>
              </a:extLst>
            </p:cNvPr>
            <p:cNvSpPr txBox="1"/>
            <p:nvPr/>
          </p:nvSpPr>
          <p:spPr>
            <a:xfrm>
              <a:off x="4505741" y="2753026"/>
              <a:ext cx="327334" cy="276999"/>
            </a:xfrm>
            <a:prstGeom prst="rect">
              <a:avLst/>
            </a:prstGeom>
            <a:noFill/>
          </p:spPr>
          <p:txBody>
            <a:bodyPr wrap="none" rtlCol="0">
              <a:spAutoFit/>
            </a:bodyPr>
            <a:lstStyle/>
            <a:p>
              <a:r>
                <a:rPr lang="en-US" sz="1200" b="1" dirty="0"/>
                <a:t>L4</a:t>
              </a:r>
            </a:p>
          </p:txBody>
        </p:sp>
        <p:sp>
          <p:nvSpPr>
            <p:cNvPr id="227" name="TextBox 226">
              <a:extLst>
                <a:ext uri="{FF2B5EF4-FFF2-40B4-BE49-F238E27FC236}">
                  <a16:creationId xmlns:a16="http://schemas.microsoft.com/office/drawing/2014/main" id="{965AFCD6-81B2-934B-BC84-AFA86CF8D279}"/>
                </a:ext>
              </a:extLst>
            </p:cNvPr>
            <p:cNvSpPr txBox="1"/>
            <p:nvPr/>
          </p:nvSpPr>
          <p:spPr>
            <a:xfrm>
              <a:off x="4244674" y="2237516"/>
              <a:ext cx="327334" cy="276999"/>
            </a:xfrm>
            <a:prstGeom prst="rect">
              <a:avLst/>
            </a:prstGeom>
            <a:noFill/>
          </p:spPr>
          <p:txBody>
            <a:bodyPr wrap="none" rtlCol="0">
              <a:spAutoFit/>
            </a:bodyPr>
            <a:lstStyle/>
            <a:p>
              <a:r>
                <a:rPr lang="en-US" sz="1200" b="1" dirty="0"/>
                <a:t>L3</a:t>
              </a:r>
            </a:p>
          </p:txBody>
        </p:sp>
        <p:sp>
          <p:nvSpPr>
            <p:cNvPr id="228" name="TextBox 227">
              <a:extLst>
                <a:ext uri="{FF2B5EF4-FFF2-40B4-BE49-F238E27FC236}">
                  <a16:creationId xmlns:a16="http://schemas.microsoft.com/office/drawing/2014/main" id="{FA248225-96CE-3A4E-89BD-4A99AAF35EC1}"/>
                </a:ext>
              </a:extLst>
            </p:cNvPr>
            <p:cNvSpPr txBox="1"/>
            <p:nvPr/>
          </p:nvSpPr>
          <p:spPr>
            <a:xfrm>
              <a:off x="3649651" y="2310403"/>
              <a:ext cx="327334" cy="276999"/>
            </a:xfrm>
            <a:prstGeom prst="rect">
              <a:avLst/>
            </a:prstGeom>
            <a:noFill/>
          </p:spPr>
          <p:txBody>
            <a:bodyPr wrap="none" rtlCol="0">
              <a:spAutoFit/>
            </a:bodyPr>
            <a:lstStyle/>
            <a:p>
              <a:r>
                <a:rPr lang="en-US" sz="1200" b="1" dirty="0"/>
                <a:t>L2</a:t>
              </a:r>
            </a:p>
          </p:txBody>
        </p:sp>
        <p:sp>
          <p:nvSpPr>
            <p:cNvPr id="229" name="TextBox 228">
              <a:extLst>
                <a:ext uri="{FF2B5EF4-FFF2-40B4-BE49-F238E27FC236}">
                  <a16:creationId xmlns:a16="http://schemas.microsoft.com/office/drawing/2014/main" id="{3B00ECA4-484B-4C4F-8C11-6CED55FCD696}"/>
                </a:ext>
              </a:extLst>
            </p:cNvPr>
            <p:cNvSpPr txBox="1"/>
            <p:nvPr/>
          </p:nvSpPr>
          <p:spPr>
            <a:xfrm>
              <a:off x="3093060" y="3757541"/>
              <a:ext cx="327334" cy="276999"/>
            </a:xfrm>
            <a:prstGeom prst="rect">
              <a:avLst/>
            </a:prstGeom>
            <a:noFill/>
          </p:spPr>
          <p:txBody>
            <a:bodyPr wrap="none" rtlCol="0">
              <a:spAutoFit/>
            </a:bodyPr>
            <a:lstStyle/>
            <a:p>
              <a:r>
                <a:rPr lang="en-US" sz="1200" b="1" dirty="0"/>
                <a:t>L1</a:t>
              </a:r>
            </a:p>
          </p:txBody>
        </p:sp>
        <p:sp>
          <p:nvSpPr>
            <p:cNvPr id="230" name="TextBox 229">
              <a:extLst>
                <a:ext uri="{FF2B5EF4-FFF2-40B4-BE49-F238E27FC236}">
                  <a16:creationId xmlns:a16="http://schemas.microsoft.com/office/drawing/2014/main" id="{3090D830-7DAB-FA4A-B7FA-4CF0412E1EF9}"/>
                </a:ext>
              </a:extLst>
            </p:cNvPr>
            <p:cNvSpPr txBox="1"/>
            <p:nvPr/>
          </p:nvSpPr>
          <p:spPr>
            <a:xfrm>
              <a:off x="4377797" y="4015962"/>
              <a:ext cx="1043491" cy="523220"/>
            </a:xfrm>
            <a:prstGeom prst="rect">
              <a:avLst/>
            </a:prstGeom>
            <a:noFill/>
          </p:spPr>
          <p:txBody>
            <a:bodyPr wrap="none" rtlCol="0">
              <a:spAutoFit/>
            </a:bodyPr>
            <a:lstStyle/>
            <a:p>
              <a:r>
                <a:rPr lang="en-US" sz="1400" b="1" dirty="0">
                  <a:solidFill>
                    <a:srgbClr val="FF0000"/>
                  </a:solidFill>
                </a:rPr>
                <a:t>Dear Creek </a:t>
              </a:r>
            </a:p>
            <a:p>
              <a:r>
                <a:rPr lang="en-US" sz="1400" b="1" dirty="0">
                  <a:solidFill>
                    <a:srgbClr val="FF0000"/>
                  </a:solidFill>
                </a:rPr>
                <a:t>Supersite</a:t>
              </a:r>
            </a:p>
          </p:txBody>
        </p:sp>
        <p:sp>
          <p:nvSpPr>
            <p:cNvPr id="231" name="TextBox 230">
              <a:extLst>
                <a:ext uri="{FF2B5EF4-FFF2-40B4-BE49-F238E27FC236}">
                  <a16:creationId xmlns:a16="http://schemas.microsoft.com/office/drawing/2014/main" id="{0EAC2B50-A89B-DF4E-9363-9CAA103CC2BC}"/>
                </a:ext>
              </a:extLst>
            </p:cNvPr>
            <p:cNvSpPr txBox="1"/>
            <p:nvPr/>
          </p:nvSpPr>
          <p:spPr>
            <a:xfrm>
              <a:off x="5186030" y="2187379"/>
              <a:ext cx="1041054" cy="523220"/>
            </a:xfrm>
            <a:prstGeom prst="rect">
              <a:avLst/>
            </a:prstGeom>
            <a:noFill/>
          </p:spPr>
          <p:txBody>
            <a:bodyPr wrap="none" rtlCol="0">
              <a:spAutoFit/>
            </a:bodyPr>
            <a:lstStyle/>
            <a:p>
              <a:r>
                <a:rPr lang="en-US" sz="1400" b="1" dirty="0">
                  <a:solidFill>
                    <a:srgbClr val="FF0000"/>
                  </a:solidFill>
                </a:rPr>
                <a:t>Provo River</a:t>
              </a:r>
            </a:p>
            <a:p>
              <a:r>
                <a:rPr lang="en-US" sz="1400" b="1" dirty="0">
                  <a:solidFill>
                    <a:srgbClr val="FF0000"/>
                  </a:solidFill>
                </a:rPr>
                <a:t> Supersite</a:t>
              </a:r>
            </a:p>
          </p:txBody>
        </p:sp>
        <p:cxnSp>
          <p:nvCxnSpPr>
            <p:cNvPr id="232" name="Straight Arrow Connector 231">
              <a:extLst>
                <a:ext uri="{FF2B5EF4-FFF2-40B4-BE49-F238E27FC236}">
                  <a16:creationId xmlns:a16="http://schemas.microsoft.com/office/drawing/2014/main" id="{0986A670-581D-6841-97BF-2DFA16FFEBE2}"/>
                </a:ext>
              </a:extLst>
            </p:cNvPr>
            <p:cNvCxnSpPr>
              <a:cxnSpLocks/>
            </p:cNvCxnSpPr>
            <p:nvPr/>
          </p:nvCxnSpPr>
          <p:spPr>
            <a:xfrm flipH="1">
              <a:off x="3949453" y="4317357"/>
              <a:ext cx="472076" cy="24755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3" name="Straight Arrow Connector 232">
              <a:extLst>
                <a:ext uri="{FF2B5EF4-FFF2-40B4-BE49-F238E27FC236}">
                  <a16:creationId xmlns:a16="http://schemas.microsoft.com/office/drawing/2014/main" id="{CF73A003-C3A5-F04F-89EF-7FD16E801251}"/>
                </a:ext>
              </a:extLst>
            </p:cNvPr>
            <p:cNvCxnSpPr>
              <a:cxnSpLocks/>
            </p:cNvCxnSpPr>
            <p:nvPr/>
          </p:nvCxnSpPr>
          <p:spPr>
            <a:xfrm flipH="1">
              <a:off x="4725004" y="2456469"/>
              <a:ext cx="564626"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4" name="Straight Arrow Connector 233">
              <a:extLst>
                <a:ext uri="{FF2B5EF4-FFF2-40B4-BE49-F238E27FC236}">
                  <a16:creationId xmlns:a16="http://schemas.microsoft.com/office/drawing/2014/main" id="{BAC2244F-F117-8B48-9DB4-5933CCC32B23}"/>
                </a:ext>
              </a:extLst>
            </p:cNvPr>
            <p:cNvCxnSpPr>
              <a:cxnSpLocks/>
            </p:cNvCxnSpPr>
            <p:nvPr/>
          </p:nvCxnSpPr>
          <p:spPr>
            <a:xfrm flipH="1">
              <a:off x="6171537" y="5587672"/>
              <a:ext cx="502920" cy="0"/>
            </a:xfrm>
            <a:prstGeom prst="straightConnector1">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35" name="TextBox 234">
              <a:extLst>
                <a:ext uri="{FF2B5EF4-FFF2-40B4-BE49-F238E27FC236}">
                  <a16:creationId xmlns:a16="http://schemas.microsoft.com/office/drawing/2014/main" id="{7D1F3D0A-8DBF-994C-ACC2-0FE0E233266C}"/>
                </a:ext>
              </a:extLst>
            </p:cNvPr>
            <p:cNvSpPr txBox="1"/>
            <p:nvPr/>
          </p:nvSpPr>
          <p:spPr>
            <a:xfrm>
              <a:off x="6162964" y="5547293"/>
              <a:ext cx="492443" cy="276999"/>
            </a:xfrm>
            <a:prstGeom prst="rect">
              <a:avLst/>
            </a:prstGeom>
            <a:noFill/>
          </p:spPr>
          <p:txBody>
            <a:bodyPr wrap="none" rtlCol="0">
              <a:spAutoFit/>
            </a:bodyPr>
            <a:lstStyle/>
            <a:p>
              <a:r>
                <a:rPr lang="en-US" sz="1200"/>
                <a:t>1 km</a:t>
              </a:r>
            </a:p>
          </p:txBody>
        </p:sp>
        <p:sp>
          <p:nvSpPr>
            <p:cNvPr id="236" name="TextBox 235">
              <a:extLst>
                <a:ext uri="{FF2B5EF4-FFF2-40B4-BE49-F238E27FC236}">
                  <a16:creationId xmlns:a16="http://schemas.microsoft.com/office/drawing/2014/main" id="{284955BB-BDBD-5C4F-ADD4-8D62681BAF6C}"/>
                </a:ext>
              </a:extLst>
            </p:cNvPr>
            <p:cNvSpPr txBox="1"/>
            <p:nvPr/>
          </p:nvSpPr>
          <p:spPr>
            <a:xfrm>
              <a:off x="2937871" y="4959635"/>
              <a:ext cx="415498" cy="246221"/>
            </a:xfrm>
            <a:prstGeom prst="rect">
              <a:avLst/>
            </a:prstGeom>
            <a:noFill/>
          </p:spPr>
          <p:txBody>
            <a:bodyPr wrap="none" rtlCol="0">
              <a:spAutoFit/>
            </a:bodyPr>
            <a:lstStyle/>
            <a:p>
              <a:r>
                <a:rPr lang="en-US" sz="1000" b="1" dirty="0"/>
                <a:t>DC L</a:t>
              </a:r>
            </a:p>
          </p:txBody>
        </p:sp>
        <p:sp>
          <p:nvSpPr>
            <p:cNvPr id="237" name="Oval 236">
              <a:extLst>
                <a:ext uri="{FF2B5EF4-FFF2-40B4-BE49-F238E27FC236}">
                  <a16:creationId xmlns:a16="http://schemas.microsoft.com/office/drawing/2014/main" id="{1DBEC509-F046-8B49-9A37-324A71E96906}"/>
                </a:ext>
              </a:extLst>
            </p:cNvPr>
            <p:cNvSpPr>
              <a:spLocks noChangeAspect="1"/>
            </p:cNvSpPr>
            <p:nvPr/>
          </p:nvSpPr>
          <p:spPr>
            <a:xfrm>
              <a:off x="7638008" y="6385271"/>
              <a:ext cx="91440" cy="91440"/>
            </a:xfrm>
            <a:prstGeom prst="ellipse">
              <a:avLst/>
            </a:prstGeom>
            <a:solidFill>
              <a:srgbClr val="FF0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TextBox 237">
              <a:extLst>
                <a:ext uri="{FF2B5EF4-FFF2-40B4-BE49-F238E27FC236}">
                  <a16:creationId xmlns:a16="http://schemas.microsoft.com/office/drawing/2014/main" id="{4016C003-F5F9-4546-AC00-0271DBF12EF2}"/>
                </a:ext>
              </a:extLst>
            </p:cNvPr>
            <p:cNvSpPr txBox="1"/>
            <p:nvPr/>
          </p:nvSpPr>
          <p:spPr>
            <a:xfrm>
              <a:off x="9398052" y="5748510"/>
              <a:ext cx="348172" cy="276999"/>
            </a:xfrm>
            <a:prstGeom prst="rect">
              <a:avLst/>
            </a:prstGeom>
            <a:noFill/>
          </p:spPr>
          <p:txBody>
            <a:bodyPr wrap="none" rtlCol="0">
              <a:spAutoFit/>
            </a:bodyPr>
            <a:lstStyle/>
            <a:p>
              <a:r>
                <a:rPr lang="en-US" sz="1200" b="1" dirty="0"/>
                <a:t>CC</a:t>
              </a:r>
            </a:p>
          </p:txBody>
        </p:sp>
        <p:sp>
          <p:nvSpPr>
            <p:cNvPr id="239" name="TextBox 238">
              <a:extLst>
                <a:ext uri="{FF2B5EF4-FFF2-40B4-BE49-F238E27FC236}">
                  <a16:creationId xmlns:a16="http://schemas.microsoft.com/office/drawing/2014/main" id="{DA605FA1-902C-6C45-8747-37041EFEC112}"/>
                </a:ext>
              </a:extLst>
            </p:cNvPr>
            <p:cNvSpPr txBox="1"/>
            <p:nvPr/>
          </p:nvSpPr>
          <p:spPr>
            <a:xfrm>
              <a:off x="7362837" y="6203869"/>
              <a:ext cx="360996" cy="276999"/>
            </a:xfrm>
            <a:prstGeom prst="rect">
              <a:avLst/>
            </a:prstGeom>
            <a:noFill/>
          </p:spPr>
          <p:txBody>
            <a:bodyPr wrap="none" rtlCol="0">
              <a:spAutoFit/>
            </a:bodyPr>
            <a:lstStyle/>
            <a:p>
              <a:r>
                <a:rPr lang="en-US" sz="1200" b="1" dirty="0"/>
                <a:t>DC</a:t>
              </a:r>
            </a:p>
          </p:txBody>
        </p:sp>
        <p:sp>
          <p:nvSpPr>
            <p:cNvPr id="240" name="TextBox 239">
              <a:extLst>
                <a:ext uri="{FF2B5EF4-FFF2-40B4-BE49-F238E27FC236}">
                  <a16:creationId xmlns:a16="http://schemas.microsoft.com/office/drawing/2014/main" id="{45D403C1-F4BB-2144-A9ED-27391EB956A7}"/>
                </a:ext>
              </a:extLst>
            </p:cNvPr>
            <p:cNvSpPr txBox="1"/>
            <p:nvPr/>
          </p:nvSpPr>
          <p:spPr>
            <a:xfrm rot="16695517">
              <a:off x="2300761" y="5839501"/>
              <a:ext cx="1722844" cy="307777"/>
            </a:xfrm>
            <a:prstGeom prst="rect">
              <a:avLst/>
            </a:prstGeom>
            <a:noFill/>
          </p:spPr>
          <p:txBody>
            <a:bodyPr wrap="none" rtlCol="0">
              <a:spAutoFit/>
            </a:bodyPr>
            <a:lstStyle/>
            <a:p>
              <a:r>
                <a:rPr lang="en-US" sz="1400" dirty="0"/>
                <a:t>Deer Creek Reservoir</a:t>
              </a:r>
            </a:p>
          </p:txBody>
        </p:sp>
        <p:sp>
          <p:nvSpPr>
            <p:cNvPr id="241" name="TextBox 240">
              <a:extLst>
                <a:ext uri="{FF2B5EF4-FFF2-40B4-BE49-F238E27FC236}">
                  <a16:creationId xmlns:a16="http://schemas.microsoft.com/office/drawing/2014/main" id="{188D169A-EDAE-4D46-94AE-75D5082C02B4}"/>
                </a:ext>
              </a:extLst>
            </p:cNvPr>
            <p:cNvSpPr txBox="1"/>
            <p:nvPr/>
          </p:nvSpPr>
          <p:spPr>
            <a:xfrm>
              <a:off x="2544164" y="4797707"/>
              <a:ext cx="351378" cy="276999"/>
            </a:xfrm>
            <a:prstGeom prst="rect">
              <a:avLst/>
            </a:prstGeom>
            <a:noFill/>
          </p:spPr>
          <p:txBody>
            <a:bodyPr wrap="none" rtlCol="0">
              <a:spAutoFit/>
            </a:bodyPr>
            <a:lstStyle/>
            <a:p>
              <a:r>
                <a:rPr lang="en-US" sz="1200" b="1" dirty="0"/>
                <a:t>SH</a:t>
              </a:r>
            </a:p>
          </p:txBody>
        </p:sp>
        <p:sp>
          <p:nvSpPr>
            <p:cNvPr id="242" name="Rectangle 241">
              <a:extLst>
                <a:ext uri="{FF2B5EF4-FFF2-40B4-BE49-F238E27FC236}">
                  <a16:creationId xmlns:a16="http://schemas.microsoft.com/office/drawing/2014/main" id="{3B5DA125-5B06-9A40-82EC-049D243ABE00}"/>
                </a:ext>
              </a:extLst>
            </p:cNvPr>
            <p:cNvSpPr/>
            <p:nvPr/>
          </p:nvSpPr>
          <p:spPr>
            <a:xfrm>
              <a:off x="3403264" y="4564520"/>
              <a:ext cx="545006" cy="369394"/>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TextBox 242">
              <a:extLst>
                <a:ext uri="{FF2B5EF4-FFF2-40B4-BE49-F238E27FC236}">
                  <a16:creationId xmlns:a16="http://schemas.microsoft.com/office/drawing/2014/main" id="{0FA5B95B-0507-574F-8720-BE636B0EDD74}"/>
                </a:ext>
              </a:extLst>
            </p:cNvPr>
            <p:cNvSpPr txBox="1"/>
            <p:nvPr/>
          </p:nvSpPr>
          <p:spPr>
            <a:xfrm>
              <a:off x="2950451" y="4615805"/>
              <a:ext cx="420308" cy="246221"/>
            </a:xfrm>
            <a:prstGeom prst="rect">
              <a:avLst/>
            </a:prstGeom>
            <a:noFill/>
          </p:spPr>
          <p:txBody>
            <a:bodyPr wrap="none" rtlCol="0">
              <a:spAutoFit/>
            </a:bodyPr>
            <a:lstStyle/>
            <a:p>
              <a:r>
                <a:rPr lang="en-US" sz="1000" b="1" dirty="0"/>
                <a:t>DC S</a:t>
              </a:r>
            </a:p>
          </p:txBody>
        </p:sp>
        <p:sp>
          <p:nvSpPr>
            <p:cNvPr id="244" name="TextBox 243">
              <a:extLst>
                <a:ext uri="{FF2B5EF4-FFF2-40B4-BE49-F238E27FC236}">
                  <a16:creationId xmlns:a16="http://schemas.microsoft.com/office/drawing/2014/main" id="{DE46C358-93AF-4548-BFFD-FE22AC19398F}"/>
                </a:ext>
              </a:extLst>
            </p:cNvPr>
            <p:cNvSpPr txBox="1"/>
            <p:nvPr/>
          </p:nvSpPr>
          <p:spPr>
            <a:xfrm>
              <a:off x="3262404" y="4272062"/>
              <a:ext cx="497252" cy="246221"/>
            </a:xfrm>
            <a:prstGeom prst="rect">
              <a:avLst/>
            </a:prstGeom>
            <a:noFill/>
          </p:spPr>
          <p:txBody>
            <a:bodyPr wrap="none" rtlCol="0">
              <a:spAutoFit/>
            </a:bodyPr>
            <a:lstStyle/>
            <a:p>
              <a:r>
                <a:rPr lang="en-US" sz="1000" b="1" dirty="0"/>
                <a:t>DC AT</a:t>
              </a:r>
            </a:p>
          </p:txBody>
        </p:sp>
        <p:sp>
          <p:nvSpPr>
            <p:cNvPr id="245" name="TextBox 244">
              <a:extLst>
                <a:ext uri="{FF2B5EF4-FFF2-40B4-BE49-F238E27FC236}">
                  <a16:creationId xmlns:a16="http://schemas.microsoft.com/office/drawing/2014/main" id="{D254DA66-340E-3249-AA2F-FE96D284E676}"/>
                </a:ext>
              </a:extLst>
            </p:cNvPr>
            <p:cNvSpPr txBox="1"/>
            <p:nvPr/>
          </p:nvSpPr>
          <p:spPr>
            <a:xfrm>
              <a:off x="4165771" y="4582303"/>
              <a:ext cx="482824" cy="246221"/>
            </a:xfrm>
            <a:prstGeom prst="rect">
              <a:avLst/>
            </a:prstGeom>
            <a:noFill/>
          </p:spPr>
          <p:txBody>
            <a:bodyPr wrap="none" rtlCol="0">
              <a:spAutoFit/>
            </a:bodyPr>
            <a:lstStyle/>
            <a:p>
              <a:r>
                <a:rPr lang="en-US" sz="1000" b="1" dirty="0"/>
                <a:t>DC FT</a:t>
              </a:r>
            </a:p>
          </p:txBody>
        </p:sp>
        <p:cxnSp>
          <p:nvCxnSpPr>
            <p:cNvPr id="246" name="Straight Arrow Connector 245">
              <a:extLst>
                <a:ext uri="{FF2B5EF4-FFF2-40B4-BE49-F238E27FC236}">
                  <a16:creationId xmlns:a16="http://schemas.microsoft.com/office/drawing/2014/main" id="{603EB970-2242-A549-9B7A-A692C594ED2F}"/>
                </a:ext>
              </a:extLst>
            </p:cNvPr>
            <p:cNvCxnSpPr>
              <a:cxnSpLocks/>
            </p:cNvCxnSpPr>
            <p:nvPr/>
          </p:nvCxnSpPr>
          <p:spPr>
            <a:xfrm flipH="1" flipV="1">
              <a:off x="3909423" y="4639330"/>
              <a:ext cx="321188" cy="49007"/>
            </a:xfrm>
            <a:prstGeom prst="straightConnector1">
              <a:avLst/>
            </a:prstGeom>
            <a:ln>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247" name="Straight Arrow Connector 246">
              <a:extLst>
                <a:ext uri="{FF2B5EF4-FFF2-40B4-BE49-F238E27FC236}">
                  <a16:creationId xmlns:a16="http://schemas.microsoft.com/office/drawing/2014/main" id="{C20B7A24-0CC4-D94B-9A2E-EB37F60AFE6C}"/>
                </a:ext>
              </a:extLst>
            </p:cNvPr>
            <p:cNvCxnSpPr>
              <a:cxnSpLocks/>
            </p:cNvCxnSpPr>
            <p:nvPr/>
          </p:nvCxnSpPr>
          <p:spPr>
            <a:xfrm flipH="1" flipV="1">
              <a:off x="3731585" y="4798090"/>
              <a:ext cx="190839" cy="209572"/>
            </a:xfrm>
            <a:prstGeom prst="straightConnector1">
              <a:avLst/>
            </a:prstGeom>
            <a:ln>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248" name="Straight Arrow Connector 247">
              <a:extLst>
                <a:ext uri="{FF2B5EF4-FFF2-40B4-BE49-F238E27FC236}">
                  <a16:creationId xmlns:a16="http://schemas.microsoft.com/office/drawing/2014/main" id="{65637911-023A-4940-A791-34198FC73B40}"/>
                </a:ext>
              </a:extLst>
            </p:cNvPr>
            <p:cNvCxnSpPr>
              <a:cxnSpLocks/>
            </p:cNvCxnSpPr>
            <p:nvPr/>
          </p:nvCxnSpPr>
          <p:spPr>
            <a:xfrm flipV="1">
              <a:off x="3267856" y="4928004"/>
              <a:ext cx="173919" cy="146166"/>
            </a:xfrm>
            <a:prstGeom prst="straightConnector1">
              <a:avLst/>
            </a:prstGeom>
            <a:ln>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249" name="Straight Arrow Connector 248">
              <a:extLst>
                <a:ext uri="{FF2B5EF4-FFF2-40B4-BE49-F238E27FC236}">
                  <a16:creationId xmlns:a16="http://schemas.microsoft.com/office/drawing/2014/main" id="{B9668DA6-E4D9-8145-B7AB-1A3A71C21E23}"/>
                </a:ext>
              </a:extLst>
            </p:cNvPr>
            <p:cNvCxnSpPr>
              <a:cxnSpLocks/>
            </p:cNvCxnSpPr>
            <p:nvPr/>
          </p:nvCxnSpPr>
          <p:spPr>
            <a:xfrm>
              <a:off x="3318294" y="4731421"/>
              <a:ext cx="228600" cy="0"/>
            </a:xfrm>
            <a:prstGeom prst="straightConnector1">
              <a:avLst/>
            </a:prstGeom>
            <a:ln>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250" name="Straight Arrow Connector 249">
              <a:extLst>
                <a:ext uri="{FF2B5EF4-FFF2-40B4-BE49-F238E27FC236}">
                  <a16:creationId xmlns:a16="http://schemas.microsoft.com/office/drawing/2014/main" id="{2AB01D44-DC4F-1348-A01D-A67C7515803A}"/>
                </a:ext>
              </a:extLst>
            </p:cNvPr>
            <p:cNvCxnSpPr>
              <a:cxnSpLocks/>
              <a:endCxn id="211" idx="0"/>
            </p:cNvCxnSpPr>
            <p:nvPr/>
          </p:nvCxnSpPr>
          <p:spPr>
            <a:xfrm>
              <a:off x="3515665" y="4471592"/>
              <a:ext cx="72876" cy="120182"/>
            </a:xfrm>
            <a:prstGeom prst="straightConnector1">
              <a:avLst/>
            </a:prstGeom>
            <a:ln>
              <a:solidFill>
                <a:schemeClr val="tx1"/>
              </a:solidFill>
              <a:tailEnd type="stealth"/>
            </a:ln>
          </p:spPr>
          <p:style>
            <a:lnRef idx="1">
              <a:schemeClr val="accent1"/>
            </a:lnRef>
            <a:fillRef idx="0">
              <a:schemeClr val="accent1"/>
            </a:fillRef>
            <a:effectRef idx="0">
              <a:schemeClr val="accent1"/>
            </a:effectRef>
            <a:fontRef idx="minor">
              <a:schemeClr val="tx1"/>
            </a:fontRef>
          </p:style>
        </p:cxnSp>
      </p:grpSp>
      <p:sp>
        <p:nvSpPr>
          <p:cNvPr id="303" name="TextBox 302">
            <a:extLst>
              <a:ext uri="{FF2B5EF4-FFF2-40B4-BE49-F238E27FC236}">
                <a16:creationId xmlns:a16="http://schemas.microsoft.com/office/drawing/2014/main" id="{63FD66FE-A0F7-5341-A676-512B04F83345}"/>
              </a:ext>
            </a:extLst>
          </p:cNvPr>
          <p:cNvSpPr txBox="1"/>
          <p:nvPr/>
        </p:nvSpPr>
        <p:spPr>
          <a:xfrm>
            <a:off x="101236" y="17532678"/>
            <a:ext cx="3611846" cy="646331"/>
          </a:xfrm>
          <a:prstGeom prst="rect">
            <a:avLst/>
          </a:prstGeom>
          <a:noFill/>
        </p:spPr>
        <p:txBody>
          <a:bodyPr wrap="square" rtlCol="0">
            <a:spAutoFit/>
          </a:bodyPr>
          <a:lstStyle/>
          <a:p>
            <a:r>
              <a:rPr lang="en-US" sz="3600" b="1" dirty="0">
                <a:latin typeface="Arial"/>
                <a:cs typeface="Arial"/>
              </a:rPr>
              <a:t>Heat Budget</a:t>
            </a:r>
          </a:p>
        </p:txBody>
      </p:sp>
      <p:sp>
        <p:nvSpPr>
          <p:cNvPr id="305" name="TextBox 304">
            <a:extLst>
              <a:ext uri="{FF2B5EF4-FFF2-40B4-BE49-F238E27FC236}">
                <a16:creationId xmlns:a16="http://schemas.microsoft.com/office/drawing/2014/main" id="{C9B8317C-AFFC-3D48-A38C-67E8354BA1DE}"/>
              </a:ext>
            </a:extLst>
          </p:cNvPr>
          <p:cNvSpPr txBox="1"/>
          <p:nvPr/>
        </p:nvSpPr>
        <p:spPr>
          <a:xfrm>
            <a:off x="101236" y="18275054"/>
            <a:ext cx="11958435" cy="4031873"/>
          </a:xfrm>
          <a:prstGeom prst="rect">
            <a:avLst/>
          </a:prstGeom>
          <a:noFill/>
          <a:effectLst/>
        </p:spPr>
        <p:txBody>
          <a:bodyPr wrap="square" rtlCol="0">
            <a:spAutoFit/>
          </a:bodyPr>
          <a:lstStyle/>
          <a:p>
            <a:pPr marL="0" marR="0" algn="just">
              <a:spcBef>
                <a:spcPts val="0"/>
              </a:spcBef>
              <a:spcAft>
                <a:spcPts val="0"/>
              </a:spcAft>
            </a:pPr>
            <a:r>
              <a:rPr lang="en-US" sz="3200" dirty="0">
                <a:latin typeface="Calibri" panose="020F0502020204030204" pitchFamily="34" charset="0"/>
                <a:cs typeface="Times New Roman" panose="02020603050405020304" pitchFamily="18" charset="0"/>
              </a:rPr>
              <a:t>Here, we investigate </a:t>
            </a:r>
            <a:r>
              <a:rPr lang="en-US" sz="3200" dirty="0"/>
              <a:t>the heat budget in the lowest ~30 m of the boundary layer under conditions conducive for the formation of cold fog. Examples include the formation of ephemeral (i.e. short-lived) fog caused by intermittent mixing (19 February 2022 case), and conditions when more persistent fog covered the experimental area for several hours (24 February 2022 case). By investigating the individual terms of the heat budget and their relative importance we hope to determine the different mechanisms modulating the fog life cycle.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6" name="TextBox 305">
            <a:extLst>
              <a:ext uri="{FF2B5EF4-FFF2-40B4-BE49-F238E27FC236}">
                <a16:creationId xmlns:a16="http://schemas.microsoft.com/office/drawing/2014/main" id="{B49C3356-42B7-A145-BAB0-0CB714AC7B7E}"/>
              </a:ext>
            </a:extLst>
          </p:cNvPr>
          <p:cNvSpPr txBox="1"/>
          <p:nvPr/>
        </p:nvSpPr>
        <p:spPr>
          <a:xfrm>
            <a:off x="34574559" y="5586461"/>
            <a:ext cx="7978382" cy="7863691"/>
          </a:xfrm>
          <a:prstGeom prst="rect">
            <a:avLst/>
          </a:prstGeom>
          <a:noFill/>
        </p:spPr>
        <p:txBody>
          <a:bodyPr wrap="square" rtlCol="0">
            <a:spAutoFit/>
          </a:bodyPr>
          <a:lstStyle/>
          <a:p>
            <a:pPr marL="457200" marR="0" indent="-457200">
              <a:spcBef>
                <a:spcPts val="0"/>
              </a:spcBef>
              <a:spcAft>
                <a:spcPts val="600"/>
              </a:spcAft>
              <a:buFont typeface="Wingdings" pitchFamily="2" charset="2"/>
              <a:buChar char="Ø"/>
            </a:pPr>
            <a:r>
              <a:rPr lang="en-US" sz="3200" dirty="0">
                <a:effectLst/>
                <a:latin typeface="Calibri" panose="020F0502020204030204" pitchFamily="34" charset="0"/>
                <a:ea typeface="Calibri" panose="020F0502020204030204" pitchFamily="34" charset="0"/>
                <a:cs typeface="Times New Roman" panose="02020603050405020304" pitchFamily="18" charset="0"/>
              </a:rPr>
              <a:t>Mountai</a:t>
            </a:r>
            <a:r>
              <a:rPr lang="en-US" sz="3200" dirty="0">
                <a:latin typeface="Calibri" panose="020F0502020204030204" pitchFamily="34" charset="0"/>
                <a:ea typeface="Calibri" panose="020F0502020204030204" pitchFamily="34" charset="0"/>
                <a:cs typeface="Times New Roman" panose="02020603050405020304" pitchFamily="18" charset="0"/>
              </a:rPr>
              <a:t>n Cold Fog is highly variable in time and space.</a:t>
            </a:r>
          </a:p>
          <a:p>
            <a:pPr marL="457200" marR="0" indent="-457200">
              <a:spcBef>
                <a:spcPts val="0"/>
              </a:spcBef>
              <a:spcAft>
                <a:spcPts val="600"/>
              </a:spcAft>
              <a:buFont typeface="Wingdings" pitchFamily="2" charset="2"/>
              <a:buChar char="Ø"/>
            </a:pPr>
            <a:r>
              <a:rPr lang="en-US" sz="3200" dirty="0">
                <a:effectLst/>
                <a:latin typeface="Calibri" panose="020F0502020204030204" pitchFamily="34" charset="0"/>
                <a:ea typeface="Calibri" panose="020F0502020204030204" pitchFamily="34" charset="0"/>
                <a:cs typeface="Times New Roman" panose="02020603050405020304" pitchFamily="18" charset="0"/>
              </a:rPr>
              <a:t>Observations under condensing conditions with state-of-the-art instrumentation is very challenging.</a:t>
            </a:r>
          </a:p>
          <a:p>
            <a:pPr marL="457200" marR="0" indent="-457200">
              <a:spcBef>
                <a:spcPts val="0"/>
              </a:spcBef>
              <a:spcAft>
                <a:spcPts val="600"/>
              </a:spcAft>
              <a:buFont typeface="Wingdings" pitchFamily="2" charset="2"/>
              <a:buChar char="Ø"/>
            </a:pPr>
            <a:r>
              <a:rPr lang="en-US" sz="3200" dirty="0">
                <a:effectLst/>
                <a:latin typeface="Calibri" panose="020F0502020204030204" pitchFamily="34" charset="0"/>
                <a:ea typeface="Calibri" panose="020F0502020204030204" pitchFamily="34" charset="0"/>
                <a:cs typeface="Times New Roman" panose="02020603050405020304" pitchFamily="18" charset="0"/>
              </a:rPr>
              <a:t>Individual terms of the heat budget can be an order of magnitude greater than the temperature tendency.</a:t>
            </a:r>
          </a:p>
          <a:p>
            <a:pPr marL="457200" marR="0" indent="-457200">
              <a:spcBef>
                <a:spcPts val="0"/>
              </a:spcBef>
              <a:spcAft>
                <a:spcPts val="600"/>
              </a:spcAft>
              <a:buFont typeface="Wingdings" pitchFamily="2" charset="2"/>
              <a:buChar char="Ø"/>
            </a:pPr>
            <a:r>
              <a:rPr lang="en-US" sz="3200" dirty="0">
                <a:latin typeface="Calibri" panose="020F0502020204030204" pitchFamily="34" charset="0"/>
                <a:ea typeface="Calibri" panose="020F0502020204030204" pitchFamily="34" charset="0"/>
                <a:cs typeface="Times New Roman" panose="02020603050405020304" pitchFamily="18" charset="0"/>
              </a:rPr>
              <a:t>Vertical advection (including wave motions at time scales &gt; 5 min) is the dominant of the terms computed here. </a:t>
            </a:r>
          </a:p>
          <a:p>
            <a:pPr marL="457200" indent="-457200">
              <a:spcAft>
                <a:spcPts val="600"/>
              </a:spcAft>
              <a:buFont typeface="Wingdings" pitchFamily="2" charset="2"/>
              <a:buChar char="Ø"/>
            </a:pPr>
            <a:r>
              <a:rPr lang="en-US" sz="3200" dirty="0">
                <a:latin typeface="Calibri" panose="020F0502020204030204" pitchFamily="34" charset="0"/>
                <a:ea typeface="Calibri" panose="020F0502020204030204" pitchFamily="34" charset="0"/>
                <a:cs typeface="Times New Roman" panose="02020603050405020304" pitchFamily="18" charset="0"/>
              </a:rPr>
              <a:t>Latent and longwave radiative heating or cooling contributions are </a:t>
            </a:r>
            <a:r>
              <a:rPr lang="en-US" sz="3200" dirty="0">
                <a:effectLst/>
                <a:latin typeface="Calibri" panose="020F0502020204030204" pitchFamily="34" charset="0"/>
                <a:ea typeface="Calibri" panose="020F0502020204030204" pitchFamily="34" charset="0"/>
                <a:cs typeface="Times New Roman" panose="02020603050405020304" pitchFamily="18" charset="0"/>
              </a:rPr>
              <a:t>on the same order </a:t>
            </a:r>
            <a:r>
              <a:rPr lang="en-US" sz="3200" dirty="0">
                <a:latin typeface="Calibri" panose="020F0502020204030204" pitchFamily="34" charset="0"/>
                <a:ea typeface="Calibri" panose="020F0502020204030204" pitchFamily="34" charset="0"/>
                <a:cs typeface="Times New Roman" panose="02020603050405020304" pitchFamily="18" charset="0"/>
              </a:rPr>
              <a:t>of magnitude as temperature tendency.</a:t>
            </a:r>
          </a:p>
          <a:p>
            <a:pPr marL="457200" marR="0" indent="-457200">
              <a:spcBef>
                <a:spcPts val="0"/>
              </a:spcBef>
              <a:spcAft>
                <a:spcPts val="600"/>
              </a:spcAft>
              <a:buFont typeface="Wingdings" pitchFamily="2" charset="2"/>
              <a:buChar char="Ø"/>
            </a:pPr>
            <a:r>
              <a:rPr lang="en-US" sz="3200" dirty="0">
                <a:effectLst/>
                <a:latin typeface="Calibri" panose="020F0502020204030204" pitchFamily="34" charset="0"/>
                <a:ea typeface="Calibri" panose="020F0502020204030204" pitchFamily="34" charset="0"/>
                <a:cs typeface="Times New Roman" panose="02020603050405020304" pitchFamily="18" charset="0"/>
              </a:rPr>
              <a:t>Hor</a:t>
            </a:r>
            <a:r>
              <a:rPr lang="en-US" sz="3200" dirty="0">
                <a:latin typeface="Calibri" panose="020F0502020204030204" pitchFamily="34" charset="0"/>
                <a:ea typeface="Calibri" panose="020F0502020204030204" pitchFamily="34" charset="0"/>
                <a:cs typeface="Times New Roman" panose="02020603050405020304" pitchFamily="18" charset="0"/>
              </a:rPr>
              <a:t>izontal advection must play a key role.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Google Shape;38;p3">
            <a:extLst>
              <a:ext uri="{FF2B5EF4-FFF2-40B4-BE49-F238E27FC236}">
                <a16:creationId xmlns:a16="http://schemas.microsoft.com/office/drawing/2014/main" id="{697D9D84-E4A5-CBB2-F529-C6C559180A2C}"/>
              </a:ext>
            </a:extLst>
          </p:cNvPr>
          <p:cNvPicPr preferRelativeResize="0">
            <a:picLocks noChangeAspect="1"/>
          </p:cNvPicPr>
          <p:nvPr/>
        </p:nvPicPr>
        <p:blipFill>
          <a:blip r:embed="rId15">
            <a:alphaModFix/>
          </a:blip>
          <a:stretch>
            <a:fillRect/>
          </a:stretch>
        </p:blipFill>
        <p:spPr>
          <a:xfrm>
            <a:off x="161999" y="1266996"/>
            <a:ext cx="8867017" cy="2911059"/>
          </a:xfrm>
          <a:prstGeom prst="rect">
            <a:avLst/>
          </a:prstGeom>
          <a:noFill/>
          <a:ln>
            <a:noFill/>
          </a:ln>
        </p:spPr>
      </p:pic>
      <p:pic>
        <p:nvPicPr>
          <p:cNvPr id="4" name="Google Shape;34;p3">
            <a:extLst>
              <a:ext uri="{FF2B5EF4-FFF2-40B4-BE49-F238E27FC236}">
                <a16:creationId xmlns:a16="http://schemas.microsoft.com/office/drawing/2014/main" id="{9AE7D17F-391F-563D-398B-98C3273CCA4E}"/>
              </a:ext>
            </a:extLst>
          </p:cNvPr>
          <p:cNvPicPr preferRelativeResize="0">
            <a:picLocks noChangeAspect="1"/>
          </p:cNvPicPr>
          <p:nvPr/>
        </p:nvPicPr>
        <p:blipFill>
          <a:blip r:embed="rId16">
            <a:alphaModFix/>
          </a:blip>
          <a:stretch>
            <a:fillRect/>
          </a:stretch>
        </p:blipFill>
        <p:spPr>
          <a:xfrm>
            <a:off x="10359914" y="1704742"/>
            <a:ext cx="1984708" cy="1977358"/>
          </a:xfrm>
          <a:prstGeom prst="rect">
            <a:avLst/>
          </a:prstGeom>
          <a:noFill/>
          <a:ln>
            <a:noFill/>
          </a:ln>
        </p:spPr>
      </p:pic>
      <p:sp>
        <p:nvSpPr>
          <p:cNvPr id="9" name="TextBox 8">
            <a:extLst>
              <a:ext uri="{FF2B5EF4-FFF2-40B4-BE49-F238E27FC236}">
                <a16:creationId xmlns:a16="http://schemas.microsoft.com/office/drawing/2014/main" id="{D5D6B619-8759-3602-4438-4EA51940B086}"/>
              </a:ext>
            </a:extLst>
          </p:cNvPr>
          <p:cNvSpPr txBox="1"/>
          <p:nvPr/>
        </p:nvSpPr>
        <p:spPr>
          <a:xfrm>
            <a:off x="34423852" y="1475829"/>
            <a:ext cx="1624163" cy="830997"/>
          </a:xfrm>
          <a:prstGeom prst="rect">
            <a:avLst/>
          </a:prstGeom>
          <a:noFill/>
        </p:spPr>
        <p:txBody>
          <a:bodyPr wrap="none" rtlCol="0">
            <a:spAutoFit/>
          </a:bodyPr>
          <a:lstStyle/>
          <a:p>
            <a:r>
              <a:rPr lang="en-US" sz="4800" dirty="0">
                <a:latin typeface="Arial"/>
                <a:cs typeface="Arial"/>
              </a:rPr>
              <a:t>P553</a:t>
            </a:r>
          </a:p>
        </p:txBody>
      </p:sp>
      <p:pic>
        <p:nvPicPr>
          <p:cNvPr id="12" name="Picture 2">
            <a:extLst>
              <a:ext uri="{FF2B5EF4-FFF2-40B4-BE49-F238E27FC236}">
                <a16:creationId xmlns:a16="http://schemas.microsoft.com/office/drawing/2014/main" id="{C32FC4AE-60E4-C2B6-8C7A-27453C52FA1A}"/>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1729420" y="1697605"/>
            <a:ext cx="4383816" cy="176396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363E472A-3A72-2F33-C48E-12643CD8E6BF}"/>
              </a:ext>
            </a:extLst>
          </p:cNvPr>
          <p:cNvSpPr txBox="1"/>
          <p:nvPr/>
        </p:nvSpPr>
        <p:spPr>
          <a:xfrm>
            <a:off x="71950" y="24093585"/>
            <a:ext cx="12044922" cy="2554545"/>
          </a:xfrm>
          <a:prstGeom prst="rect">
            <a:avLst/>
          </a:prstGeom>
          <a:noFill/>
        </p:spPr>
        <p:txBody>
          <a:bodyPr wrap="square" rtlCol="0">
            <a:spAutoFit/>
          </a:bodyPr>
          <a:lstStyle/>
          <a:p>
            <a:pPr marL="0" marR="0" algn="just">
              <a:spcBef>
                <a:spcPts val="0"/>
              </a:spcBef>
              <a:spcAft>
                <a:spcPts val="0"/>
              </a:spcAft>
            </a:pPr>
            <a:r>
              <a:rPr lang="en-US" sz="3200" dirty="0">
                <a:latin typeface="Calibri" panose="020F0502020204030204" pitchFamily="34" charset="0"/>
                <a:cs typeface="Times New Roman" panose="02020603050405020304" pitchFamily="18" charset="0"/>
              </a:rPr>
              <a:t>The local rate of change of temperature (1) is governed by vertical (temperature) advection (2), sensible heat flux divergence (3), radiative flux divergence (4), and the latent heating (5) due to phase change (condensation or evaporation of fog droplets). Here, we are neglecting horizontal advection.</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6C8C7EB8-3C21-3A93-7055-810A0F9FA935}"/>
              </a:ext>
            </a:extLst>
          </p:cNvPr>
          <p:cNvSpPr txBox="1"/>
          <p:nvPr/>
        </p:nvSpPr>
        <p:spPr>
          <a:xfrm>
            <a:off x="62333" y="23546505"/>
            <a:ext cx="12520766" cy="584775"/>
          </a:xfrm>
          <a:prstGeom prst="rect">
            <a:avLst/>
          </a:prstGeom>
          <a:noFill/>
        </p:spPr>
        <p:txBody>
          <a:bodyPr wrap="square" rtlCol="0">
            <a:spAutoFit/>
          </a:bodyPr>
          <a:lstStyle/>
          <a:p>
            <a:pPr marL="0" marR="0" algn="just">
              <a:spcBef>
                <a:spcPts val="0"/>
              </a:spcBef>
              <a:spcAft>
                <a:spcPts val="0"/>
              </a:spcAft>
            </a:pPr>
            <a:r>
              <a:rPr lang="en-US" sz="3200" dirty="0">
                <a:effectLst/>
                <a:latin typeface="Calibri" panose="020F0502020204030204" pitchFamily="34" charset="0"/>
                <a:ea typeface="Calibri" panose="020F0502020204030204" pitchFamily="34" charset="0"/>
                <a:cs typeface="Times New Roman" panose="02020603050405020304" pitchFamily="18" charset="0"/>
              </a:rPr>
              <a:t>                 1 </a:t>
            </a:r>
            <a:r>
              <a:rPr lang="en-US" sz="3200" dirty="0">
                <a:latin typeface="Calibri" panose="020F0502020204030204" pitchFamily="34" charset="0"/>
                <a:ea typeface="Calibri" panose="020F0502020204030204" pitchFamily="34" charset="0"/>
                <a:cs typeface="Times New Roman" panose="02020603050405020304" pitchFamily="18" charset="0"/>
              </a:rPr>
              <a:t>     </a:t>
            </a:r>
            <a:r>
              <a:rPr lang="en-US" sz="3200" dirty="0">
                <a:effectLst/>
                <a:latin typeface="Calibri" panose="020F0502020204030204" pitchFamily="34" charset="0"/>
                <a:ea typeface="Calibri" panose="020F0502020204030204" pitchFamily="34" charset="0"/>
                <a:cs typeface="Times New Roman" panose="02020603050405020304" pitchFamily="18" charset="0"/>
              </a:rPr>
              <a:t>         2 </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(Vert Adv)</a:t>
            </a:r>
            <a:r>
              <a:rPr lang="en-US" sz="3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dirty="0">
                <a:effectLst/>
                <a:latin typeface="Calibri" panose="020F0502020204030204" pitchFamily="34" charset="0"/>
                <a:ea typeface="Calibri" panose="020F0502020204030204" pitchFamily="34" charset="0"/>
                <a:cs typeface="Times New Roman" panose="02020603050405020304" pitchFamily="18" charset="0"/>
              </a:rPr>
              <a:t>3 </a:t>
            </a:r>
            <a:r>
              <a:rPr lang="en-US" sz="1600" dirty="0">
                <a:solidFill>
                  <a:srgbClr val="FFC000"/>
                </a:solidFill>
                <a:effectLst/>
                <a:latin typeface="Calibri" panose="020F0502020204030204" pitchFamily="34" charset="0"/>
                <a:ea typeface="Calibri" panose="020F0502020204030204" pitchFamily="34" charset="0"/>
                <a:cs typeface="Times New Roman" panose="02020603050405020304" pitchFamily="18" charset="0"/>
              </a:rPr>
              <a:t>(- SHFD)</a:t>
            </a:r>
            <a:r>
              <a:rPr lang="en-US" sz="3200" dirty="0">
                <a:solidFill>
                  <a:srgbClr val="FFC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dirty="0">
                <a:effectLst/>
                <a:latin typeface="Calibri" panose="020F0502020204030204" pitchFamily="34" charset="0"/>
                <a:ea typeface="Calibri" panose="020F0502020204030204" pitchFamily="34" charset="0"/>
                <a:cs typeface="Times New Roman" panose="02020603050405020304" pitchFamily="18" charset="0"/>
              </a:rPr>
              <a:t>4 </a:t>
            </a:r>
            <a:r>
              <a:rPr lang="en-US" sz="1800" dirty="0">
                <a:solidFill>
                  <a:srgbClr val="FF08BC"/>
                </a:solidFill>
                <a:effectLst/>
                <a:latin typeface="Calibri" panose="020F0502020204030204" pitchFamily="34" charset="0"/>
                <a:ea typeface="Calibri" panose="020F0502020204030204" pitchFamily="34" charset="0"/>
                <a:cs typeface="Times New Roman" panose="02020603050405020304" pitchFamily="18" charset="0"/>
              </a:rPr>
              <a:t>(-RFD)</a:t>
            </a:r>
            <a:r>
              <a:rPr lang="en-US" sz="3200" dirty="0">
                <a:solidFill>
                  <a:srgbClr val="FF08BC"/>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dirty="0">
                <a:effectLst/>
                <a:latin typeface="Calibri" panose="020F0502020204030204" pitchFamily="34" charset="0"/>
                <a:ea typeface="Calibri" panose="020F0502020204030204" pitchFamily="34" charset="0"/>
                <a:cs typeface="Times New Roman" panose="02020603050405020304" pitchFamily="18" charset="0"/>
              </a:rPr>
              <a:t>5 </a:t>
            </a:r>
            <a:r>
              <a:rPr lang="en-US" sz="18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(LAT)</a:t>
            </a:r>
            <a:endParaRPr lang="en-US" sz="32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849147EC-C4F8-7733-2568-E7E6F450994C}"/>
              </a:ext>
            </a:extLst>
          </p:cNvPr>
          <p:cNvSpPr txBox="1"/>
          <p:nvPr/>
        </p:nvSpPr>
        <p:spPr>
          <a:xfrm>
            <a:off x="34766460" y="13955314"/>
            <a:ext cx="6211041" cy="646331"/>
          </a:xfrm>
          <a:prstGeom prst="rect">
            <a:avLst/>
          </a:prstGeom>
          <a:noFill/>
        </p:spPr>
        <p:txBody>
          <a:bodyPr wrap="square" rtlCol="0">
            <a:spAutoFit/>
          </a:bodyPr>
          <a:lstStyle/>
          <a:p>
            <a:r>
              <a:rPr lang="en-US" sz="3600" b="1" dirty="0">
                <a:latin typeface="Arial"/>
                <a:cs typeface="Arial"/>
              </a:rPr>
              <a:t>Outlook / Wave motion</a:t>
            </a:r>
          </a:p>
        </p:txBody>
      </p:sp>
      <mc:AlternateContent xmlns:mc="http://schemas.openxmlformats.org/markup-compatibility/2006">
        <mc:Choice xmlns:a14="http://schemas.microsoft.com/office/drawing/2010/main" Requires="a14">
          <p:sp>
            <p:nvSpPr>
              <p:cNvPr id="21" name="TextBox 20">
                <a:extLst>
                  <a:ext uri="{FF2B5EF4-FFF2-40B4-BE49-F238E27FC236}">
                    <a16:creationId xmlns:a16="http://schemas.microsoft.com/office/drawing/2014/main" id="{2732C2E9-BF6F-275A-0924-64B6BECFFD76}"/>
                  </a:ext>
                </a:extLst>
              </p:cNvPr>
              <p:cNvSpPr txBox="1"/>
              <p:nvPr/>
            </p:nvSpPr>
            <p:spPr>
              <a:xfrm>
                <a:off x="34766460" y="14978133"/>
                <a:ext cx="7827410" cy="2554545"/>
              </a:xfrm>
              <a:prstGeom prst="rect">
                <a:avLst/>
              </a:prstGeom>
              <a:noFill/>
            </p:spPr>
            <p:txBody>
              <a:bodyPr wrap="square" rtlCol="0">
                <a:spAutoFit/>
              </a:bodyPr>
              <a:lstStyle/>
              <a:p>
                <a:pPr algn="just"/>
                <a:r>
                  <a:rPr lang="en-US" sz="3200" dirty="0">
                    <a:effectLst/>
                    <a:latin typeface="Calibri" panose="020F0502020204030204" pitchFamily="34" charset="0"/>
                    <a:ea typeface="Calibri" panose="020F0502020204030204" pitchFamily="34" charset="0"/>
                    <a:cs typeface="Times New Roman" panose="02020603050405020304" pitchFamily="18" charset="0"/>
                  </a:rPr>
                  <a:t>Efforts are underway to investigate the role of wave motion by using a triple Reynolds decomposition into a mean (</a:t>
                </a:r>
                <a14:m>
                  <m:oMath xmlns:m="http://schemas.openxmlformats.org/officeDocument/2006/math">
                    <m:acc>
                      <m:accPr>
                        <m:chr m:val="̅"/>
                        <m:ctrlPr>
                          <a:rPr lang="en-US" sz="3200" i="1" smtClean="0">
                            <a:effectLst/>
                            <a:latin typeface="Cambria Math" panose="02040503050406030204" pitchFamily="18" charset="0"/>
                            <a:cs typeface="Times New Roman" panose="02020603050405020304" pitchFamily="18" charset="0"/>
                          </a:rPr>
                        </m:ctrlPr>
                      </m:accPr>
                      <m:e>
                        <m:r>
                          <a:rPr lang="en-US" sz="3200" b="0" i="1" smtClean="0">
                            <a:effectLst/>
                            <a:latin typeface="Cambria Math" panose="02040503050406030204" pitchFamily="18" charset="0"/>
                            <a:cs typeface="Times New Roman" panose="02020603050405020304" pitchFamily="18" charset="0"/>
                          </a:rPr>
                          <m:t>𝑥</m:t>
                        </m:r>
                      </m:e>
                    </m:acc>
                  </m:oMath>
                </a14:m>
                <a:r>
                  <a:rPr lang="en-US" sz="3200" dirty="0">
                    <a:effectLst/>
                    <a:latin typeface="Calibri" panose="020F0502020204030204" pitchFamily="34" charset="0"/>
                    <a:ea typeface="Calibri" panose="020F0502020204030204" pitchFamily="34" charset="0"/>
                    <a:cs typeface="Times New Roman" panose="02020603050405020304" pitchFamily="18" charset="0"/>
                  </a:rPr>
                  <a:t>), wave (</a:t>
                </a:r>
                <a14:m>
                  <m:oMath xmlns:m="http://schemas.openxmlformats.org/officeDocument/2006/math">
                    <m:acc>
                      <m:accPr>
                        <m:chr m:val="̃"/>
                        <m:ctrlPr>
                          <a:rPr lang="en-US" sz="3200" i="1" dirty="0" smtClean="0">
                            <a:effectLst/>
                            <a:latin typeface="Cambria Math" panose="02040503050406030204" pitchFamily="18" charset="0"/>
                            <a:cs typeface="Times New Roman" panose="02020603050405020304" pitchFamily="18" charset="0"/>
                          </a:rPr>
                        </m:ctrlPr>
                      </m:accPr>
                      <m:e>
                        <m:r>
                          <a:rPr lang="en-US" sz="3200" b="0" i="1" dirty="0" smtClean="0">
                            <a:effectLst/>
                            <a:latin typeface="Cambria Math" panose="02040503050406030204" pitchFamily="18" charset="0"/>
                            <a:cs typeface="Times New Roman" panose="02020603050405020304" pitchFamily="18" charset="0"/>
                          </a:rPr>
                          <m:t>𝑥</m:t>
                        </m:r>
                      </m:e>
                    </m:acc>
                  </m:oMath>
                </a14:m>
                <a:r>
                  <a:rPr lang="en-US" sz="3200" dirty="0">
                    <a:effectLst/>
                    <a:latin typeface="Calibri" panose="020F0502020204030204" pitchFamily="34" charset="0"/>
                    <a:ea typeface="Calibri" panose="020F0502020204030204" pitchFamily="34" charset="0"/>
                    <a:cs typeface="Times New Roman" panose="02020603050405020304" pitchFamily="18" charset="0"/>
                  </a:rPr>
                  <a:t>), and turbulent </a:t>
                </a:r>
                <a14:m>
                  <m:oMath xmlns:m="http://schemas.openxmlformats.org/officeDocument/2006/math">
                    <m:sSup>
                      <m:sSupPr>
                        <m:ctrlPr>
                          <a:rPr lang="en-US" sz="3200" b="0" i="1" smtClean="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200" b="0" i="1"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3200" b="0" i="1" smtClean="0">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3200" b="0" i="1" smtClean="0">
                            <a:effectLst/>
                            <a:latin typeface="Cambria Math" panose="02040503050406030204" pitchFamily="18" charset="0"/>
                            <a:ea typeface="Calibri" panose="020F0502020204030204" pitchFamily="34" charset="0"/>
                            <a:cs typeface="Times New Roman" panose="02020603050405020304" pitchFamily="18" charset="0"/>
                          </a:rPr>
                          <m:t>′</m:t>
                        </m:r>
                      </m:sup>
                    </m:sSup>
                  </m:oMath>
                </a14:m>
                <a:r>
                  <a:rPr lang="en-US" sz="3200" dirty="0">
                    <a:effectLst/>
                    <a:latin typeface="Calibri" panose="020F0502020204030204" pitchFamily="34" charset="0"/>
                    <a:ea typeface="Calibri" panose="020F0502020204030204" pitchFamily="34" charset="0"/>
                    <a:cs typeface="Times New Roman" panose="02020603050405020304" pitchFamily="18" charset="0"/>
                  </a:rPr>
                  <a:t>) contribution, following</a:t>
                </a:r>
                <a:r>
                  <a:rPr lang="en-US" sz="3200" dirty="0"/>
                  <a:t> Einaudi and Finnigan  (1993).</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21" name="TextBox 20">
                <a:extLst>
                  <a:ext uri="{FF2B5EF4-FFF2-40B4-BE49-F238E27FC236}">
                    <a16:creationId xmlns:a16="http://schemas.microsoft.com/office/drawing/2014/main" id="{2732C2E9-BF6F-275A-0924-64B6BECFFD76}"/>
                  </a:ext>
                </a:extLst>
              </p:cNvPr>
              <p:cNvSpPr txBox="1">
                <a:spLocks noRot="1" noChangeAspect="1" noMove="1" noResize="1" noEditPoints="1" noAdjustHandles="1" noChangeArrowheads="1" noChangeShapeType="1" noTextEdit="1"/>
              </p:cNvSpPr>
              <p:nvPr/>
            </p:nvSpPr>
            <p:spPr>
              <a:xfrm>
                <a:off x="34766460" y="14978133"/>
                <a:ext cx="7827410" cy="2554545"/>
              </a:xfrm>
              <a:prstGeom prst="rect">
                <a:avLst/>
              </a:prstGeom>
              <a:blipFill>
                <a:blip r:embed="rId18"/>
                <a:stretch>
                  <a:fillRect l="-1945" t="-2970" r="-1945" b="-6931"/>
                </a:stretch>
              </a:blipFill>
            </p:spPr>
            <p:txBody>
              <a:bodyPr/>
              <a:lstStyle/>
              <a:p>
                <a:r>
                  <a:rPr lang="en-US">
                    <a:noFill/>
                  </a:rPr>
                  <a:t> </a:t>
                </a:r>
              </a:p>
            </p:txBody>
          </p:sp>
        </mc:Fallback>
      </mc:AlternateContent>
      <p:sp>
        <p:nvSpPr>
          <p:cNvPr id="38" name="Frame 37">
            <a:extLst>
              <a:ext uri="{FF2B5EF4-FFF2-40B4-BE49-F238E27FC236}">
                <a16:creationId xmlns:a16="http://schemas.microsoft.com/office/drawing/2014/main" id="{07E34214-03AA-9C8D-F338-F160A120A03F}"/>
              </a:ext>
            </a:extLst>
          </p:cNvPr>
          <p:cNvSpPr/>
          <p:nvPr/>
        </p:nvSpPr>
        <p:spPr>
          <a:xfrm>
            <a:off x="1515922" y="22265223"/>
            <a:ext cx="1589858" cy="1853705"/>
          </a:xfrm>
          <a:prstGeom prst="frame">
            <a:avLst>
              <a:gd name="adj1" fmla="val 0"/>
            </a:avLst>
          </a:prstGeom>
          <a:ln w="38100">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6" name="Frame 45">
            <a:extLst>
              <a:ext uri="{FF2B5EF4-FFF2-40B4-BE49-F238E27FC236}">
                <a16:creationId xmlns:a16="http://schemas.microsoft.com/office/drawing/2014/main" id="{8856B475-F939-81A3-26CA-BB094F777386}"/>
              </a:ext>
            </a:extLst>
          </p:cNvPr>
          <p:cNvSpPr/>
          <p:nvPr/>
        </p:nvSpPr>
        <p:spPr>
          <a:xfrm>
            <a:off x="6619704" y="22298590"/>
            <a:ext cx="2426916" cy="1815144"/>
          </a:xfrm>
          <a:prstGeom prst="frame">
            <a:avLst>
              <a:gd name="adj1" fmla="val 0"/>
            </a:avLst>
          </a:prstGeom>
          <a:ln w="38100">
            <a:solidFill>
              <a:srgbClr val="FF08B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8" name="Frame 47">
            <a:extLst>
              <a:ext uri="{FF2B5EF4-FFF2-40B4-BE49-F238E27FC236}">
                <a16:creationId xmlns:a16="http://schemas.microsoft.com/office/drawing/2014/main" id="{AC7C46C4-FE03-B739-191B-8FB1DC7CED65}"/>
              </a:ext>
            </a:extLst>
          </p:cNvPr>
          <p:cNvSpPr/>
          <p:nvPr/>
        </p:nvSpPr>
        <p:spPr>
          <a:xfrm>
            <a:off x="9306666" y="22306927"/>
            <a:ext cx="1956891" cy="1791336"/>
          </a:xfrm>
          <a:prstGeom prst="frame">
            <a:avLst>
              <a:gd name="adj1" fmla="val 0"/>
            </a:avLst>
          </a:prstGeom>
          <a:ln w="381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9" name="Frame 48">
            <a:extLst>
              <a:ext uri="{FF2B5EF4-FFF2-40B4-BE49-F238E27FC236}">
                <a16:creationId xmlns:a16="http://schemas.microsoft.com/office/drawing/2014/main" id="{8D902571-C0C9-4051-8F73-C224F2594351}"/>
              </a:ext>
            </a:extLst>
          </p:cNvPr>
          <p:cNvSpPr/>
          <p:nvPr/>
        </p:nvSpPr>
        <p:spPr>
          <a:xfrm>
            <a:off x="3170668" y="22263947"/>
            <a:ext cx="1468429" cy="1853705"/>
          </a:xfrm>
          <a:prstGeom prst="frame">
            <a:avLst>
              <a:gd name="adj1" fmla="val 0"/>
            </a:avLst>
          </a:prstGeom>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0" name="Frame 49">
            <a:extLst>
              <a:ext uri="{FF2B5EF4-FFF2-40B4-BE49-F238E27FC236}">
                <a16:creationId xmlns:a16="http://schemas.microsoft.com/office/drawing/2014/main" id="{C49E6EC8-E97F-F327-3112-CA77CCB4913B}"/>
              </a:ext>
            </a:extLst>
          </p:cNvPr>
          <p:cNvSpPr/>
          <p:nvPr/>
        </p:nvSpPr>
        <p:spPr>
          <a:xfrm>
            <a:off x="4820791" y="22263946"/>
            <a:ext cx="1655044" cy="1853705"/>
          </a:xfrm>
          <a:prstGeom prst="frame">
            <a:avLst>
              <a:gd name="adj1" fmla="val 0"/>
            </a:avLst>
          </a:prstGeom>
          <a:ln w="38100">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256" name="Picture 255">
            <a:extLst>
              <a:ext uri="{FF2B5EF4-FFF2-40B4-BE49-F238E27FC236}">
                <a16:creationId xmlns:a16="http://schemas.microsoft.com/office/drawing/2014/main" id="{DB784169-0616-5848-AB56-15E2787AFAC0}"/>
              </a:ext>
            </a:extLst>
          </p:cNvPr>
          <p:cNvPicPr>
            <a:picLocks noChangeAspect="1"/>
          </p:cNvPicPr>
          <p:nvPr/>
        </p:nvPicPr>
        <p:blipFill rotWithShape="1">
          <a:blip r:embed="rId19"/>
          <a:srcRect l="34402" r="14798"/>
          <a:stretch/>
        </p:blipFill>
        <p:spPr>
          <a:xfrm>
            <a:off x="8422780" y="11210663"/>
            <a:ext cx="3636891" cy="5206797"/>
          </a:xfrm>
          <a:prstGeom prst="rect">
            <a:avLst/>
          </a:prstGeom>
        </p:spPr>
      </p:pic>
      <p:sp>
        <p:nvSpPr>
          <p:cNvPr id="52" name="TextBox 51">
            <a:extLst>
              <a:ext uri="{FF2B5EF4-FFF2-40B4-BE49-F238E27FC236}">
                <a16:creationId xmlns:a16="http://schemas.microsoft.com/office/drawing/2014/main" id="{E9F857FC-0759-24A8-4AAC-D103C6865F43}"/>
              </a:ext>
            </a:extLst>
          </p:cNvPr>
          <p:cNvSpPr txBox="1"/>
          <p:nvPr/>
        </p:nvSpPr>
        <p:spPr>
          <a:xfrm>
            <a:off x="12629093" y="4352905"/>
            <a:ext cx="10176679" cy="1077218"/>
          </a:xfrm>
          <a:prstGeom prst="rect">
            <a:avLst/>
          </a:prstGeom>
          <a:noFill/>
        </p:spPr>
        <p:txBody>
          <a:bodyPr wrap="square" rtlCol="0">
            <a:spAutoFit/>
          </a:bodyPr>
          <a:lstStyle/>
          <a:p>
            <a:pPr marL="0" marR="0" algn="just">
              <a:spcBef>
                <a:spcPts val="0"/>
              </a:spcBef>
              <a:spcAft>
                <a:spcPts val="0"/>
              </a:spcAft>
            </a:pPr>
            <a:r>
              <a:rPr lang="en-US" sz="3200" b="1" dirty="0">
                <a:effectLst/>
                <a:latin typeface="Calibri" panose="020F0502020204030204" pitchFamily="34" charset="0"/>
                <a:ea typeface="Calibri" panose="020F0502020204030204" pitchFamily="34" charset="0"/>
                <a:cs typeface="Times New Roman" panose="02020603050405020304" pitchFamily="18" charset="0"/>
              </a:rPr>
              <a:t>19 February Case: </a:t>
            </a:r>
            <a:r>
              <a:rPr lang="en-US" sz="3200" dirty="0">
                <a:effectLst/>
                <a:latin typeface="Calibri" panose="020F0502020204030204" pitchFamily="34" charset="0"/>
                <a:ea typeface="Calibri" panose="020F0502020204030204" pitchFamily="34" charset="0"/>
                <a:cs typeface="Times New Roman" panose="02020603050405020304" pitchFamily="18" charset="0"/>
              </a:rPr>
              <a:t>Intermittent formation of ephemeral fog due to mixing events</a:t>
            </a:r>
          </a:p>
        </p:txBody>
      </p:sp>
      <p:sp>
        <p:nvSpPr>
          <p:cNvPr id="53" name="TextBox 52">
            <a:extLst>
              <a:ext uri="{FF2B5EF4-FFF2-40B4-BE49-F238E27FC236}">
                <a16:creationId xmlns:a16="http://schemas.microsoft.com/office/drawing/2014/main" id="{42CE9EDB-4BDE-455C-B16F-00888E82A22C}"/>
              </a:ext>
            </a:extLst>
          </p:cNvPr>
          <p:cNvSpPr txBox="1"/>
          <p:nvPr/>
        </p:nvSpPr>
        <p:spPr>
          <a:xfrm>
            <a:off x="23815232" y="4317685"/>
            <a:ext cx="10176679" cy="1077218"/>
          </a:xfrm>
          <a:prstGeom prst="rect">
            <a:avLst/>
          </a:prstGeom>
          <a:noFill/>
        </p:spPr>
        <p:txBody>
          <a:bodyPr wrap="square" rtlCol="0">
            <a:spAutoFit/>
          </a:bodyPr>
          <a:lstStyle/>
          <a:p>
            <a:pPr marL="0" marR="0" algn="just">
              <a:spcBef>
                <a:spcPts val="0"/>
              </a:spcBef>
              <a:spcAft>
                <a:spcPts val="0"/>
              </a:spcAft>
            </a:pPr>
            <a:r>
              <a:rPr lang="en-US" sz="3200" b="1" dirty="0">
                <a:effectLst/>
                <a:latin typeface="Calibri" panose="020F0502020204030204" pitchFamily="34" charset="0"/>
                <a:ea typeface="Calibri" panose="020F0502020204030204" pitchFamily="34" charset="0"/>
                <a:cs typeface="Times New Roman" panose="02020603050405020304" pitchFamily="18" charset="0"/>
              </a:rPr>
              <a:t>24 February Case: </a:t>
            </a:r>
            <a:r>
              <a:rPr lang="en-US" sz="3200" dirty="0">
                <a:effectLst/>
                <a:latin typeface="Calibri" panose="020F0502020204030204" pitchFamily="34" charset="0"/>
                <a:ea typeface="Calibri" panose="020F0502020204030204" pitchFamily="34" charset="0"/>
                <a:cs typeface="Times New Roman" panose="02020603050405020304" pitchFamily="18" charset="0"/>
              </a:rPr>
              <a:t>Strong cooling after precipitation event. Fog persisted over several hours until after sunrise.</a:t>
            </a:r>
          </a:p>
        </p:txBody>
      </p:sp>
      <p:sp>
        <p:nvSpPr>
          <p:cNvPr id="55" name="TextBox 54">
            <a:extLst>
              <a:ext uri="{FF2B5EF4-FFF2-40B4-BE49-F238E27FC236}">
                <a16:creationId xmlns:a16="http://schemas.microsoft.com/office/drawing/2014/main" id="{359823DE-24DE-492C-8951-3C7826CA7390}"/>
              </a:ext>
            </a:extLst>
          </p:cNvPr>
          <p:cNvSpPr txBox="1"/>
          <p:nvPr/>
        </p:nvSpPr>
        <p:spPr>
          <a:xfrm>
            <a:off x="34791453" y="28483024"/>
            <a:ext cx="8121847" cy="830997"/>
          </a:xfrm>
          <a:prstGeom prst="rect">
            <a:avLst/>
          </a:prstGeom>
          <a:noFill/>
        </p:spPr>
        <p:txBody>
          <a:bodyPr wrap="square">
            <a:spAutoFit/>
          </a:bodyPr>
          <a:lstStyle/>
          <a:p>
            <a:r>
              <a:rPr lang="en-US" sz="2400" dirty="0"/>
              <a:t>Einaudi and Finnigan,  1993: Wave-Turbulence Dynamics in the Stably Stratified Boundary Layer. </a:t>
            </a:r>
            <a:r>
              <a:rPr lang="en-US" sz="2400" i="1" dirty="0"/>
              <a:t>J. Atmos. Sci.</a:t>
            </a:r>
            <a:r>
              <a:rPr lang="en-US" sz="2400" dirty="0"/>
              <a:t>, </a:t>
            </a:r>
            <a:r>
              <a:rPr lang="en-US" sz="2400" b="1" dirty="0"/>
              <a:t>50</a:t>
            </a:r>
            <a:r>
              <a:rPr lang="en-US" sz="2400" dirty="0"/>
              <a:t>, 1841–1864</a:t>
            </a:r>
          </a:p>
        </p:txBody>
      </p:sp>
      <p:pic>
        <p:nvPicPr>
          <p:cNvPr id="100" name="Picture 99" descr="A map of a river&#10;&#10;Description automatically generated">
            <a:extLst>
              <a:ext uri="{FF2B5EF4-FFF2-40B4-BE49-F238E27FC236}">
                <a16:creationId xmlns:a16="http://schemas.microsoft.com/office/drawing/2014/main" id="{51741CC8-6F5C-CBFD-E440-055EA98E6E8F}"/>
              </a:ext>
            </a:extLst>
          </p:cNvPr>
          <p:cNvPicPr>
            <a:picLocks noChangeAspect="1"/>
          </p:cNvPicPr>
          <p:nvPr/>
        </p:nvPicPr>
        <p:blipFill>
          <a:blip r:embed="rId20"/>
          <a:stretch>
            <a:fillRect/>
          </a:stretch>
        </p:blipFill>
        <p:spPr>
          <a:xfrm>
            <a:off x="5545095" y="11203146"/>
            <a:ext cx="4090039" cy="3060667"/>
          </a:xfrm>
          <a:prstGeom prst="rect">
            <a:avLst/>
          </a:prstGeom>
        </p:spPr>
      </p:pic>
      <p:sp>
        <p:nvSpPr>
          <p:cNvPr id="110" name="TextBox 109">
            <a:extLst>
              <a:ext uri="{FF2B5EF4-FFF2-40B4-BE49-F238E27FC236}">
                <a16:creationId xmlns:a16="http://schemas.microsoft.com/office/drawing/2014/main" id="{6F7D054C-A213-8507-F2C6-9E1F5148E8F3}"/>
              </a:ext>
            </a:extLst>
          </p:cNvPr>
          <p:cNvSpPr txBox="1"/>
          <p:nvPr/>
        </p:nvSpPr>
        <p:spPr>
          <a:xfrm>
            <a:off x="13581046" y="5922284"/>
            <a:ext cx="2172518" cy="369332"/>
          </a:xfrm>
          <a:prstGeom prst="rect">
            <a:avLst/>
          </a:prstGeom>
          <a:noFill/>
        </p:spPr>
        <p:txBody>
          <a:bodyPr wrap="none" rtlCol="0">
            <a:spAutoFit/>
          </a:bodyPr>
          <a:lstStyle/>
          <a:p>
            <a:r>
              <a:rPr lang="en-US" sz="1800" dirty="0">
                <a:solidFill>
                  <a:schemeClr val="bg1"/>
                </a:solidFill>
                <a:latin typeface="Arial"/>
                <a:cs typeface="Arial"/>
              </a:rPr>
              <a:t>Ceilometer, Vertical</a:t>
            </a:r>
            <a:endParaRPr lang="en-US" sz="4800" dirty="0">
              <a:solidFill>
                <a:schemeClr val="bg1"/>
              </a:solidFill>
              <a:latin typeface="Arial"/>
              <a:cs typeface="Arial"/>
            </a:endParaRPr>
          </a:p>
        </p:txBody>
      </p:sp>
      <p:sp>
        <p:nvSpPr>
          <p:cNvPr id="111" name="TextBox 110">
            <a:extLst>
              <a:ext uri="{FF2B5EF4-FFF2-40B4-BE49-F238E27FC236}">
                <a16:creationId xmlns:a16="http://schemas.microsoft.com/office/drawing/2014/main" id="{79FBCF47-7451-3BB5-9347-6FC2EF1CD1F0}"/>
              </a:ext>
            </a:extLst>
          </p:cNvPr>
          <p:cNvSpPr txBox="1"/>
          <p:nvPr/>
        </p:nvSpPr>
        <p:spPr>
          <a:xfrm>
            <a:off x="13522624" y="8243490"/>
            <a:ext cx="2454583" cy="369332"/>
          </a:xfrm>
          <a:prstGeom prst="rect">
            <a:avLst/>
          </a:prstGeom>
          <a:noFill/>
        </p:spPr>
        <p:txBody>
          <a:bodyPr wrap="none" rtlCol="0">
            <a:spAutoFit/>
          </a:bodyPr>
          <a:lstStyle/>
          <a:p>
            <a:r>
              <a:rPr lang="en-US" sz="1800" dirty="0">
                <a:solidFill>
                  <a:schemeClr val="bg1"/>
                </a:solidFill>
                <a:latin typeface="Arial"/>
                <a:cs typeface="Arial"/>
              </a:rPr>
              <a:t>Ceilometer, Horizontal</a:t>
            </a:r>
            <a:endParaRPr lang="en-US" sz="4800" dirty="0">
              <a:solidFill>
                <a:schemeClr val="bg1"/>
              </a:solidFill>
              <a:latin typeface="Arial"/>
              <a:cs typeface="Arial"/>
            </a:endParaRPr>
          </a:p>
        </p:txBody>
      </p:sp>
      <p:sp>
        <p:nvSpPr>
          <p:cNvPr id="112" name="TextBox 111">
            <a:extLst>
              <a:ext uri="{FF2B5EF4-FFF2-40B4-BE49-F238E27FC236}">
                <a16:creationId xmlns:a16="http://schemas.microsoft.com/office/drawing/2014/main" id="{BFBB5041-B826-8E75-C513-394ED24245BB}"/>
              </a:ext>
            </a:extLst>
          </p:cNvPr>
          <p:cNvSpPr txBox="1"/>
          <p:nvPr/>
        </p:nvSpPr>
        <p:spPr>
          <a:xfrm>
            <a:off x="24209088" y="5978365"/>
            <a:ext cx="2172518" cy="369332"/>
          </a:xfrm>
          <a:prstGeom prst="rect">
            <a:avLst/>
          </a:prstGeom>
          <a:noFill/>
        </p:spPr>
        <p:txBody>
          <a:bodyPr wrap="none" rtlCol="0">
            <a:spAutoFit/>
          </a:bodyPr>
          <a:lstStyle/>
          <a:p>
            <a:r>
              <a:rPr lang="en-US" sz="1800" dirty="0">
                <a:latin typeface="Arial"/>
                <a:cs typeface="Arial"/>
              </a:rPr>
              <a:t>Ceilometer, Vertical</a:t>
            </a:r>
            <a:endParaRPr lang="en-US" sz="4800" dirty="0">
              <a:latin typeface="Arial"/>
              <a:cs typeface="Arial"/>
            </a:endParaRPr>
          </a:p>
        </p:txBody>
      </p:sp>
      <p:sp>
        <p:nvSpPr>
          <p:cNvPr id="113" name="TextBox 112">
            <a:extLst>
              <a:ext uri="{FF2B5EF4-FFF2-40B4-BE49-F238E27FC236}">
                <a16:creationId xmlns:a16="http://schemas.microsoft.com/office/drawing/2014/main" id="{3EAC34B1-185D-55E6-BA41-CB1B0F51513B}"/>
              </a:ext>
            </a:extLst>
          </p:cNvPr>
          <p:cNvSpPr txBox="1"/>
          <p:nvPr/>
        </p:nvSpPr>
        <p:spPr>
          <a:xfrm>
            <a:off x="24187855" y="8294509"/>
            <a:ext cx="2454583" cy="369332"/>
          </a:xfrm>
          <a:prstGeom prst="rect">
            <a:avLst/>
          </a:prstGeom>
          <a:noFill/>
        </p:spPr>
        <p:txBody>
          <a:bodyPr wrap="none" rtlCol="0">
            <a:spAutoFit/>
          </a:bodyPr>
          <a:lstStyle/>
          <a:p>
            <a:r>
              <a:rPr lang="en-US" sz="1800" dirty="0">
                <a:latin typeface="Arial"/>
                <a:cs typeface="Arial"/>
              </a:rPr>
              <a:t>Ceilometer, Horizontal</a:t>
            </a:r>
            <a:endParaRPr lang="en-US" sz="4800" dirty="0">
              <a:latin typeface="Arial"/>
              <a:cs typeface="Arial"/>
            </a:endParaRPr>
          </a:p>
        </p:txBody>
      </p:sp>
      <p:pic>
        <p:nvPicPr>
          <p:cNvPr id="115" name="Picture 114" descr="A green and blue chart&#10;&#10;Description automatically generated with medium confidence">
            <a:extLst>
              <a:ext uri="{FF2B5EF4-FFF2-40B4-BE49-F238E27FC236}">
                <a16:creationId xmlns:a16="http://schemas.microsoft.com/office/drawing/2014/main" id="{9C60B384-6574-8805-6CEC-279B24B0F74A}"/>
              </a:ext>
            </a:extLst>
          </p:cNvPr>
          <p:cNvPicPr>
            <a:picLocks noChangeAspect="1"/>
          </p:cNvPicPr>
          <p:nvPr/>
        </p:nvPicPr>
        <p:blipFill>
          <a:blip r:embed="rId21"/>
          <a:stretch>
            <a:fillRect/>
          </a:stretch>
        </p:blipFill>
        <p:spPr>
          <a:xfrm>
            <a:off x="12694996" y="14505891"/>
            <a:ext cx="10455462" cy="3537902"/>
          </a:xfrm>
          <a:prstGeom prst="rect">
            <a:avLst/>
          </a:prstGeom>
        </p:spPr>
      </p:pic>
      <p:pic>
        <p:nvPicPr>
          <p:cNvPr id="118" name="Picture 117" descr="A chart of a temperature&#10;&#10;Description automatically generated with medium confidence">
            <a:extLst>
              <a:ext uri="{FF2B5EF4-FFF2-40B4-BE49-F238E27FC236}">
                <a16:creationId xmlns:a16="http://schemas.microsoft.com/office/drawing/2014/main" id="{4A459EE9-ECC7-2F67-E8FA-5913DFCC67B4}"/>
              </a:ext>
            </a:extLst>
          </p:cNvPr>
          <p:cNvPicPr>
            <a:picLocks noChangeAspect="1"/>
          </p:cNvPicPr>
          <p:nvPr/>
        </p:nvPicPr>
        <p:blipFill>
          <a:blip r:embed="rId22"/>
          <a:stretch>
            <a:fillRect/>
          </a:stretch>
        </p:blipFill>
        <p:spPr>
          <a:xfrm>
            <a:off x="23314922" y="14416111"/>
            <a:ext cx="10443498" cy="3548981"/>
          </a:xfrm>
          <a:prstGeom prst="rect">
            <a:avLst/>
          </a:prstGeom>
        </p:spPr>
      </p:pic>
      <p:sp>
        <p:nvSpPr>
          <p:cNvPr id="40" name="Frame 39">
            <a:extLst>
              <a:ext uri="{FF2B5EF4-FFF2-40B4-BE49-F238E27FC236}">
                <a16:creationId xmlns:a16="http://schemas.microsoft.com/office/drawing/2014/main" id="{D0121FA7-E766-6AC6-BF5D-BF4C1BCAC2C7}"/>
              </a:ext>
            </a:extLst>
          </p:cNvPr>
          <p:cNvSpPr/>
          <p:nvPr/>
        </p:nvSpPr>
        <p:spPr>
          <a:xfrm>
            <a:off x="13522624" y="14845994"/>
            <a:ext cx="8349660" cy="2423859"/>
          </a:xfrm>
          <a:prstGeom prst="frame">
            <a:avLst>
              <a:gd name="adj1" fmla="val 0"/>
            </a:avLst>
          </a:prstGeom>
          <a:ln w="38100">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1039" name="Picture 1038" descr="A green and blue chart&#10;&#10;Description automatically generated">
            <a:extLst>
              <a:ext uri="{FF2B5EF4-FFF2-40B4-BE49-F238E27FC236}">
                <a16:creationId xmlns:a16="http://schemas.microsoft.com/office/drawing/2014/main" id="{335ABA78-26AE-4C4F-2B35-2AC5FA7E86A9}"/>
              </a:ext>
            </a:extLst>
          </p:cNvPr>
          <p:cNvPicPr>
            <a:picLocks noChangeAspect="1"/>
          </p:cNvPicPr>
          <p:nvPr/>
        </p:nvPicPr>
        <p:blipFill>
          <a:blip r:embed="rId23"/>
          <a:stretch>
            <a:fillRect/>
          </a:stretch>
        </p:blipFill>
        <p:spPr>
          <a:xfrm>
            <a:off x="23335987" y="17325438"/>
            <a:ext cx="10511318" cy="3548982"/>
          </a:xfrm>
          <a:prstGeom prst="rect">
            <a:avLst/>
          </a:prstGeom>
        </p:spPr>
      </p:pic>
      <p:pic>
        <p:nvPicPr>
          <p:cNvPr id="1041" name="Picture 1040" descr="A green and red graph&#10;&#10;Description automatically generated">
            <a:extLst>
              <a:ext uri="{FF2B5EF4-FFF2-40B4-BE49-F238E27FC236}">
                <a16:creationId xmlns:a16="http://schemas.microsoft.com/office/drawing/2014/main" id="{96C9AF74-A951-A23E-398E-39A564ECC707}"/>
              </a:ext>
            </a:extLst>
          </p:cNvPr>
          <p:cNvPicPr>
            <a:picLocks noChangeAspect="1"/>
          </p:cNvPicPr>
          <p:nvPr/>
        </p:nvPicPr>
        <p:blipFill>
          <a:blip r:embed="rId24"/>
          <a:stretch>
            <a:fillRect/>
          </a:stretch>
        </p:blipFill>
        <p:spPr>
          <a:xfrm>
            <a:off x="12629093" y="17323852"/>
            <a:ext cx="10525654" cy="3572410"/>
          </a:xfrm>
          <a:prstGeom prst="rect">
            <a:avLst/>
          </a:prstGeom>
        </p:spPr>
      </p:pic>
      <p:sp>
        <p:nvSpPr>
          <p:cNvPr id="44" name="Frame 43">
            <a:extLst>
              <a:ext uri="{FF2B5EF4-FFF2-40B4-BE49-F238E27FC236}">
                <a16:creationId xmlns:a16="http://schemas.microsoft.com/office/drawing/2014/main" id="{70B40341-9728-F2EE-9B63-8AD5DC05D360}"/>
              </a:ext>
            </a:extLst>
          </p:cNvPr>
          <p:cNvSpPr/>
          <p:nvPr/>
        </p:nvSpPr>
        <p:spPr>
          <a:xfrm>
            <a:off x="13516953" y="17734852"/>
            <a:ext cx="8306124" cy="2432451"/>
          </a:xfrm>
          <a:prstGeom prst="frame">
            <a:avLst>
              <a:gd name="adj1" fmla="val 0"/>
            </a:avLst>
          </a:prstGeom>
          <a:ln w="38100">
            <a:solidFill>
              <a:srgbClr val="FF08B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043" name="Straight Connector 1042">
            <a:extLst>
              <a:ext uri="{FF2B5EF4-FFF2-40B4-BE49-F238E27FC236}">
                <a16:creationId xmlns:a16="http://schemas.microsoft.com/office/drawing/2014/main" id="{455A4406-97E8-7C66-C8C8-2782EDDBDF5C}"/>
              </a:ext>
            </a:extLst>
          </p:cNvPr>
          <p:cNvCxnSpPr>
            <a:cxnSpLocks/>
          </p:cNvCxnSpPr>
          <p:nvPr/>
        </p:nvCxnSpPr>
        <p:spPr>
          <a:xfrm>
            <a:off x="27587475" y="6879190"/>
            <a:ext cx="0" cy="1231528"/>
          </a:xfrm>
          <a:prstGeom prst="line">
            <a:avLst/>
          </a:prstGeom>
          <a:ln w="38100">
            <a:solidFill>
              <a:srgbClr val="FF08BC"/>
            </a:solidFill>
            <a:prstDash val="sysDash"/>
          </a:ln>
        </p:spPr>
        <p:style>
          <a:lnRef idx="2">
            <a:schemeClr val="accent1"/>
          </a:lnRef>
          <a:fillRef idx="0">
            <a:schemeClr val="accent1"/>
          </a:fillRef>
          <a:effectRef idx="1">
            <a:schemeClr val="accent1"/>
          </a:effectRef>
          <a:fontRef idx="minor">
            <a:schemeClr val="tx1"/>
          </a:fontRef>
        </p:style>
      </p:cxnSp>
      <p:sp>
        <p:nvSpPr>
          <p:cNvPr id="1047" name="TextBox 1046">
            <a:extLst>
              <a:ext uri="{FF2B5EF4-FFF2-40B4-BE49-F238E27FC236}">
                <a16:creationId xmlns:a16="http://schemas.microsoft.com/office/drawing/2014/main" id="{36F8748D-07F7-0C0C-D4A7-188B89A315B0}"/>
              </a:ext>
            </a:extLst>
          </p:cNvPr>
          <p:cNvSpPr txBox="1"/>
          <p:nvPr/>
        </p:nvSpPr>
        <p:spPr>
          <a:xfrm>
            <a:off x="11153868" y="11213222"/>
            <a:ext cx="984565" cy="5262979"/>
          </a:xfrm>
          <a:prstGeom prst="rect">
            <a:avLst/>
          </a:prstGeom>
          <a:noFill/>
        </p:spPr>
        <p:txBody>
          <a:bodyPr wrap="none" rtlCol="0">
            <a:spAutoFit/>
          </a:bodyPr>
          <a:lstStyle/>
          <a:p>
            <a:r>
              <a:rPr lang="en-US" sz="2800" dirty="0">
                <a:solidFill>
                  <a:schemeClr val="bg1"/>
                </a:solidFill>
                <a:latin typeface="Arial"/>
                <a:cs typeface="Arial"/>
              </a:rPr>
              <a:t>32 m</a:t>
            </a:r>
          </a:p>
          <a:p>
            <a:endParaRPr lang="en-US" sz="2800" dirty="0">
              <a:solidFill>
                <a:schemeClr val="bg1"/>
              </a:solidFill>
              <a:latin typeface="Arial"/>
              <a:cs typeface="Arial"/>
            </a:endParaRPr>
          </a:p>
          <a:p>
            <a:endParaRPr lang="en-US" sz="2800" dirty="0">
              <a:solidFill>
                <a:schemeClr val="bg1"/>
              </a:solidFill>
              <a:latin typeface="Arial"/>
              <a:cs typeface="Arial"/>
            </a:endParaRPr>
          </a:p>
          <a:p>
            <a:endParaRPr lang="en-US" sz="2800" dirty="0">
              <a:solidFill>
                <a:schemeClr val="bg1"/>
              </a:solidFill>
              <a:latin typeface="Arial"/>
              <a:cs typeface="Arial"/>
            </a:endParaRPr>
          </a:p>
          <a:p>
            <a:r>
              <a:rPr lang="en-US" sz="2800" dirty="0">
                <a:solidFill>
                  <a:schemeClr val="bg1"/>
                </a:solidFill>
                <a:latin typeface="Arial"/>
                <a:cs typeface="Arial"/>
              </a:rPr>
              <a:t>17 m</a:t>
            </a:r>
          </a:p>
          <a:p>
            <a:endParaRPr lang="en-US" sz="2800" dirty="0">
              <a:solidFill>
                <a:schemeClr val="bg1"/>
              </a:solidFill>
              <a:latin typeface="Arial"/>
              <a:cs typeface="Arial"/>
            </a:endParaRPr>
          </a:p>
          <a:p>
            <a:endParaRPr lang="en-US" sz="2800" dirty="0">
              <a:solidFill>
                <a:schemeClr val="bg1"/>
              </a:solidFill>
              <a:latin typeface="Arial"/>
              <a:cs typeface="Arial"/>
            </a:endParaRPr>
          </a:p>
          <a:p>
            <a:endParaRPr lang="en-US" sz="2800" dirty="0">
              <a:solidFill>
                <a:schemeClr val="bg1"/>
              </a:solidFill>
              <a:latin typeface="Arial"/>
              <a:cs typeface="Arial"/>
            </a:endParaRPr>
          </a:p>
          <a:p>
            <a:r>
              <a:rPr lang="en-US" sz="2800" dirty="0">
                <a:solidFill>
                  <a:schemeClr val="bg1"/>
                </a:solidFill>
                <a:latin typeface="Arial"/>
                <a:cs typeface="Arial"/>
              </a:rPr>
              <a:t>7 m</a:t>
            </a:r>
          </a:p>
          <a:p>
            <a:r>
              <a:rPr lang="en-US" sz="2800" dirty="0">
                <a:solidFill>
                  <a:schemeClr val="bg1"/>
                </a:solidFill>
                <a:latin typeface="Arial"/>
                <a:cs typeface="Arial"/>
              </a:rPr>
              <a:t>3 m</a:t>
            </a:r>
          </a:p>
          <a:p>
            <a:r>
              <a:rPr lang="en-US" sz="2800" dirty="0">
                <a:solidFill>
                  <a:schemeClr val="bg1"/>
                </a:solidFill>
                <a:latin typeface="Arial"/>
                <a:cs typeface="Arial"/>
              </a:rPr>
              <a:t>2 m</a:t>
            </a:r>
          </a:p>
          <a:p>
            <a:r>
              <a:rPr lang="en-US" sz="2800" dirty="0">
                <a:solidFill>
                  <a:schemeClr val="bg1"/>
                </a:solidFill>
                <a:latin typeface="Arial"/>
                <a:cs typeface="Arial"/>
              </a:rPr>
              <a:t>1 m</a:t>
            </a:r>
          </a:p>
        </p:txBody>
      </p:sp>
      <p:pic>
        <p:nvPicPr>
          <p:cNvPr id="1051" name="Picture 1050">
            <a:extLst>
              <a:ext uri="{FF2B5EF4-FFF2-40B4-BE49-F238E27FC236}">
                <a16:creationId xmlns:a16="http://schemas.microsoft.com/office/drawing/2014/main" id="{84E82E51-1243-EDB3-F242-4B317F28A7C7}"/>
              </a:ext>
            </a:extLst>
          </p:cNvPr>
          <p:cNvPicPr>
            <a:picLocks noChangeAspect="1"/>
          </p:cNvPicPr>
          <p:nvPr/>
        </p:nvPicPr>
        <p:blipFill>
          <a:blip r:embed="rId25"/>
          <a:stretch>
            <a:fillRect/>
          </a:stretch>
        </p:blipFill>
        <p:spPr>
          <a:xfrm>
            <a:off x="12460661" y="20216101"/>
            <a:ext cx="10423599" cy="4606808"/>
          </a:xfrm>
          <a:prstGeom prst="rect">
            <a:avLst/>
          </a:prstGeom>
        </p:spPr>
      </p:pic>
      <p:pic>
        <p:nvPicPr>
          <p:cNvPr id="1055" name="Picture 1054" descr="A white rectangular frame with red and blue lines&#10;&#10;Description automatically generated">
            <a:extLst>
              <a:ext uri="{FF2B5EF4-FFF2-40B4-BE49-F238E27FC236}">
                <a16:creationId xmlns:a16="http://schemas.microsoft.com/office/drawing/2014/main" id="{4FAE72BC-6BD7-7017-7EB3-A0E8B4965A43}"/>
              </a:ext>
            </a:extLst>
          </p:cNvPr>
          <p:cNvPicPr>
            <a:picLocks noChangeAspect="1"/>
          </p:cNvPicPr>
          <p:nvPr/>
        </p:nvPicPr>
        <p:blipFill>
          <a:blip r:embed="rId26"/>
          <a:stretch>
            <a:fillRect/>
          </a:stretch>
        </p:blipFill>
        <p:spPr>
          <a:xfrm>
            <a:off x="12750469" y="10614367"/>
            <a:ext cx="9144237" cy="1263567"/>
          </a:xfrm>
          <a:prstGeom prst="rect">
            <a:avLst/>
          </a:prstGeom>
        </p:spPr>
      </p:pic>
      <p:sp>
        <p:nvSpPr>
          <p:cNvPr id="1061" name="Frame 1060">
            <a:extLst>
              <a:ext uri="{FF2B5EF4-FFF2-40B4-BE49-F238E27FC236}">
                <a16:creationId xmlns:a16="http://schemas.microsoft.com/office/drawing/2014/main" id="{08D65C46-BB81-EAED-541F-DFDA4404520C}"/>
              </a:ext>
            </a:extLst>
          </p:cNvPr>
          <p:cNvSpPr/>
          <p:nvPr/>
        </p:nvSpPr>
        <p:spPr>
          <a:xfrm>
            <a:off x="24157269" y="17693488"/>
            <a:ext cx="8284338" cy="2403082"/>
          </a:xfrm>
          <a:prstGeom prst="frame">
            <a:avLst>
              <a:gd name="adj1" fmla="val 0"/>
            </a:avLst>
          </a:prstGeom>
          <a:ln w="38100">
            <a:solidFill>
              <a:srgbClr val="FF08B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1059" name="Picture 1058" descr="A graph of a graph showing the time and time&#10;&#10;Description automatically generated with medium confidence">
            <a:extLst>
              <a:ext uri="{FF2B5EF4-FFF2-40B4-BE49-F238E27FC236}">
                <a16:creationId xmlns:a16="http://schemas.microsoft.com/office/drawing/2014/main" id="{E088C7DE-CB7D-2E73-CB28-95CEE475B1FE}"/>
              </a:ext>
            </a:extLst>
          </p:cNvPr>
          <p:cNvPicPr>
            <a:picLocks noChangeAspect="1"/>
          </p:cNvPicPr>
          <p:nvPr/>
        </p:nvPicPr>
        <p:blipFill>
          <a:blip r:embed="rId27"/>
          <a:stretch>
            <a:fillRect/>
          </a:stretch>
        </p:blipFill>
        <p:spPr>
          <a:xfrm>
            <a:off x="23133480" y="20168268"/>
            <a:ext cx="10420918" cy="4632765"/>
          </a:xfrm>
          <a:prstGeom prst="rect">
            <a:avLst/>
          </a:prstGeom>
        </p:spPr>
      </p:pic>
      <p:pic>
        <p:nvPicPr>
          <p:cNvPr id="1057" name="Picture 1056" descr="A white board with red paint on it&#10;&#10;Description automatically generated">
            <a:extLst>
              <a:ext uri="{FF2B5EF4-FFF2-40B4-BE49-F238E27FC236}">
                <a16:creationId xmlns:a16="http://schemas.microsoft.com/office/drawing/2014/main" id="{DF911F16-38DE-7514-C72D-7BDA7D5A9F17}"/>
              </a:ext>
            </a:extLst>
          </p:cNvPr>
          <p:cNvPicPr>
            <a:picLocks noChangeAspect="1"/>
          </p:cNvPicPr>
          <p:nvPr/>
        </p:nvPicPr>
        <p:blipFill>
          <a:blip r:embed="rId28"/>
          <a:srcRect t="1646" b="1043"/>
          <a:stretch/>
        </p:blipFill>
        <p:spPr>
          <a:xfrm>
            <a:off x="23371706" y="10647087"/>
            <a:ext cx="9188283" cy="1232517"/>
          </a:xfrm>
          <a:prstGeom prst="rect">
            <a:avLst/>
          </a:prstGeom>
        </p:spPr>
      </p:pic>
      <p:sp>
        <p:nvSpPr>
          <p:cNvPr id="1067" name="TextBox 1066">
            <a:extLst>
              <a:ext uri="{FF2B5EF4-FFF2-40B4-BE49-F238E27FC236}">
                <a16:creationId xmlns:a16="http://schemas.microsoft.com/office/drawing/2014/main" id="{C0B844AC-8630-5E2E-99E7-A48027170972}"/>
              </a:ext>
            </a:extLst>
          </p:cNvPr>
          <p:cNvSpPr txBox="1"/>
          <p:nvPr/>
        </p:nvSpPr>
        <p:spPr>
          <a:xfrm>
            <a:off x="15965859" y="24948964"/>
            <a:ext cx="4086625" cy="4031873"/>
          </a:xfrm>
          <a:prstGeom prst="rect">
            <a:avLst/>
          </a:prstGeom>
          <a:noFill/>
        </p:spPr>
        <p:txBody>
          <a:bodyPr wrap="square" rtlCol="0">
            <a:spAutoFit/>
          </a:bodyPr>
          <a:lstStyle/>
          <a:p>
            <a:pPr marL="0" marR="0" algn="just">
              <a:spcBef>
                <a:spcPts val="0"/>
              </a:spcBef>
              <a:spcAft>
                <a:spcPts val="0"/>
              </a:spcAft>
            </a:pPr>
            <a:r>
              <a:rPr lang="en-US" sz="3200" b="1" dirty="0">
                <a:effectLst/>
                <a:latin typeface="Calibri" panose="020F0502020204030204" pitchFamily="34" charset="0"/>
                <a:ea typeface="Calibri" panose="020F0502020204030204" pitchFamily="34" charset="0"/>
                <a:cs typeface="Times New Roman" panose="02020603050405020304" pitchFamily="18" charset="0"/>
              </a:rPr>
              <a:t>Balloon Data: </a:t>
            </a:r>
            <a:r>
              <a:rPr lang="en-US" sz="3200" dirty="0">
                <a:effectLst/>
                <a:latin typeface="Calibri" panose="020F0502020204030204" pitchFamily="34" charset="0"/>
                <a:ea typeface="Calibri" panose="020F0502020204030204" pitchFamily="34" charset="0"/>
                <a:cs typeface="Times New Roman" panose="02020603050405020304" pitchFamily="18" charset="0"/>
              </a:rPr>
              <a:t>Radiative Heating rates derived from balloon-borne </a:t>
            </a:r>
            <a:r>
              <a:rPr lang="en-US" sz="3200" dirty="0" err="1">
                <a:effectLst/>
                <a:latin typeface="Calibri" panose="020F0502020204030204" pitchFamily="34" charset="0"/>
                <a:ea typeface="Calibri" panose="020F0502020204030204" pitchFamily="34" charset="0"/>
                <a:cs typeface="Times New Roman" panose="02020603050405020304" pitchFamily="18" charset="0"/>
              </a:rPr>
              <a:t>ob-servations</a:t>
            </a:r>
            <a:r>
              <a:rPr lang="en-US" sz="3200" dirty="0">
                <a:effectLst/>
                <a:latin typeface="Calibri" panose="020F0502020204030204" pitchFamily="34" charset="0"/>
                <a:ea typeface="Calibri" panose="020F0502020204030204" pitchFamily="34" charset="0"/>
                <a:cs typeface="Times New Roman" panose="02020603050405020304" pitchFamily="18" charset="0"/>
              </a:rPr>
              <a:t> of long-wave radiative fluxes match the temperature tendency, resolve fog-top cooling.</a:t>
            </a:r>
          </a:p>
        </p:txBody>
      </p:sp>
      <p:pic>
        <p:nvPicPr>
          <p:cNvPr id="1068" name="Picture 1067">
            <a:extLst>
              <a:ext uri="{FF2B5EF4-FFF2-40B4-BE49-F238E27FC236}">
                <a16:creationId xmlns:a16="http://schemas.microsoft.com/office/drawing/2014/main" id="{D888269D-DD7D-7389-5042-5F5257C8257D}"/>
              </a:ext>
            </a:extLst>
          </p:cNvPr>
          <p:cNvPicPr>
            <a:picLocks noChangeAspect="1"/>
          </p:cNvPicPr>
          <p:nvPr/>
        </p:nvPicPr>
        <p:blipFill>
          <a:blip r:embed="rId29"/>
          <a:stretch>
            <a:fillRect/>
          </a:stretch>
        </p:blipFill>
        <p:spPr>
          <a:xfrm>
            <a:off x="13150874" y="25011342"/>
            <a:ext cx="2707543" cy="4373256"/>
          </a:xfrm>
          <a:prstGeom prst="rect">
            <a:avLst/>
          </a:prstGeom>
        </p:spPr>
      </p:pic>
      <p:grpSp>
        <p:nvGrpSpPr>
          <p:cNvPr id="1072" name="Group 1071">
            <a:extLst>
              <a:ext uri="{FF2B5EF4-FFF2-40B4-BE49-F238E27FC236}">
                <a16:creationId xmlns:a16="http://schemas.microsoft.com/office/drawing/2014/main" id="{1BD31DCD-F8C2-0AF1-10EE-A3BD9197FC51}"/>
              </a:ext>
            </a:extLst>
          </p:cNvPr>
          <p:cNvGrpSpPr/>
          <p:nvPr/>
        </p:nvGrpSpPr>
        <p:grpSpPr>
          <a:xfrm>
            <a:off x="34511875" y="17823372"/>
            <a:ext cx="8005054" cy="8803927"/>
            <a:chOff x="40930643" y="17870151"/>
            <a:chExt cx="8005054" cy="8803927"/>
          </a:xfrm>
        </p:grpSpPr>
        <p:pic>
          <p:nvPicPr>
            <p:cNvPr id="1070" name="Picture 1069" descr="A graph of different types of waves&#10;&#10;Description automatically generated with medium confidence">
              <a:extLst>
                <a:ext uri="{FF2B5EF4-FFF2-40B4-BE49-F238E27FC236}">
                  <a16:creationId xmlns:a16="http://schemas.microsoft.com/office/drawing/2014/main" id="{07254241-1CB1-2528-1D9F-C5573303C26A}"/>
                </a:ext>
              </a:extLst>
            </p:cNvPr>
            <p:cNvPicPr>
              <a:picLocks noChangeAspect="1"/>
            </p:cNvPicPr>
            <p:nvPr/>
          </p:nvPicPr>
          <p:blipFill>
            <a:blip r:embed="rId30"/>
            <a:srcRect l="41889" t="3683" r="13059"/>
            <a:stretch/>
          </p:blipFill>
          <p:spPr>
            <a:xfrm>
              <a:off x="41559916" y="18197296"/>
              <a:ext cx="7375781" cy="8476782"/>
            </a:xfrm>
            <a:prstGeom prst="rect">
              <a:avLst/>
            </a:prstGeom>
          </p:spPr>
        </p:pic>
        <p:pic>
          <p:nvPicPr>
            <p:cNvPr id="1071" name="Picture 1070" descr="A graph of different types of waves&#10;&#10;Description automatically generated with medium confidence">
              <a:extLst>
                <a:ext uri="{FF2B5EF4-FFF2-40B4-BE49-F238E27FC236}">
                  <a16:creationId xmlns:a16="http://schemas.microsoft.com/office/drawing/2014/main" id="{DA435773-F228-322B-3B75-901D1705104C}"/>
                </a:ext>
              </a:extLst>
            </p:cNvPr>
            <p:cNvPicPr>
              <a:picLocks noChangeAspect="1"/>
            </p:cNvPicPr>
            <p:nvPr/>
          </p:nvPicPr>
          <p:blipFill>
            <a:blip r:embed="rId30"/>
            <a:srcRect r="94633"/>
            <a:stretch/>
          </p:blipFill>
          <p:spPr>
            <a:xfrm>
              <a:off x="40930643" y="17870151"/>
              <a:ext cx="878835" cy="8800913"/>
            </a:xfrm>
            <a:prstGeom prst="rect">
              <a:avLst/>
            </a:prstGeom>
          </p:spPr>
        </p:pic>
      </p:grpSp>
      <p:sp>
        <p:nvSpPr>
          <p:cNvPr id="1073" name="Frame 1072">
            <a:extLst>
              <a:ext uri="{FF2B5EF4-FFF2-40B4-BE49-F238E27FC236}">
                <a16:creationId xmlns:a16="http://schemas.microsoft.com/office/drawing/2014/main" id="{428FCDAF-4AE7-7FC3-72A8-888F02828A33}"/>
              </a:ext>
            </a:extLst>
          </p:cNvPr>
          <p:cNvSpPr/>
          <p:nvPr/>
        </p:nvSpPr>
        <p:spPr>
          <a:xfrm>
            <a:off x="13045014" y="24859469"/>
            <a:ext cx="20471389" cy="4632765"/>
          </a:xfrm>
          <a:prstGeom prst="frame">
            <a:avLst>
              <a:gd name="adj1" fmla="val 0"/>
            </a:avLst>
          </a:prstGeom>
          <a:ln w="38100">
            <a:solidFill>
              <a:srgbClr val="FF08B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74" name="TextBox 1073">
            <a:extLst>
              <a:ext uri="{FF2B5EF4-FFF2-40B4-BE49-F238E27FC236}">
                <a16:creationId xmlns:a16="http://schemas.microsoft.com/office/drawing/2014/main" id="{CD185B25-C20D-9A77-00B3-95CC655FCF6B}"/>
              </a:ext>
            </a:extLst>
          </p:cNvPr>
          <p:cNvSpPr txBox="1"/>
          <p:nvPr/>
        </p:nvSpPr>
        <p:spPr>
          <a:xfrm rot="16200000">
            <a:off x="14458694" y="13553791"/>
            <a:ext cx="484428" cy="276999"/>
          </a:xfrm>
          <a:prstGeom prst="rect">
            <a:avLst/>
          </a:prstGeom>
          <a:noFill/>
        </p:spPr>
        <p:txBody>
          <a:bodyPr wrap="none" rtlCol="0">
            <a:spAutoFit/>
          </a:bodyPr>
          <a:lstStyle/>
          <a:p>
            <a:r>
              <a:rPr lang="en-US" sz="1200" dirty="0">
                <a:latin typeface="Arial"/>
                <a:cs typeface="Arial"/>
              </a:rPr>
              <a:t>TKE</a:t>
            </a:r>
            <a:endParaRPr lang="en-US" sz="4800" dirty="0">
              <a:latin typeface="Arial"/>
              <a:cs typeface="Arial"/>
            </a:endParaRPr>
          </a:p>
        </p:txBody>
      </p:sp>
      <p:sp>
        <p:nvSpPr>
          <p:cNvPr id="1075" name="TextBox 1074">
            <a:extLst>
              <a:ext uri="{FF2B5EF4-FFF2-40B4-BE49-F238E27FC236}">
                <a16:creationId xmlns:a16="http://schemas.microsoft.com/office/drawing/2014/main" id="{3EFF82B8-EF53-8A90-EA77-C8FD88140584}"/>
              </a:ext>
            </a:extLst>
          </p:cNvPr>
          <p:cNvSpPr txBox="1"/>
          <p:nvPr/>
        </p:nvSpPr>
        <p:spPr>
          <a:xfrm rot="16200000">
            <a:off x="27516137" y="13696755"/>
            <a:ext cx="484428" cy="276999"/>
          </a:xfrm>
          <a:prstGeom prst="rect">
            <a:avLst/>
          </a:prstGeom>
          <a:noFill/>
        </p:spPr>
        <p:txBody>
          <a:bodyPr wrap="none" rtlCol="0">
            <a:spAutoFit/>
          </a:bodyPr>
          <a:lstStyle/>
          <a:p>
            <a:r>
              <a:rPr lang="en-US" sz="1200" dirty="0">
                <a:latin typeface="Arial"/>
                <a:cs typeface="Arial"/>
              </a:rPr>
              <a:t>TKE</a:t>
            </a:r>
            <a:endParaRPr lang="en-US" sz="4800" dirty="0">
              <a:latin typeface="Arial"/>
              <a:cs typeface="Arial"/>
            </a:endParaRPr>
          </a:p>
        </p:txBody>
      </p:sp>
      <p:sp>
        <p:nvSpPr>
          <p:cNvPr id="1076" name="Frame 1075">
            <a:extLst>
              <a:ext uri="{FF2B5EF4-FFF2-40B4-BE49-F238E27FC236}">
                <a16:creationId xmlns:a16="http://schemas.microsoft.com/office/drawing/2014/main" id="{F0FEA43B-D6BF-AFDF-68DE-59CC0171149E}"/>
              </a:ext>
            </a:extLst>
          </p:cNvPr>
          <p:cNvSpPr/>
          <p:nvPr/>
        </p:nvSpPr>
        <p:spPr>
          <a:xfrm>
            <a:off x="24169109" y="14822646"/>
            <a:ext cx="8349660" cy="2423859"/>
          </a:xfrm>
          <a:prstGeom prst="frame">
            <a:avLst>
              <a:gd name="adj1" fmla="val 0"/>
            </a:avLst>
          </a:prstGeom>
          <a:ln w="38100">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83" name="Rectangle 1082">
            <a:extLst>
              <a:ext uri="{FF2B5EF4-FFF2-40B4-BE49-F238E27FC236}">
                <a16:creationId xmlns:a16="http://schemas.microsoft.com/office/drawing/2014/main" id="{9A10D815-45FD-DE1A-7C90-0CFE59604037}"/>
              </a:ext>
            </a:extLst>
          </p:cNvPr>
          <p:cNvSpPr/>
          <p:nvPr/>
        </p:nvSpPr>
        <p:spPr>
          <a:xfrm>
            <a:off x="22103542" y="5329826"/>
            <a:ext cx="780718" cy="49739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4" name="TextBox 1083">
            <a:extLst>
              <a:ext uri="{FF2B5EF4-FFF2-40B4-BE49-F238E27FC236}">
                <a16:creationId xmlns:a16="http://schemas.microsoft.com/office/drawing/2014/main" id="{B84B4812-ADDF-5F59-48BC-14E36EF3B9F8}"/>
              </a:ext>
            </a:extLst>
          </p:cNvPr>
          <p:cNvSpPr txBox="1"/>
          <p:nvPr/>
        </p:nvSpPr>
        <p:spPr>
          <a:xfrm>
            <a:off x="34656794" y="4374127"/>
            <a:ext cx="5570756" cy="646331"/>
          </a:xfrm>
          <a:prstGeom prst="rect">
            <a:avLst/>
          </a:prstGeom>
          <a:noFill/>
        </p:spPr>
        <p:txBody>
          <a:bodyPr wrap="none" rtlCol="0">
            <a:spAutoFit/>
          </a:bodyPr>
          <a:lstStyle/>
          <a:p>
            <a:r>
              <a:rPr lang="en-US" sz="3600" b="1" dirty="0">
                <a:latin typeface="Arial"/>
                <a:cs typeface="Arial"/>
              </a:rPr>
              <a:t>Summary / Key Findings</a:t>
            </a:r>
          </a:p>
        </p:txBody>
      </p:sp>
      <p:sp>
        <p:nvSpPr>
          <p:cNvPr id="1085" name="TextBox 1084">
            <a:extLst>
              <a:ext uri="{FF2B5EF4-FFF2-40B4-BE49-F238E27FC236}">
                <a16:creationId xmlns:a16="http://schemas.microsoft.com/office/drawing/2014/main" id="{840D47C2-CD95-7360-E1BB-4DA95F894E63}"/>
              </a:ext>
            </a:extLst>
          </p:cNvPr>
          <p:cNvSpPr txBox="1"/>
          <p:nvPr/>
        </p:nvSpPr>
        <p:spPr>
          <a:xfrm rot="16200000">
            <a:off x="26781966" y="7163950"/>
            <a:ext cx="1334020" cy="276999"/>
          </a:xfrm>
          <a:prstGeom prst="rect">
            <a:avLst/>
          </a:prstGeom>
          <a:noFill/>
        </p:spPr>
        <p:txBody>
          <a:bodyPr wrap="none" rtlCol="0">
            <a:spAutoFit/>
          </a:bodyPr>
          <a:lstStyle/>
          <a:p>
            <a:r>
              <a:rPr lang="en-US" sz="1200" dirty="0">
                <a:solidFill>
                  <a:srgbClr val="FF08BC"/>
                </a:solidFill>
                <a:latin typeface="Arial"/>
                <a:cs typeface="Arial"/>
              </a:rPr>
              <a:t>Balloon Example</a:t>
            </a:r>
            <a:endParaRPr lang="en-US" sz="4800" dirty="0">
              <a:solidFill>
                <a:srgbClr val="FF08BC"/>
              </a:solidFill>
              <a:latin typeface="Arial"/>
              <a:cs typeface="Arial"/>
            </a:endParaRPr>
          </a:p>
        </p:txBody>
      </p:sp>
      <p:sp>
        <p:nvSpPr>
          <p:cNvPr id="6" name="TextBox 5">
            <a:extLst>
              <a:ext uri="{FF2B5EF4-FFF2-40B4-BE49-F238E27FC236}">
                <a16:creationId xmlns:a16="http://schemas.microsoft.com/office/drawing/2014/main" id="{532F1A1E-EC4A-0B84-D701-F474D7C3D62D}"/>
              </a:ext>
            </a:extLst>
          </p:cNvPr>
          <p:cNvSpPr txBox="1"/>
          <p:nvPr/>
        </p:nvSpPr>
        <p:spPr>
          <a:xfrm>
            <a:off x="71951" y="26571512"/>
            <a:ext cx="12038819" cy="3046988"/>
          </a:xfrm>
          <a:prstGeom prst="rect">
            <a:avLst/>
          </a:prstGeom>
          <a:noFill/>
        </p:spPr>
        <p:txBody>
          <a:bodyPr wrap="square" rtlCol="0">
            <a:spAutoFit/>
          </a:bodyPr>
          <a:lstStyle/>
          <a:p>
            <a:pPr marL="0" marR="0" algn="just">
              <a:spcBef>
                <a:spcPts val="0"/>
              </a:spcBef>
              <a:spcAft>
                <a:spcPts val="0"/>
              </a:spcAft>
            </a:pPr>
            <a:r>
              <a:rPr lang="en-US" sz="3200" b="1" dirty="0">
                <a:latin typeface="Calibri" panose="020F0502020204030204" pitchFamily="34" charset="0"/>
                <a:cs typeface="Times New Roman" panose="02020603050405020304" pitchFamily="18" charset="0"/>
              </a:rPr>
              <a:t>Instrumentation: </a:t>
            </a:r>
            <a:r>
              <a:rPr lang="en-US" sz="3200" dirty="0">
                <a:latin typeface="Calibri" panose="020F0502020204030204" pitchFamily="34" charset="0"/>
                <a:cs typeface="Times New Roman" panose="02020603050405020304" pitchFamily="18" charset="0"/>
              </a:rPr>
              <a:t>6 levels (1, 2, 3, 7, 17, 32 m) of sonic anemo-meters/gas analyzers (CSAT3/ EC150), and slow response T/RH sensors. Longwave radiative fluxes were measured at 4 heights (0.5, 2, 7, 32 m), and on a tethered balloon. Fast response pressure and an optical particle counter (OPC) were available at 2 m. </a:t>
            </a:r>
            <a:r>
              <a:rPr lang="en-US" sz="3200" dirty="0">
                <a:latin typeface="Calibri" panose="020F0502020204030204" pitchFamily="34" charset="0"/>
                <a:ea typeface="Calibri" panose="020F0502020204030204" pitchFamily="34" charset="0"/>
                <a:cs typeface="Times New Roman" panose="02020603050405020304" pitchFamily="18" charset="0"/>
              </a:rPr>
              <a:t>Fluxes were calculated using 5-minute averaging periods.</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F9BE18D5-3C27-C561-971B-A58232D695D7}"/>
              </a:ext>
            </a:extLst>
          </p:cNvPr>
          <p:cNvSpPr txBox="1"/>
          <p:nvPr/>
        </p:nvSpPr>
        <p:spPr>
          <a:xfrm>
            <a:off x="34798257" y="27701234"/>
            <a:ext cx="6211041" cy="646331"/>
          </a:xfrm>
          <a:prstGeom prst="rect">
            <a:avLst/>
          </a:prstGeom>
          <a:noFill/>
        </p:spPr>
        <p:txBody>
          <a:bodyPr wrap="square" rtlCol="0">
            <a:spAutoFit/>
          </a:bodyPr>
          <a:lstStyle/>
          <a:p>
            <a:r>
              <a:rPr lang="en-US" sz="3600" b="1" dirty="0">
                <a:latin typeface="Arial"/>
                <a:cs typeface="Arial"/>
              </a:rPr>
              <a:t>References</a:t>
            </a:r>
          </a:p>
        </p:txBody>
      </p:sp>
      <p:sp>
        <p:nvSpPr>
          <p:cNvPr id="17" name="TextBox 16">
            <a:extLst>
              <a:ext uri="{FF2B5EF4-FFF2-40B4-BE49-F238E27FC236}">
                <a16:creationId xmlns:a16="http://schemas.microsoft.com/office/drawing/2014/main" id="{7A61DFEA-A557-A067-93A5-486D9D7C9CE7}"/>
              </a:ext>
            </a:extLst>
          </p:cNvPr>
          <p:cNvSpPr txBox="1"/>
          <p:nvPr/>
        </p:nvSpPr>
        <p:spPr>
          <a:xfrm>
            <a:off x="13353393" y="3206694"/>
            <a:ext cx="18117839" cy="707886"/>
          </a:xfrm>
          <a:prstGeom prst="rect">
            <a:avLst/>
          </a:prstGeom>
          <a:noFill/>
        </p:spPr>
        <p:txBody>
          <a:bodyPr wrap="square" rtlCol="0">
            <a:spAutoFit/>
          </a:bodyPr>
          <a:lstStyle/>
          <a:p>
            <a:pPr algn="ctr"/>
            <a:r>
              <a:rPr lang="en-US" sz="2000" baseline="30000" dirty="0">
                <a:latin typeface="Arial"/>
                <a:cs typeface="Arial"/>
              </a:rPr>
              <a:t>1</a:t>
            </a:r>
            <a:r>
              <a:rPr lang="en-US" sz="2000" dirty="0">
                <a:latin typeface="Arial"/>
                <a:cs typeface="Arial"/>
              </a:rPr>
              <a:t> Earth Observing Laboratory, NCAR, Boulder, CO;  </a:t>
            </a:r>
            <a:r>
              <a:rPr lang="en-US" sz="2000" baseline="30000" dirty="0">
                <a:latin typeface="Arial"/>
                <a:cs typeface="Arial"/>
              </a:rPr>
              <a:t>2</a:t>
            </a:r>
            <a:r>
              <a:rPr lang="en-US" sz="2000" dirty="0">
                <a:latin typeface="Arial"/>
                <a:cs typeface="Arial"/>
              </a:rPr>
              <a:t> University of Utah, Atmospheric Sciences, Salt Lake City, UT; </a:t>
            </a:r>
          </a:p>
          <a:p>
            <a:pPr algn="ctr"/>
            <a:r>
              <a:rPr lang="en-US" sz="2000" dirty="0">
                <a:latin typeface="Arial"/>
                <a:cs typeface="Arial"/>
              </a:rPr>
              <a:t>                </a:t>
            </a:r>
            <a:r>
              <a:rPr lang="en-US" sz="2000" baseline="30000" dirty="0">
                <a:latin typeface="Arial"/>
                <a:cs typeface="Arial"/>
              </a:rPr>
              <a:t>3</a:t>
            </a:r>
            <a:r>
              <a:rPr lang="en-US" sz="2000" dirty="0">
                <a:latin typeface="Arial"/>
                <a:cs typeface="Arial"/>
              </a:rPr>
              <a:t> University of Utah, Mechanical Engineering, Salt Lake City, UT;   </a:t>
            </a:r>
            <a:r>
              <a:rPr lang="en-US" sz="2000" baseline="30000" dirty="0">
                <a:latin typeface="Arial"/>
                <a:cs typeface="Arial"/>
              </a:rPr>
              <a:t>4</a:t>
            </a:r>
            <a:r>
              <a:rPr lang="en-US" sz="2000" dirty="0">
                <a:latin typeface="Arial"/>
                <a:cs typeface="Arial"/>
              </a:rPr>
              <a:t> Engineering and Appl. Sci., Ontario Tech University, Oshawa, Ontario, Canada</a:t>
            </a:r>
          </a:p>
        </p:txBody>
      </p:sp>
    </p:spTree>
    <p:extLst>
      <p:ext uri="{BB962C8B-B14F-4D97-AF65-F5344CB8AC3E}">
        <p14:creationId xmlns:p14="http://schemas.microsoft.com/office/powerpoint/2010/main" val="14567144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sz="4800" dirty="0" smtClean="0">
            <a:latin typeface="Arial"/>
            <a:cs typeface="Aria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53814</TotalTime>
  <Words>855</Words>
  <Application>Microsoft Macintosh PowerPoint</Application>
  <PresentationFormat>Custom</PresentationFormat>
  <Paragraphs>83</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Cambria Math</vt:lpstr>
      <vt:lpstr>Wingdings</vt:lpstr>
      <vt:lpstr>Office Theme</vt:lpstr>
      <vt:lpstr>PowerPoint Presentation</vt:lpstr>
    </vt:vector>
  </TitlesOfParts>
  <Company>U of Utah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Sebastian Hoch</dc:creator>
  <cp:lastModifiedBy>Sebastian Hoch</cp:lastModifiedBy>
  <cp:revision>134</cp:revision>
  <dcterms:created xsi:type="dcterms:W3CDTF">2015-08-03T23:28:05Z</dcterms:created>
  <dcterms:modified xsi:type="dcterms:W3CDTF">2025-01-11T18:32:08Z</dcterms:modified>
</cp:coreProperties>
</file>