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32918400" cy="25603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3"/>
    <p:restoredTop sz="94643"/>
  </p:normalViewPr>
  <p:slideViewPr>
    <p:cSldViewPr snapToGrid="0" snapToObjects="1">
      <p:cViewPr>
        <p:scale>
          <a:sx n="135" d="100"/>
          <a:sy n="135" d="100"/>
        </p:scale>
        <p:origin x="-16992" y="-13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3CF8C-CC8C-0D44-A3F5-18602F49F340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4625" y="1143000"/>
            <a:ext cx="396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962C7-2A3E-ED44-9403-EC2E1576B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4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1pPr>
    <a:lvl2pPr marL="1404509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2pPr>
    <a:lvl3pPr marL="2809019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3pPr>
    <a:lvl4pPr marL="4213529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4pPr>
    <a:lvl5pPr marL="5618039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5pPr>
    <a:lvl6pPr marL="7022548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6pPr>
    <a:lvl7pPr marL="8427057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7pPr>
    <a:lvl8pPr marL="9831568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8pPr>
    <a:lvl9pPr marL="11236077" algn="l" defTabSz="2809019" rtl="0" eaLnBrk="1" latinLnBrk="0" hangingPunct="1">
      <a:defRPr sz="36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4625" y="1143000"/>
            <a:ext cx="3968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962C7-2A3E-ED44-9403-EC2E1576B3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3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4190155"/>
            <a:ext cx="27980640" cy="8913707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3447609"/>
            <a:ext cx="24688800" cy="6181511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5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363133"/>
            <a:ext cx="7098030" cy="216975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363133"/>
            <a:ext cx="20882610" cy="216975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9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6383028"/>
            <a:ext cx="28392120" cy="10650218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7134001"/>
            <a:ext cx="28392120" cy="5600698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6815667"/>
            <a:ext cx="13990320" cy="1624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6815667"/>
            <a:ext cx="13990320" cy="1624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3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363139"/>
            <a:ext cx="28392120" cy="49487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6276342"/>
            <a:ext cx="13926024" cy="307593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9352280"/>
            <a:ext cx="13926024" cy="1375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6276342"/>
            <a:ext cx="13994608" cy="307593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9352280"/>
            <a:ext cx="13994608" cy="1375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2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6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706880"/>
            <a:ext cx="10617041" cy="59740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686392"/>
            <a:ext cx="16664940" cy="18194867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7680960"/>
            <a:ext cx="10617041" cy="14229929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8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706880"/>
            <a:ext cx="10617041" cy="59740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686392"/>
            <a:ext cx="16664940" cy="18194867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7680960"/>
            <a:ext cx="10617041" cy="14229929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5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363139"/>
            <a:ext cx="28392120" cy="494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6815667"/>
            <a:ext cx="28392120" cy="1624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3730379"/>
            <a:ext cx="740664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0C04E-5274-074D-8A8D-0C1A10211A6E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3730379"/>
            <a:ext cx="1110996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3730379"/>
            <a:ext cx="740664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4D5DB-C6AE-BB4A-B92F-B359AC749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g"/><Relationship Id="rId18" Type="http://schemas.openxmlformats.org/officeDocument/2006/relationships/image" Target="../media/image16.gif"/><Relationship Id="rId3" Type="http://schemas.openxmlformats.org/officeDocument/2006/relationships/image" Target="../media/image1.jpg"/><Relationship Id="rId21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Relationship Id="rId2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logo.jpg">
            <a:extLst>
              <a:ext uri="{FF2B5EF4-FFF2-40B4-BE49-F238E27FC236}">
                <a16:creationId xmlns:a16="http://schemas.microsoft.com/office/drawing/2014/main" id="{5473427D-1F3D-214D-9173-2D495C715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0" y="617043"/>
            <a:ext cx="3955418" cy="2715200"/>
          </a:xfrm>
          <a:prstGeom prst="rect">
            <a:avLst/>
          </a:prstGeom>
        </p:spPr>
      </p:pic>
      <p:pic>
        <p:nvPicPr>
          <p:cNvPr id="6" name="Picture 5" descr="Mount_Met_Group.jpg">
            <a:extLst>
              <a:ext uri="{FF2B5EF4-FFF2-40B4-BE49-F238E27FC236}">
                <a16:creationId xmlns:a16="http://schemas.microsoft.com/office/drawing/2014/main" id="{E484A5AA-0ABB-C144-9DFB-71722CF38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404" y="843421"/>
            <a:ext cx="5207479" cy="2262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53A7A-5752-3147-A6C4-36E1C9053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00"/>
          <a:stretch/>
        </p:blipFill>
        <p:spPr>
          <a:xfrm>
            <a:off x="-4728" y="3803643"/>
            <a:ext cx="14431029" cy="8117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D327A-C349-064C-8298-5A9C9A544CC5}"/>
              </a:ext>
            </a:extLst>
          </p:cNvPr>
          <p:cNvSpPr txBox="1"/>
          <p:nvPr/>
        </p:nvSpPr>
        <p:spPr>
          <a:xfrm>
            <a:off x="5335567" y="757259"/>
            <a:ext cx="206733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Helvetica" pitchFamily="2" charset="0"/>
              </a:rPr>
              <a:t>Observing the Atmospheric Boundary Layer </a:t>
            </a:r>
            <a:r>
              <a:rPr lang="en-US" sz="7200" dirty="0">
                <a:latin typeface="Helvetica Light" panose="020B0403020202020204" pitchFamily="34" charset="0"/>
              </a:rPr>
              <a:t>Sebastian Hoch Research Group</a:t>
            </a:r>
            <a:r>
              <a:rPr lang="en-US" sz="8000" b="1" dirty="0">
                <a:latin typeface="Helvetica" pitchFamily="2" charset="0"/>
              </a:rPr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C752F8-F2D7-984B-95F7-0F8F04A399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94" r="868" b="7529"/>
          <a:stretch/>
        </p:blipFill>
        <p:spPr>
          <a:xfrm>
            <a:off x="19445403" y="3803293"/>
            <a:ext cx="13472997" cy="8091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6A1D73-88C9-B64F-9E50-04C7E0C17F4B}"/>
              </a:ext>
            </a:extLst>
          </p:cNvPr>
          <p:cNvSpPr txBox="1"/>
          <p:nvPr/>
        </p:nvSpPr>
        <p:spPr>
          <a:xfrm>
            <a:off x="311773" y="10794377"/>
            <a:ext cx="62016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Mountain and Marine Fog</a:t>
            </a:r>
          </a:p>
        </p:txBody>
      </p:sp>
      <p:pic>
        <p:nvPicPr>
          <p:cNvPr id="12" name="Picture 11" descr="Screen Shot 2015-06-08 at 2.24.49 PM.png">
            <a:extLst>
              <a:ext uri="{FF2B5EF4-FFF2-40B4-BE49-F238E27FC236}">
                <a16:creationId xmlns:a16="http://schemas.microsoft.com/office/drawing/2014/main" id="{8CED90F4-6447-0043-8E78-ED4C30CA5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3" y="11884322"/>
            <a:ext cx="7756748" cy="812672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83B4A6A-102C-F242-AC0B-64E1144B6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36086" r="22872"/>
          <a:stretch/>
        </p:blipFill>
        <p:spPr bwMode="auto">
          <a:xfrm>
            <a:off x="7685341" y="11881020"/>
            <a:ext cx="6039094" cy="402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2B4A8-74EE-074C-9D6B-773441B4D820}"/>
              </a:ext>
            </a:extLst>
          </p:cNvPr>
          <p:cNvSpPr txBox="1"/>
          <p:nvPr/>
        </p:nvSpPr>
        <p:spPr>
          <a:xfrm>
            <a:off x="311773" y="12303156"/>
            <a:ext cx="70153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Thermally-Driven Circulations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593918-6699-1847-B6F9-35207506A922}"/>
              </a:ext>
            </a:extLst>
          </p:cNvPr>
          <p:cNvSpPr txBox="1"/>
          <p:nvPr/>
        </p:nvSpPr>
        <p:spPr>
          <a:xfrm>
            <a:off x="7913657" y="14412845"/>
            <a:ext cx="554558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Surface Radiation </a:t>
            </a:r>
            <a:r>
              <a:rPr lang="en-US" sz="4000" dirty="0">
                <a:latin typeface="Helvetica Light" panose="020B0403020202020204" pitchFamily="34" charset="0"/>
              </a:rPr>
              <a:t>and Energy Balance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906EDD-36BF-CD46-84D9-C75EE7DA2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5341" y="15881038"/>
            <a:ext cx="9147932" cy="81227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1F785E-0A8B-0A4E-8D51-FD766E7F5AEE}"/>
              </a:ext>
            </a:extLst>
          </p:cNvPr>
          <p:cNvSpPr txBox="1"/>
          <p:nvPr/>
        </p:nvSpPr>
        <p:spPr>
          <a:xfrm>
            <a:off x="7942864" y="23040429"/>
            <a:ext cx="6628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Dust Emission Observations</a:t>
            </a:r>
          </a:p>
        </p:txBody>
      </p:sp>
      <p:pic>
        <p:nvPicPr>
          <p:cNvPr id="14" name="Picture 13" descr="collision_slope.jpeg">
            <a:extLst>
              <a:ext uri="{FF2B5EF4-FFF2-40B4-BE49-F238E27FC236}">
                <a16:creationId xmlns:a16="http://schemas.microsoft.com/office/drawing/2014/main" id="{A252467B-74FE-9D40-9269-F8C941187B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" y="20148221"/>
            <a:ext cx="7604277" cy="32461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8A05E4-BB35-D84C-BBEB-99439E04D8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54" b="16449"/>
          <a:stretch/>
        </p:blipFill>
        <p:spPr>
          <a:xfrm>
            <a:off x="19672072" y="11845746"/>
            <a:ext cx="13273386" cy="7814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548E5B-9DA7-1E44-85F4-2C26922DF7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773" t="1" b="3353"/>
          <a:stretch/>
        </p:blipFill>
        <p:spPr>
          <a:xfrm>
            <a:off x="13540661" y="3803643"/>
            <a:ext cx="6201680" cy="120773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47988C1-C6A9-6F41-8BC7-C9493CD50D30}"/>
              </a:ext>
            </a:extLst>
          </p:cNvPr>
          <p:cNvSpPr txBox="1"/>
          <p:nvPr/>
        </p:nvSpPr>
        <p:spPr>
          <a:xfrm>
            <a:off x="20014797" y="18619049"/>
            <a:ext cx="61949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Wind LiDAR Observations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1511D4-D219-7741-B546-33D6101D7D38}"/>
              </a:ext>
            </a:extLst>
          </p:cNvPr>
          <p:cNvSpPr txBox="1"/>
          <p:nvPr/>
        </p:nvSpPr>
        <p:spPr>
          <a:xfrm>
            <a:off x="20014797" y="10881894"/>
            <a:ext cx="7302904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Tethered-Balloon </a:t>
            </a:r>
            <a:r>
              <a:rPr lang="en-US" sz="4000" dirty="0">
                <a:latin typeface="Helvetica Light" panose="020B0403020202020204" pitchFamily="34" charset="0"/>
              </a:rPr>
              <a:t>Observations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4F74553-F7C1-4949-BEC8-6A65AA3096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85" t="27369" r="11087" b="50807"/>
          <a:stretch/>
        </p:blipFill>
        <p:spPr>
          <a:xfrm>
            <a:off x="13725920" y="13855631"/>
            <a:ext cx="5734949" cy="18916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E8088C-79B3-334C-A989-B121120FB16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9034"/>
          <a:stretch/>
        </p:blipFill>
        <p:spPr>
          <a:xfrm>
            <a:off x="16564517" y="19583113"/>
            <a:ext cx="9948585" cy="602008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3F494A-D49F-BE43-87C4-43482E6BAEED}"/>
              </a:ext>
            </a:extLst>
          </p:cNvPr>
          <p:cNvSpPr txBox="1"/>
          <p:nvPr/>
        </p:nvSpPr>
        <p:spPr>
          <a:xfrm>
            <a:off x="13725920" y="13150294"/>
            <a:ext cx="5734949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Radiative Cooling</a:t>
            </a:r>
          </a:p>
        </p:txBody>
      </p:sp>
      <p:pic>
        <p:nvPicPr>
          <p:cNvPr id="45" name="Picture 44" descr="Screen Shot 2015-06-07 at 4.24.15 PM.png">
            <a:extLst>
              <a:ext uri="{FF2B5EF4-FFF2-40B4-BE49-F238E27FC236}">
                <a16:creationId xmlns:a16="http://schemas.microsoft.com/office/drawing/2014/main" id="{E543FA44-9377-5844-870D-F56C66FE0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51" y="24267483"/>
            <a:ext cx="2180765" cy="8404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3FAE09A-25B0-F641-AAA9-AF1482E371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57233" y="24290422"/>
            <a:ext cx="1024582" cy="927214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3396ED5A-4DD0-AA45-9417-A2B890D3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43" y="24133238"/>
            <a:ext cx="1176635" cy="11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27AB1F-7376-B14D-B0E9-301AAD06C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331" y="24306043"/>
            <a:ext cx="994884" cy="9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30">
            <a:extLst>
              <a:ext uri="{FF2B5EF4-FFF2-40B4-BE49-F238E27FC236}">
                <a16:creationId xmlns:a16="http://schemas.microsoft.com/office/drawing/2014/main" id="{59FF39BF-4A14-4A43-9788-75BCAF62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19" y="24333152"/>
            <a:ext cx="2550428" cy="8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5D1459-5E3E-F64B-8455-4930FE47E6B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0067"/>
          <a:stretch/>
        </p:blipFill>
        <p:spPr>
          <a:xfrm rot="5400000">
            <a:off x="15813813" y="16644054"/>
            <a:ext cx="4688256" cy="3162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83C31A-938F-A147-ADFC-6EE63AFE2F6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3091" t="30015" r="33224" b="24334"/>
          <a:stretch/>
        </p:blipFill>
        <p:spPr>
          <a:xfrm>
            <a:off x="14978329" y="24003771"/>
            <a:ext cx="1573560" cy="159942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BE7E097-9FCA-EF43-80EE-B2B1C13FCE4E}"/>
              </a:ext>
            </a:extLst>
          </p:cNvPr>
          <p:cNvSpPr txBox="1"/>
          <p:nvPr/>
        </p:nvSpPr>
        <p:spPr>
          <a:xfrm>
            <a:off x="16801133" y="24754029"/>
            <a:ext cx="36459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Banner </a:t>
            </a:r>
            <a:r>
              <a:rPr lang="en-US" sz="4000" dirty="0">
                <a:latin typeface="Helvetica Light" panose="020B0403020202020204" pitchFamily="34" charset="0"/>
              </a:rPr>
              <a:t>Clouds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960CD8-AB2E-1E44-AB36-3912B2ED4CC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-1" r="8740" b="265"/>
          <a:stretch/>
        </p:blipFill>
        <p:spPr>
          <a:xfrm>
            <a:off x="24525970" y="19583113"/>
            <a:ext cx="8456132" cy="60200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AE8826-1426-C04C-AE04-E39C84CAE5F7}"/>
              </a:ext>
            </a:extLst>
          </p:cNvPr>
          <p:cNvSpPr txBox="1"/>
          <p:nvPr/>
        </p:nvSpPr>
        <p:spPr>
          <a:xfrm>
            <a:off x="24751383" y="24757186"/>
            <a:ext cx="69444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Cold Air Pools and Air Quality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49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</TotalTime>
  <Words>39</Words>
  <Application>Microsoft Macintosh PowerPoint</Application>
  <PresentationFormat>Custom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Helvetica Light</vt:lpstr>
      <vt:lpstr>Helvetica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9</cp:revision>
  <dcterms:created xsi:type="dcterms:W3CDTF">2023-03-08T17:15:26Z</dcterms:created>
  <dcterms:modified xsi:type="dcterms:W3CDTF">2023-03-09T02:35:04Z</dcterms:modified>
</cp:coreProperties>
</file>