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4"/>
  </p:notesMasterIdLst>
  <p:sldIdLst>
    <p:sldId id="256" r:id="rId5"/>
    <p:sldId id="322" r:id="rId6"/>
    <p:sldId id="339" r:id="rId7"/>
    <p:sldId id="345" r:id="rId8"/>
    <p:sldId id="346" r:id="rId9"/>
    <p:sldId id="356" r:id="rId10"/>
    <p:sldId id="327" r:id="rId11"/>
    <p:sldId id="347" r:id="rId12"/>
    <p:sldId id="348" r:id="rId13"/>
    <p:sldId id="355" r:id="rId14"/>
    <p:sldId id="323" r:id="rId15"/>
    <p:sldId id="325" r:id="rId16"/>
    <p:sldId id="350" r:id="rId17"/>
    <p:sldId id="351" r:id="rId18"/>
    <p:sldId id="354" r:id="rId19"/>
    <p:sldId id="330" r:id="rId20"/>
    <p:sldId id="333" r:id="rId21"/>
    <p:sldId id="331" r:id="rId22"/>
    <p:sldId id="33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A8F26"/>
    <a:srgbClr val="F86500"/>
    <a:srgbClr val="1916D3"/>
    <a:srgbClr val="0B23FF"/>
    <a:srgbClr val="4879D5"/>
    <a:srgbClr val="71D750"/>
    <a:srgbClr val="4F90BE"/>
    <a:srgbClr val="4A8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05" autoAdjust="0"/>
    <p:restoredTop sz="92918" autoAdjust="0"/>
  </p:normalViewPr>
  <p:slideViewPr>
    <p:cSldViewPr snapToGrid="0" snapToObjects="1">
      <p:cViewPr varScale="1">
        <p:scale>
          <a:sx n="105" d="100"/>
          <a:sy n="105" d="100"/>
        </p:scale>
        <p:origin x="176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13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42D3-BB0A-E647-9EC2-251DA3368F33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C52C7-93D7-8543-B5CB-EC415726C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7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2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9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7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0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6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5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3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C52C7-93D7-8543-B5CB-EC415726C0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3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4744"/>
            <a:ext cx="9144000" cy="2858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0059C-C491-3D43-8EE0-B8C064EBF8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13657" y="6096636"/>
            <a:ext cx="2133600" cy="365125"/>
          </a:xfrm>
        </p:spPr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C1A1F2-9778-0B4A-97D6-284162E145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605452" y="5914073"/>
            <a:ext cx="21336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E4A11-9BFB-F44F-8670-066BDB2D4FEC}"/>
              </a:ext>
            </a:extLst>
          </p:cNvPr>
          <p:cNvSpPr txBox="1"/>
          <p:nvPr userDrawn="1"/>
        </p:nvSpPr>
        <p:spPr>
          <a:xfrm>
            <a:off x="0" y="6543775"/>
            <a:ext cx="1137897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Sebastian W Hoch et al.: The Jordan Narrows Ammonia Transport Study. Science 4 Solutions 4, 18 June 2020 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54" y="4533598"/>
            <a:ext cx="1838305" cy="1663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7080" y="7526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Results from the Jordan Narrows Gap Ammonia Transport Study: Inter-basin Airmass and Pollutant Exchange Estimates using Doppler Wind LiDAR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3106" y="1572594"/>
            <a:ext cx="7276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Sebastian W. Hoch, Erik T. Crosman, Randal A. Martin</a:t>
            </a:r>
          </a:p>
          <a:p>
            <a:pPr algn="ctr"/>
            <a:r>
              <a:rPr lang="en-US" sz="1200" i="1" baseline="30000" dirty="0"/>
              <a:t>1 </a:t>
            </a:r>
            <a:r>
              <a:rPr lang="en-US" sz="1200" i="1" dirty="0"/>
              <a:t>University of Utah, Department of Atmospheric Sciences, Salt Lake City, Utah, USA</a:t>
            </a:r>
            <a:endParaRPr lang="en-US" sz="1200" dirty="0"/>
          </a:p>
          <a:p>
            <a:pPr algn="ctr"/>
            <a:r>
              <a:rPr lang="en-US" sz="1200" i="1" baseline="30000" dirty="0"/>
              <a:t>2 </a:t>
            </a:r>
            <a:r>
              <a:rPr lang="en-US" sz="1200" i="1" dirty="0"/>
              <a:t>West Texas A&amp;M University, Department of Life, Earth, and Environmental Sciences, Canyon, TX, USA</a:t>
            </a:r>
            <a:endParaRPr lang="en-US" sz="1200" dirty="0"/>
          </a:p>
          <a:p>
            <a:pPr algn="ctr"/>
            <a:r>
              <a:rPr lang="en-US" sz="1200" i="1" baseline="30000" dirty="0"/>
              <a:t>3 </a:t>
            </a:r>
            <a:r>
              <a:rPr lang="en-US" sz="1200" i="1" dirty="0"/>
              <a:t>Utah State University, Department of Civil and Environmental Engineering, Logan, Utah, USA</a:t>
            </a:r>
            <a:endParaRPr lang="en-US" sz="1200" dirty="0"/>
          </a:p>
          <a:p>
            <a:pPr algn="ctr"/>
            <a:endParaRPr lang="en-US" dirty="0"/>
          </a:p>
        </p:txBody>
      </p:sp>
      <p:pic>
        <p:nvPicPr>
          <p:cNvPr id="7" name="Picture 6" descr="U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85" y="4672040"/>
            <a:ext cx="1376834" cy="945129"/>
          </a:xfrm>
          <a:prstGeom prst="rect">
            <a:avLst/>
          </a:prstGeom>
        </p:spPr>
      </p:pic>
      <p:pic>
        <p:nvPicPr>
          <p:cNvPr id="9" name="Picture 8" descr="Screen Shot 2017-01-19 at 11.54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78" y="4725698"/>
            <a:ext cx="2165349" cy="803495"/>
          </a:xfrm>
          <a:prstGeom prst="rect">
            <a:avLst/>
          </a:prstGeom>
        </p:spPr>
      </p:pic>
      <p:pic>
        <p:nvPicPr>
          <p:cNvPr id="10" name="Picture 9" descr="Mount_Met_Grou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95" y="4742949"/>
            <a:ext cx="1887908" cy="853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0841" y="6334025"/>
            <a:ext cx="696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Air Quality: Science for Solutions - 4</a:t>
            </a:r>
            <a:r>
              <a:rPr lang="en-US" b="1" baseline="30000" dirty="0"/>
              <a:t>th</a:t>
            </a:r>
            <a:r>
              <a:rPr lang="en-US" b="1" dirty="0"/>
              <a:t> Meeting. June 18, 2020.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01D1B-3087-6946-991D-461938147E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748" b="35954"/>
          <a:stretch/>
        </p:blipFill>
        <p:spPr>
          <a:xfrm>
            <a:off x="-37080" y="2613802"/>
            <a:ext cx="9181079" cy="17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3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32A9FB-A0A7-6F4D-9E31-DF26164F1F1D}"/>
              </a:ext>
            </a:extLst>
          </p:cNvPr>
          <p:cNvCxnSpPr>
            <a:cxnSpLocks/>
          </p:cNvCxnSpPr>
          <p:nvPr/>
        </p:nvCxnSpPr>
        <p:spPr>
          <a:xfrm>
            <a:off x="1706252" y="3667027"/>
            <a:ext cx="1921496" cy="24776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2CAA21-5839-EE43-81F8-E907CD2F2148}"/>
              </a:ext>
            </a:extLst>
          </p:cNvPr>
          <p:cNvCxnSpPr>
            <a:cxnSpLocks/>
          </p:cNvCxnSpPr>
          <p:nvPr/>
        </p:nvCxnSpPr>
        <p:spPr>
          <a:xfrm flipV="1">
            <a:off x="3582185" y="5705286"/>
            <a:ext cx="3091992" cy="452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FCB23A-5CA9-6140-8809-B0252B8E531E}"/>
              </a:ext>
            </a:extLst>
          </p:cNvPr>
          <p:cNvCxnSpPr>
            <a:cxnSpLocks/>
          </p:cNvCxnSpPr>
          <p:nvPr/>
        </p:nvCxnSpPr>
        <p:spPr>
          <a:xfrm flipV="1">
            <a:off x="6664750" y="2846895"/>
            <a:ext cx="867266" cy="28568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C84A68-3B54-ED49-840B-2C3CD10E8779}"/>
              </a:ext>
            </a:extLst>
          </p:cNvPr>
          <p:cNvCxnSpPr>
            <a:cxnSpLocks/>
          </p:cNvCxnSpPr>
          <p:nvPr/>
        </p:nvCxnSpPr>
        <p:spPr>
          <a:xfrm flipV="1">
            <a:off x="556181" y="3667027"/>
            <a:ext cx="1150071" cy="141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FC8A74E-B7AD-294B-90C4-FE79D0D70CC4}"/>
              </a:ext>
            </a:extLst>
          </p:cNvPr>
          <p:cNvSpPr txBox="1"/>
          <p:nvPr/>
        </p:nvSpPr>
        <p:spPr>
          <a:xfrm>
            <a:off x="556181" y="1190628"/>
            <a:ext cx="388869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Data available / needed: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16D3"/>
                </a:solidFill>
              </a:rPr>
              <a:t>Topography (DEM)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Wind / flow field (LiDAR, AWS; </a:t>
            </a:r>
            <a:r>
              <a:rPr lang="en-US" i="1" dirty="0">
                <a:solidFill>
                  <a:schemeClr val="accent6"/>
                </a:solidFill>
              </a:rPr>
              <a:t>V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Concentration ([NH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] / </a:t>
            </a:r>
            <a:r>
              <a:rPr lang="en-US" dirty="0" err="1">
                <a:solidFill>
                  <a:srgbClr val="FF0000"/>
                </a:solidFill>
              </a:rPr>
              <a:t>WaFACO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Assumptions …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994F15-8A53-B441-8B35-87EBECCBE5C7}"/>
              </a:ext>
            </a:extLst>
          </p:cNvPr>
          <p:cNvCxnSpPr>
            <a:cxnSpLocks/>
          </p:cNvCxnSpPr>
          <p:nvPr/>
        </p:nvCxnSpPr>
        <p:spPr>
          <a:xfrm flipV="1">
            <a:off x="7532016" y="2648932"/>
            <a:ext cx="1329180" cy="213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5C14BF-5C98-2C43-9D4B-835BBD67FD15}"/>
              </a:ext>
            </a:extLst>
          </p:cNvPr>
          <p:cNvGrpSpPr/>
          <p:nvPr/>
        </p:nvGrpSpPr>
        <p:grpSpPr>
          <a:xfrm>
            <a:off x="2187019" y="3582186"/>
            <a:ext cx="5128181" cy="2573517"/>
            <a:chOff x="2187019" y="3582186"/>
            <a:chExt cx="5128181" cy="2573517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8A5F7CD-BFC7-884A-8D58-DAEFA0B18690}"/>
                </a:ext>
              </a:extLst>
            </p:cNvPr>
            <p:cNvSpPr/>
            <p:nvPr/>
          </p:nvSpPr>
          <p:spPr>
            <a:xfrm>
              <a:off x="2187019" y="3582186"/>
              <a:ext cx="5128181" cy="2573517"/>
            </a:xfrm>
            <a:custGeom>
              <a:avLst/>
              <a:gdLst>
                <a:gd name="connsiteX0" fmla="*/ 0 w 5128181"/>
                <a:gd name="connsiteY0" fmla="*/ 707010 h 2573517"/>
                <a:gd name="connsiteX1" fmla="*/ 5128181 w 5128181"/>
                <a:gd name="connsiteY1" fmla="*/ 0 h 2573517"/>
                <a:gd name="connsiteX2" fmla="*/ 4468305 w 5128181"/>
                <a:gd name="connsiteY2" fmla="*/ 2139884 h 2573517"/>
                <a:gd name="connsiteX3" fmla="*/ 1432874 w 5128181"/>
                <a:gd name="connsiteY3" fmla="*/ 2573517 h 2573517"/>
                <a:gd name="connsiteX4" fmla="*/ 0 w 5128181"/>
                <a:gd name="connsiteY4" fmla="*/ 707010 h 257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8181" h="2573517">
                  <a:moveTo>
                    <a:pt x="0" y="707010"/>
                  </a:moveTo>
                  <a:lnTo>
                    <a:pt x="5128181" y="0"/>
                  </a:lnTo>
                  <a:lnTo>
                    <a:pt x="4468305" y="2139884"/>
                  </a:lnTo>
                  <a:lnTo>
                    <a:pt x="1432874" y="2573517"/>
                  </a:lnTo>
                  <a:lnTo>
                    <a:pt x="0" y="70701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A38B3A-38A6-EA4A-8226-EF67121E4FB1}"/>
                </a:ext>
              </a:extLst>
            </p:cNvPr>
            <p:cNvSpPr txBox="1"/>
            <p:nvPr/>
          </p:nvSpPr>
          <p:spPr>
            <a:xfrm>
              <a:off x="2450378" y="4228779"/>
              <a:ext cx="267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916D3"/>
                  </a:solidFill>
                </a:rPr>
                <a:t>Gap cross section (A(z))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4EA223-30B5-8C49-B0F8-79625A712307}"/>
              </a:ext>
            </a:extLst>
          </p:cNvPr>
          <p:cNvGrpSpPr/>
          <p:nvPr/>
        </p:nvGrpSpPr>
        <p:grpSpPr>
          <a:xfrm rot="154315">
            <a:off x="4745381" y="3567149"/>
            <a:ext cx="760488" cy="2338094"/>
            <a:chOff x="4971889" y="709151"/>
            <a:chExt cx="760488" cy="2617986"/>
          </a:xfrm>
          <a:solidFill>
            <a:schemeClr val="accent6"/>
          </a:solidFill>
          <a:scene3d>
            <a:camera prst="orthographicFront">
              <a:rot lat="0" lon="2700000" rev="0"/>
            </a:camera>
            <a:lightRig rig="threePt" dir="t"/>
          </a:scene3d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B00E906-213E-3F41-883E-E02041461DD5}"/>
                </a:ext>
              </a:extLst>
            </p:cNvPr>
            <p:cNvCxnSpPr>
              <a:cxnSpLocks/>
            </p:cNvCxnSpPr>
            <p:nvPr/>
          </p:nvCxnSpPr>
          <p:spPr>
            <a:xfrm rot="21445685" flipH="1">
              <a:off x="5641672" y="709151"/>
              <a:ext cx="90705" cy="2598686"/>
            </a:xfrm>
            <a:prstGeom prst="line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1F694456-A44B-6D47-9DAE-35D5E4E68957}"/>
                </a:ext>
              </a:extLst>
            </p:cNvPr>
            <p:cNvSpPr/>
            <p:nvPr/>
          </p:nvSpPr>
          <p:spPr>
            <a:xfrm flipH="1">
              <a:off x="5630944" y="1045452"/>
              <a:ext cx="62845" cy="1254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774F1506-0784-F147-B4E5-ABED6B40C703}"/>
                </a:ext>
              </a:extLst>
            </p:cNvPr>
            <p:cNvSpPr/>
            <p:nvPr/>
          </p:nvSpPr>
          <p:spPr>
            <a:xfrm flipH="1">
              <a:off x="5590095" y="1265344"/>
              <a:ext cx="81698" cy="152778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43170F32-5FB1-0947-AA5C-9142C9D8147F}"/>
                </a:ext>
              </a:extLst>
            </p:cNvPr>
            <p:cNvSpPr/>
            <p:nvPr/>
          </p:nvSpPr>
          <p:spPr>
            <a:xfrm flipH="1">
              <a:off x="5495827" y="1475861"/>
              <a:ext cx="197962" cy="176028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919FD770-6298-9C47-9C8E-3BD87D6ED8AC}"/>
                </a:ext>
              </a:extLst>
            </p:cNvPr>
            <p:cNvSpPr/>
            <p:nvPr/>
          </p:nvSpPr>
          <p:spPr>
            <a:xfrm flipH="1">
              <a:off x="5344998" y="3124986"/>
              <a:ext cx="348792" cy="202151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EAA15A67-B015-6942-BECF-1A72D7F86A33}"/>
                </a:ext>
              </a:extLst>
            </p:cNvPr>
            <p:cNvSpPr/>
            <p:nvPr/>
          </p:nvSpPr>
          <p:spPr>
            <a:xfrm flipH="1">
              <a:off x="5399201" y="1709628"/>
              <a:ext cx="272592" cy="162850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57E62A50-EEE2-5740-A2BE-4211A6604A84}"/>
                </a:ext>
              </a:extLst>
            </p:cNvPr>
            <p:cNvSpPr/>
            <p:nvPr/>
          </p:nvSpPr>
          <p:spPr>
            <a:xfrm flipH="1">
              <a:off x="5285294" y="1935338"/>
              <a:ext cx="392784" cy="185814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Arrow 57">
              <a:extLst>
                <a:ext uri="{FF2B5EF4-FFF2-40B4-BE49-F238E27FC236}">
                  <a16:creationId xmlns:a16="http://schemas.microsoft.com/office/drawing/2014/main" id="{BAEA9C1B-43C1-824E-BF42-C0D99F20E175}"/>
                </a:ext>
              </a:extLst>
            </p:cNvPr>
            <p:cNvSpPr/>
            <p:nvPr/>
          </p:nvSpPr>
          <p:spPr>
            <a:xfrm flipH="1">
              <a:off x="5148605" y="2145855"/>
              <a:ext cx="523187" cy="210516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81D9C62A-0A6B-EB4D-9332-E00086E7A299}"/>
                </a:ext>
              </a:extLst>
            </p:cNvPr>
            <p:cNvSpPr/>
            <p:nvPr/>
          </p:nvSpPr>
          <p:spPr>
            <a:xfrm flipH="1">
              <a:off x="5077506" y="2393192"/>
              <a:ext cx="594287" cy="199536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A7181E5B-F804-584B-A7B1-43E1B1CE3FC1}"/>
                </a:ext>
              </a:extLst>
            </p:cNvPr>
            <p:cNvSpPr/>
            <p:nvPr/>
          </p:nvSpPr>
          <p:spPr>
            <a:xfrm flipH="1">
              <a:off x="4971889" y="2636091"/>
              <a:ext cx="699903" cy="178134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1D6CD9CF-D398-6940-9C32-B7264C5323BE}"/>
                </a:ext>
              </a:extLst>
            </p:cNvPr>
            <p:cNvSpPr/>
            <p:nvPr/>
          </p:nvSpPr>
          <p:spPr>
            <a:xfrm flipH="1">
              <a:off x="5148605" y="2856731"/>
              <a:ext cx="523187" cy="210516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09CD8B6-9FC4-6A4B-8BB8-912B8AA034B1}"/>
              </a:ext>
            </a:extLst>
          </p:cNvPr>
          <p:cNvSpPr/>
          <p:nvPr/>
        </p:nvSpPr>
        <p:spPr>
          <a:xfrm>
            <a:off x="5615892" y="3926973"/>
            <a:ext cx="1210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flow layer,</a:t>
            </a:r>
          </a:p>
          <a:p>
            <a:r>
              <a:rPr lang="en-US" i="1" dirty="0">
                <a:solidFill>
                  <a:schemeClr val="accent6"/>
                </a:solidFill>
              </a:rPr>
              <a:t>V</a:t>
            </a:r>
            <a:r>
              <a:rPr lang="en-US" dirty="0">
                <a:solidFill>
                  <a:schemeClr val="accent6"/>
                </a:solidFill>
              </a:rPr>
              <a:t>(z, x, t)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21664CF-5481-8B4C-828B-250C1E21C2D8}"/>
              </a:ext>
            </a:extLst>
          </p:cNvPr>
          <p:cNvSpPr/>
          <p:nvPr/>
        </p:nvSpPr>
        <p:spPr>
          <a:xfrm>
            <a:off x="4943246" y="6032622"/>
            <a:ext cx="1436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[NH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] (</a:t>
            </a:r>
            <a:r>
              <a:rPr lang="en-US" dirty="0" err="1">
                <a:solidFill>
                  <a:srgbClr val="FF0000"/>
                </a:solidFill>
              </a:rPr>
              <a:t>z,x</a:t>
            </a:r>
            <a:r>
              <a:rPr lang="en-US" dirty="0">
                <a:solidFill>
                  <a:srgbClr val="FF0000"/>
                </a:solidFill>
              </a:rPr>
              <a:t>, t)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CE4EA9-2293-9145-80B2-78FE56DC9ED7}"/>
              </a:ext>
            </a:extLst>
          </p:cNvPr>
          <p:cNvSpPr txBox="1"/>
          <p:nvPr/>
        </p:nvSpPr>
        <p:spPr>
          <a:xfrm>
            <a:off x="4956487" y="326209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height z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E4DAAD-FE20-6546-94E0-7F19578510AD}"/>
              </a:ext>
            </a:extLst>
          </p:cNvPr>
          <p:cNvCxnSpPr>
            <a:cxnSpLocks/>
          </p:cNvCxnSpPr>
          <p:nvPr/>
        </p:nvCxnSpPr>
        <p:spPr>
          <a:xfrm flipV="1">
            <a:off x="3619893" y="5674516"/>
            <a:ext cx="3512089" cy="490614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658C587-D05F-BE44-986A-F31047768C38}"/>
              </a:ext>
            </a:extLst>
          </p:cNvPr>
          <p:cNvSpPr txBox="1"/>
          <p:nvPr/>
        </p:nvSpPr>
        <p:spPr>
          <a:xfrm>
            <a:off x="6649436" y="571701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distance x</a:t>
            </a:r>
          </a:p>
          <a:p>
            <a:r>
              <a:rPr lang="en-US" dirty="0">
                <a:solidFill>
                  <a:schemeClr val="accent1"/>
                </a:solidFill>
              </a:rPr>
              <a:t>(gap width)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7FC1B68-26FC-054E-8A15-85DCB5F65D09}"/>
              </a:ext>
            </a:extLst>
          </p:cNvPr>
          <p:cNvSpPr txBox="1"/>
          <p:nvPr/>
        </p:nvSpPr>
        <p:spPr>
          <a:xfrm>
            <a:off x="226892" y="208156"/>
            <a:ext cx="843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Methodology: Transport estimate through a topographic gap </a:t>
            </a:r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7E3E2A53-9D63-F34F-BAC2-39B51AC5417A}"/>
              </a:ext>
            </a:extLst>
          </p:cNvPr>
          <p:cNvSpPr/>
          <p:nvPr/>
        </p:nvSpPr>
        <p:spPr>
          <a:xfrm>
            <a:off x="6093730" y="4293416"/>
            <a:ext cx="262813" cy="251993"/>
          </a:xfrm>
          <a:prstGeom prst="donut">
            <a:avLst>
              <a:gd name="adj" fmla="val 9398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nut 29">
            <a:extLst>
              <a:ext uri="{FF2B5EF4-FFF2-40B4-BE49-F238E27FC236}">
                <a16:creationId xmlns:a16="http://schemas.microsoft.com/office/drawing/2014/main" id="{8BC500EA-0C93-7B4E-AEBC-252FB44DBED4}"/>
              </a:ext>
            </a:extLst>
          </p:cNvPr>
          <p:cNvSpPr/>
          <p:nvPr/>
        </p:nvSpPr>
        <p:spPr>
          <a:xfrm>
            <a:off x="5615892" y="6050911"/>
            <a:ext cx="477838" cy="341444"/>
          </a:xfrm>
          <a:prstGeom prst="donut">
            <a:avLst>
              <a:gd name="adj" fmla="val 9398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2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1A7E86-CFD8-AE4E-A27A-B0F08FDDDED5}"/>
              </a:ext>
            </a:extLst>
          </p:cNvPr>
          <p:cNvSpPr txBox="1"/>
          <p:nvPr/>
        </p:nvSpPr>
        <p:spPr>
          <a:xfrm>
            <a:off x="90311" y="135466"/>
            <a:ext cx="559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Methodology - Topographic calculations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C57C-25DC-1241-88B1-EAEA69B3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"/>
          <a:stretch/>
        </p:blipFill>
        <p:spPr>
          <a:xfrm>
            <a:off x="0" y="755877"/>
            <a:ext cx="9144000" cy="5765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5E5D10-5D5D-3945-B215-8A6612CFD99F}"/>
              </a:ext>
            </a:extLst>
          </p:cNvPr>
          <p:cNvSpPr/>
          <p:nvPr/>
        </p:nvSpPr>
        <p:spPr>
          <a:xfrm>
            <a:off x="7596407" y="1481002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gap </a:t>
            </a:r>
          </a:p>
          <a:p>
            <a:r>
              <a:rPr lang="en-US" dirty="0">
                <a:solidFill>
                  <a:schemeClr val="accent1"/>
                </a:solidFill>
              </a:rPr>
              <a:t>width (z)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65F131-DACA-704C-9469-1DC5AB6835FE}"/>
              </a:ext>
            </a:extLst>
          </p:cNvPr>
          <p:cNvSpPr/>
          <p:nvPr/>
        </p:nvSpPr>
        <p:spPr>
          <a:xfrm>
            <a:off x="7576405" y="3208620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gap </a:t>
            </a:r>
          </a:p>
          <a:p>
            <a:r>
              <a:rPr lang="en-US" dirty="0">
                <a:solidFill>
                  <a:schemeClr val="accent1"/>
                </a:solidFill>
              </a:rPr>
              <a:t>area (z)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99F82-283A-2844-BCE2-9896462A0F90}"/>
              </a:ext>
            </a:extLst>
          </p:cNvPr>
          <p:cNvSpPr/>
          <p:nvPr/>
        </p:nvSpPr>
        <p:spPr>
          <a:xfrm>
            <a:off x="7596407" y="4765615"/>
            <a:ext cx="1261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SLC</a:t>
            </a:r>
          </a:p>
          <a:p>
            <a:r>
              <a:rPr lang="en-US" dirty="0">
                <a:solidFill>
                  <a:schemeClr val="accent1"/>
                </a:solidFill>
              </a:rPr>
              <a:t>basin </a:t>
            </a:r>
          </a:p>
          <a:p>
            <a:r>
              <a:rPr lang="en-US" dirty="0">
                <a:solidFill>
                  <a:schemeClr val="accent1"/>
                </a:solidFill>
              </a:rPr>
              <a:t>volume (z)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59B3F-1D53-F242-AA59-F94D953B052E}"/>
              </a:ext>
            </a:extLst>
          </p:cNvPr>
          <p:cNvGrpSpPr/>
          <p:nvPr/>
        </p:nvGrpSpPr>
        <p:grpSpPr>
          <a:xfrm>
            <a:off x="671788" y="3969585"/>
            <a:ext cx="6065066" cy="1330560"/>
            <a:chOff x="671788" y="4103809"/>
            <a:chExt cx="6065066" cy="13305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CD2AED-B2A4-2343-B9A2-B499F8D7C3CD}"/>
                </a:ext>
              </a:extLst>
            </p:cNvPr>
            <p:cNvSpPr txBox="1"/>
            <p:nvPr/>
          </p:nvSpPr>
          <p:spPr>
            <a:xfrm>
              <a:off x="1282046" y="4103809"/>
              <a:ext cx="3506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Definition of the topographic gap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D79187-CD93-B64C-80C5-49661A4893DD}"/>
                </a:ext>
              </a:extLst>
            </p:cNvPr>
            <p:cNvGrpSpPr/>
            <p:nvPr/>
          </p:nvGrpSpPr>
          <p:grpSpPr>
            <a:xfrm>
              <a:off x="671788" y="4326904"/>
              <a:ext cx="5953672" cy="414780"/>
              <a:chOff x="671788" y="4326904"/>
              <a:chExt cx="5953672" cy="414780"/>
            </a:xfrm>
          </p:grpSpPr>
          <p:sp>
            <p:nvSpPr>
              <p:cNvPr id="9" name="Left Arrow 8">
                <a:extLst>
                  <a:ext uri="{FF2B5EF4-FFF2-40B4-BE49-F238E27FC236}">
                    <a16:creationId xmlns:a16="http://schemas.microsoft.com/office/drawing/2014/main" id="{6C17AEDF-19D0-4F4C-83EB-BBA94B23B0B3}"/>
                  </a:ext>
                </a:extLst>
              </p:cNvPr>
              <p:cNvSpPr/>
              <p:nvPr/>
            </p:nvSpPr>
            <p:spPr>
              <a:xfrm>
                <a:off x="5840552" y="4326904"/>
                <a:ext cx="784908" cy="414780"/>
              </a:xfrm>
              <a:prstGeom prst="lef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2200 m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8CD5A66-1604-0645-BA3F-7929311E14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1788" y="4545295"/>
                <a:ext cx="516876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EE1AD3-B6D2-4244-8CED-66622E456794}"/>
                </a:ext>
              </a:extLst>
            </p:cNvPr>
            <p:cNvGrpSpPr/>
            <p:nvPr/>
          </p:nvGrpSpPr>
          <p:grpSpPr>
            <a:xfrm>
              <a:off x="671788" y="4779392"/>
              <a:ext cx="5953672" cy="654977"/>
              <a:chOff x="671788" y="4779392"/>
              <a:chExt cx="5953672" cy="65497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1F1741D-F510-CD43-93F4-FF090C8A606A}"/>
                  </a:ext>
                </a:extLst>
              </p:cNvPr>
              <p:cNvGrpSpPr/>
              <p:nvPr/>
            </p:nvGrpSpPr>
            <p:grpSpPr>
              <a:xfrm>
                <a:off x="671788" y="4779392"/>
                <a:ext cx="5953672" cy="414780"/>
                <a:chOff x="671788" y="4779392"/>
                <a:chExt cx="5953672" cy="414780"/>
              </a:xfrm>
            </p:grpSpPr>
            <p:sp>
              <p:nvSpPr>
                <p:cNvPr id="10" name="Left Arrow 9">
                  <a:extLst>
                    <a:ext uri="{FF2B5EF4-FFF2-40B4-BE49-F238E27FC236}">
                      <a16:creationId xmlns:a16="http://schemas.microsoft.com/office/drawing/2014/main" id="{8DA1DB52-4AC5-8C4F-B358-5235F038FD77}"/>
                    </a:ext>
                  </a:extLst>
                </p:cNvPr>
                <p:cNvSpPr/>
                <p:nvPr/>
              </p:nvSpPr>
              <p:spPr>
                <a:xfrm>
                  <a:off x="5840552" y="4779392"/>
                  <a:ext cx="784908" cy="414780"/>
                </a:xfrm>
                <a:prstGeom prst="leftArrow">
                  <a:avLst/>
                </a:prstGeom>
                <a:solidFill>
                  <a:srgbClr val="F865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1800 m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495A1091-1A07-CB4F-90FF-5AFD7B90E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1788" y="4986782"/>
                  <a:ext cx="5168764" cy="0"/>
                </a:xfrm>
                <a:prstGeom prst="line">
                  <a:avLst/>
                </a:prstGeom>
                <a:ln>
                  <a:solidFill>
                    <a:srgbClr val="F865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B9B7A9-208F-B948-81B2-B39B6661BBAA}"/>
                  </a:ext>
                </a:extLst>
              </p:cNvPr>
              <p:cNvSpPr txBox="1"/>
              <p:nvPr/>
            </p:nvSpPr>
            <p:spPr>
              <a:xfrm>
                <a:off x="936438" y="5180453"/>
                <a:ext cx="69121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rgbClr val="FA8F26"/>
                    </a:solidFill>
                  </a:rPr>
                  <a:t>~1200 </a:t>
                </a:r>
                <a:r>
                  <a:rPr lang="en-US" sz="1050" b="1" i="1" dirty="0">
                    <a:solidFill>
                      <a:srgbClr val="FA8F26"/>
                    </a:solidFill>
                  </a:rPr>
                  <a:t>ft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6F1F52C-13C7-8946-B7AB-B3784BF9DE23}"/>
                  </a:ext>
                </a:extLst>
              </p:cNvPr>
              <p:cNvCxnSpPr/>
              <p:nvPr/>
            </p:nvCxnSpPr>
            <p:spPr>
              <a:xfrm>
                <a:off x="865317" y="4986782"/>
                <a:ext cx="0" cy="437474"/>
              </a:xfrm>
              <a:prstGeom prst="straightConnector1">
                <a:avLst/>
              </a:prstGeom>
              <a:ln w="38100">
                <a:solidFill>
                  <a:srgbClr val="FA8F26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2B58B9-DC09-E042-BBBA-661F224EC509}"/>
                </a:ext>
              </a:extLst>
            </p:cNvPr>
            <p:cNvSpPr txBox="1"/>
            <p:nvPr/>
          </p:nvSpPr>
          <p:spPr>
            <a:xfrm>
              <a:off x="6040830" y="4603184"/>
              <a:ext cx="6960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~7220 ft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E2D240-6853-0345-87BD-EAEA50F7E83F}"/>
                </a:ext>
              </a:extLst>
            </p:cNvPr>
            <p:cNvSpPr txBox="1"/>
            <p:nvPr/>
          </p:nvSpPr>
          <p:spPr>
            <a:xfrm>
              <a:off x="6034082" y="5053727"/>
              <a:ext cx="6960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A8F26"/>
                  </a:solidFill>
                </a:rPr>
                <a:t>~5900 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83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3CCAC-6825-3547-8EEC-BFE525B56C8C}"/>
              </a:ext>
            </a:extLst>
          </p:cNvPr>
          <p:cNvSpPr txBox="1"/>
          <p:nvPr/>
        </p:nvSpPr>
        <p:spPr>
          <a:xfrm>
            <a:off x="84841" y="131976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 – Flow field / LiDAR retrieval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9980F-DF24-4843-B4A5-E3A02DD24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8" t="9692" r="1411"/>
          <a:stretch/>
        </p:blipFill>
        <p:spPr>
          <a:xfrm>
            <a:off x="23268" y="1583702"/>
            <a:ext cx="9120732" cy="3864989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FE709-588A-4B4B-91AE-0A38C4F9CE02}"/>
              </a:ext>
            </a:extLst>
          </p:cNvPr>
          <p:cNvSpPr txBox="1"/>
          <p:nvPr/>
        </p:nvSpPr>
        <p:spPr>
          <a:xfrm>
            <a:off x="912241" y="1083115"/>
            <a:ext cx="634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8-hour period (0100 – 0900 MST 24 January 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AF44A-65B0-F74C-AA96-86527F3CC49C}"/>
              </a:ext>
            </a:extLst>
          </p:cNvPr>
          <p:cNvSpPr txBox="1"/>
          <p:nvPr/>
        </p:nvSpPr>
        <p:spPr>
          <a:xfrm>
            <a:off x="382224" y="4534293"/>
            <a:ext cx="530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AWS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6EE61-78D1-044B-9E9C-BE685525A81F}"/>
              </a:ext>
            </a:extLst>
          </p:cNvPr>
          <p:cNvGrpSpPr/>
          <p:nvPr/>
        </p:nvGrpSpPr>
        <p:grpSpPr>
          <a:xfrm>
            <a:off x="782426" y="3223969"/>
            <a:ext cx="8361574" cy="414780"/>
            <a:chOff x="782426" y="3223969"/>
            <a:chExt cx="8361574" cy="414780"/>
          </a:xfrm>
        </p:grpSpPr>
        <p:sp>
          <p:nvSpPr>
            <p:cNvPr id="10" name="Left Arrow 9">
              <a:extLst>
                <a:ext uri="{FF2B5EF4-FFF2-40B4-BE49-F238E27FC236}">
                  <a16:creationId xmlns:a16="http://schemas.microsoft.com/office/drawing/2014/main" id="{E47999EB-2421-A44E-8951-77D379C361F3}"/>
                </a:ext>
              </a:extLst>
            </p:cNvPr>
            <p:cNvSpPr/>
            <p:nvPr/>
          </p:nvSpPr>
          <p:spPr>
            <a:xfrm>
              <a:off x="8359092" y="3223969"/>
              <a:ext cx="784908" cy="414780"/>
            </a:xfrm>
            <a:prstGeom prst="leftArrow">
              <a:avLst/>
            </a:prstGeom>
            <a:solidFill>
              <a:srgbClr val="F865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1800 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83CB5D-D96E-8A4F-9932-C79EC7DC8B04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782426" y="3431359"/>
              <a:ext cx="7576666" cy="0"/>
            </a:xfrm>
            <a:prstGeom prst="line">
              <a:avLst/>
            </a:prstGeom>
            <a:ln>
              <a:solidFill>
                <a:srgbClr val="F865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BF9E47-5452-3148-B047-D14CFDA4CF1B}"/>
              </a:ext>
            </a:extLst>
          </p:cNvPr>
          <p:cNvGrpSpPr/>
          <p:nvPr/>
        </p:nvGrpSpPr>
        <p:grpSpPr>
          <a:xfrm>
            <a:off x="782426" y="2026518"/>
            <a:ext cx="8361574" cy="414780"/>
            <a:chOff x="782426" y="3223969"/>
            <a:chExt cx="8361574" cy="414780"/>
          </a:xfrm>
          <a:solidFill>
            <a:srgbClr val="FF0000"/>
          </a:solidFill>
        </p:grpSpPr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4A6840B3-2309-FE44-9011-AEC42B9EEACE}"/>
                </a:ext>
              </a:extLst>
            </p:cNvPr>
            <p:cNvSpPr/>
            <p:nvPr/>
          </p:nvSpPr>
          <p:spPr>
            <a:xfrm>
              <a:off x="8359092" y="3223969"/>
              <a:ext cx="784908" cy="414780"/>
            </a:xfrm>
            <a:prstGeom prst="lef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2200 m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30279B-75A8-B346-9CFF-5942B33328E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82426" y="3431359"/>
              <a:ext cx="757666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6574B8-3BCD-264F-A5FD-9963DC73B8AC}"/>
              </a:ext>
            </a:extLst>
          </p:cNvPr>
          <p:cNvCxnSpPr>
            <a:cxnSpLocks/>
          </p:cNvCxnSpPr>
          <p:nvPr/>
        </p:nvCxnSpPr>
        <p:spPr>
          <a:xfrm>
            <a:off x="6940031" y="5796260"/>
            <a:ext cx="0" cy="523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CE5274B-9EBB-B14A-A9A0-8D6682D93D00}"/>
              </a:ext>
            </a:extLst>
          </p:cNvPr>
          <p:cNvSpPr txBox="1"/>
          <p:nvPr/>
        </p:nvSpPr>
        <p:spPr>
          <a:xfrm>
            <a:off x="6940031" y="5775731"/>
            <a:ext cx="969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flow</a:t>
            </a:r>
          </a:p>
          <a:p>
            <a:r>
              <a:rPr lang="en-US" sz="1200" dirty="0"/>
              <a:t>north </a:t>
            </a:r>
          </a:p>
          <a:p>
            <a:r>
              <a:rPr lang="en-US" sz="1200" dirty="0"/>
              <a:t>to south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129B6A-8871-0640-8876-0951B70FC31D}"/>
              </a:ext>
            </a:extLst>
          </p:cNvPr>
          <p:cNvCxnSpPr>
            <a:cxnSpLocks/>
          </p:cNvCxnSpPr>
          <p:nvPr/>
        </p:nvCxnSpPr>
        <p:spPr>
          <a:xfrm>
            <a:off x="7891272" y="5831300"/>
            <a:ext cx="5768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EB8494-01F3-654B-BDBF-14BEEFF5F175}"/>
              </a:ext>
            </a:extLst>
          </p:cNvPr>
          <p:cNvSpPr txBox="1"/>
          <p:nvPr/>
        </p:nvSpPr>
        <p:spPr>
          <a:xfrm>
            <a:off x="7818098" y="5886870"/>
            <a:ext cx="14996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flow west </a:t>
            </a:r>
          </a:p>
          <a:p>
            <a:r>
              <a:rPr lang="en-US" sz="1200" dirty="0"/>
              <a:t>to east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17CF6A-105F-E647-81BB-E0ABB7891931}"/>
              </a:ext>
            </a:extLst>
          </p:cNvPr>
          <p:cNvGrpSpPr/>
          <p:nvPr/>
        </p:nvGrpSpPr>
        <p:grpSpPr>
          <a:xfrm>
            <a:off x="1095901" y="2390385"/>
            <a:ext cx="6165194" cy="2031036"/>
            <a:chOff x="1095901" y="2390385"/>
            <a:chExt cx="6165194" cy="203103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057C3-A154-6B4E-8992-28925392942A}"/>
                </a:ext>
              </a:extLst>
            </p:cNvPr>
            <p:cNvSpPr txBox="1"/>
            <p:nvPr/>
          </p:nvSpPr>
          <p:spPr>
            <a:xfrm>
              <a:off x="1381464" y="2390385"/>
              <a:ext cx="571983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/>
                <a:t>Elevated </a:t>
              </a:r>
              <a:r>
                <a:rPr lang="en-US" sz="1600" b="1" dirty="0"/>
                <a:t>northerly</a:t>
              </a:r>
              <a:r>
                <a:rPr lang="en-US" sz="1600" dirty="0"/>
                <a:t> flow (N➔S, Salt Lake to Utah County)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A0550D-1BB0-FA4A-855A-E90383E6DB8E}"/>
                </a:ext>
              </a:extLst>
            </p:cNvPr>
            <p:cNvSpPr txBox="1"/>
            <p:nvPr/>
          </p:nvSpPr>
          <p:spPr>
            <a:xfrm>
              <a:off x="1095901" y="4082867"/>
              <a:ext cx="616519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/>
                <a:t>Near-surface </a:t>
              </a:r>
              <a:r>
                <a:rPr lang="en-US" sz="1600" b="1" dirty="0"/>
                <a:t>southerly</a:t>
              </a:r>
              <a:r>
                <a:rPr lang="en-US" sz="1600" dirty="0"/>
                <a:t> flow (S➔N, Utah to Salt Lake County)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FDF1F13-DDD8-8A42-A038-67FEC8D08EC5}"/>
              </a:ext>
            </a:extLst>
          </p:cNvPr>
          <p:cNvSpPr/>
          <p:nvPr/>
        </p:nvSpPr>
        <p:spPr>
          <a:xfrm>
            <a:off x="6641223" y="5484614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How to read the wind arrows:</a:t>
            </a:r>
          </a:p>
        </p:txBody>
      </p:sp>
    </p:spTree>
    <p:extLst>
      <p:ext uri="{BB962C8B-B14F-4D97-AF65-F5344CB8AC3E}">
        <p14:creationId xmlns:p14="http://schemas.microsoft.com/office/powerpoint/2010/main" val="22888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3CCAC-6825-3547-8EEC-BFE525B56C8C}"/>
              </a:ext>
            </a:extLst>
          </p:cNvPr>
          <p:cNvSpPr txBox="1"/>
          <p:nvPr/>
        </p:nvSpPr>
        <p:spPr>
          <a:xfrm>
            <a:off x="0" y="0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9980F-DF24-4843-B4A5-E3A02DD24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6" t="10585"/>
          <a:stretch/>
        </p:blipFill>
        <p:spPr>
          <a:xfrm>
            <a:off x="282804" y="703484"/>
            <a:ext cx="4402317" cy="1833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8951A-DE82-B74C-B723-F3346DA99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4" t="11133" r="1510"/>
          <a:stretch/>
        </p:blipFill>
        <p:spPr>
          <a:xfrm>
            <a:off x="367645" y="3214540"/>
            <a:ext cx="8634953" cy="3563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BF7D1-F2BF-A845-BD95-C2C597DC5484}"/>
              </a:ext>
            </a:extLst>
          </p:cNvPr>
          <p:cNvSpPr txBox="1"/>
          <p:nvPr/>
        </p:nvSpPr>
        <p:spPr>
          <a:xfrm>
            <a:off x="2795146" y="46166"/>
            <a:ext cx="634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8-hour period (0100 – 0900 MST 24 January 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F062B-3038-5448-B5CC-F93FAEEF251B}"/>
              </a:ext>
            </a:extLst>
          </p:cNvPr>
          <p:cNvSpPr txBox="1"/>
          <p:nvPr/>
        </p:nvSpPr>
        <p:spPr>
          <a:xfrm>
            <a:off x="455176" y="259391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field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7D2EC-03A7-5040-9568-B2E25DB4B1DE}"/>
              </a:ext>
            </a:extLst>
          </p:cNvPr>
          <p:cNvSpPr txBox="1"/>
          <p:nvPr/>
        </p:nvSpPr>
        <p:spPr>
          <a:xfrm>
            <a:off x="2044518" y="2593913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gap-normal flow component &amp; gap width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66E32CD-E46F-0144-968B-8EFE1E30BAB1}"/>
              </a:ext>
            </a:extLst>
          </p:cNvPr>
          <p:cNvSpPr/>
          <p:nvPr/>
        </p:nvSpPr>
        <p:spPr>
          <a:xfrm>
            <a:off x="1637687" y="2593913"/>
            <a:ext cx="335940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F2E586F-F63D-5341-8659-18EB2C9C24F3}"/>
              </a:ext>
            </a:extLst>
          </p:cNvPr>
          <p:cNvSpPr/>
          <p:nvPr/>
        </p:nvSpPr>
        <p:spPr>
          <a:xfrm>
            <a:off x="6367175" y="2603389"/>
            <a:ext cx="37323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D7B6A7-246F-2E45-8B9C-3797DDD859C8}"/>
              </a:ext>
            </a:extLst>
          </p:cNvPr>
          <p:cNvSpPr/>
          <p:nvPr/>
        </p:nvSpPr>
        <p:spPr>
          <a:xfrm>
            <a:off x="6840778" y="2593913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volume flux (z)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E99AF-1D5C-0E4D-8DEA-57A7670682BE}"/>
              </a:ext>
            </a:extLst>
          </p:cNvPr>
          <p:cNvSpPr txBox="1"/>
          <p:nvPr/>
        </p:nvSpPr>
        <p:spPr>
          <a:xfrm>
            <a:off x="3583401" y="435531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N➔S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1EA04-FAEF-8F44-8260-8C2BE07961F5}"/>
              </a:ext>
            </a:extLst>
          </p:cNvPr>
          <p:cNvSpPr txBox="1"/>
          <p:nvPr/>
        </p:nvSpPr>
        <p:spPr>
          <a:xfrm>
            <a:off x="3583401" y="53089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S➔N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76082-9983-D24A-B774-8CDA46F704E4}"/>
              </a:ext>
            </a:extLst>
          </p:cNvPr>
          <p:cNvSpPr txBox="1"/>
          <p:nvPr/>
        </p:nvSpPr>
        <p:spPr>
          <a:xfrm>
            <a:off x="1507702" y="1009726"/>
            <a:ext cx="152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Wind profile</a:t>
            </a:r>
          </a:p>
        </p:txBody>
      </p:sp>
    </p:spTree>
    <p:extLst>
      <p:ext uri="{BB962C8B-B14F-4D97-AF65-F5344CB8AC3E}">
        <p14:creationId xmlns:p14="http://schemas.microsoft.com/office/powerpoint/2010/main" val="4056100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3CCAC-6825-3547-8EEC-BFE525B56C8C}"/>
              </a:ext>
            </a:extLst>
          </p:cNvPr>
          <p:cNvSpPr txBox="1"/>
          <p:nvPr/>
        </p:nvSpPr>
        <p:spPr>
          <a:xfrm>
            <a:off x="0" y="0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9980F-DF24-4843-B4A5-E3A02DD24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6" t="10585"/>
          <a:stretch/>
        </p:blipFill>
        <p:spPr>
          <a:xfrm>
            <a:off x="131331" y="523760"/>
            <a:ext cx="3205114" cy="133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8951A-DE82-B74C-B723-F3346DA99A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4" t="11133" r="1510"/>
          <a:stretch/>
        </p:blipFill>
        <p:spPr>
          <a:xfrm>
            <a:off x="3579359" y="523760"/>
            <a:ext cx="3107409" cy="1282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BF7D1-F2BF-A845-BD95-C2C597DC5484}"/>
              </a:ext>
            </a:extLst>
          </p:cNvPr>
          <p:cNvSpPr txBox="1"/>
          <p:nvPr/>
        </p:nvSpPr>
        <p:spPr>
          <a:xfrm>
            <a:off x="2795146" y="46166"/>
            <a:ext cx="634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8-hour period (0100 – 0900 MST 24 January 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F062B-3038-5448-B5CC-F93FAEEF251B}"/>
              </a:ext>
            </a:extLst>
          </p:cNvPr>
          <p:cNvSpPr txBox="1"/>
          <p:nvPr/>
        </p:nvSpPr>
        <p:spPr>
          <a:xfrm>
            <a:off x="7145517" y="676907"/>
            <a:ext cx="1921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Integration over flow layer (or different heights)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66E32CD-E46F-0144-968B-8EFE1E30BAB1}"/>
              </a:ext>
            </a:extLst>
          </p:cNvPr>
          <p:cNvSpPr/>
          <p:nvPr/>
        </p:nvSpPr>
        <p:spPr>
          <a:xfrm>
            <a:off x="3177385" y="920922"/>
            <a:ext cx="335940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F2E586F-F63D-5341-8659-18EB2C9C24F3}"/>
              </a:ext>
            </a:extLst>
          </p:cNvPr>
          <p:cNvSpPr/>
          <p:nvPr/>
        </p:nvSpPr>
        <p:spPr>
          <a:xfrm>
            <a:off x="6595012" y="953906"/>
            <a:ext cx="37323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9AF290-B87E-8045-BFD9-70B858887B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8" t="7107" r="2716" b="15125"/>
          <a:stretch/>
        </p:blipFill>
        <p:spPr>
          <a:xfrm>
            <a:off x="2215184" y="1883424"/>
            <a:ext cx="5835307" cy="2238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FD67E-986C-1948-ACB5-2350B2FF6D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3" t="22014"/>
          <a:stretch/>
        </p:blipFill>
        <p:spPr>
          <a:xfrm>
            <a:off x="2243581" y="4095342"/>
            <a:ext cx="5816338" cy="2320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662D1-F3D7-6041-88A2-C4D035736812}"/>
              </a:ext>
            </a:extLst>
          </p:cNvPr>
          <p:cNvSpPr txBox="1"/>
          <p:nvPr/>
        </p:nvSpPr>
        <p:spPr>
          <a:xfrm>
            <a:off x="838399" y="669436"/>
            <a:ext cx="152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Wind profile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A6626-283B-9F47-9B46-853D56CD5E7D}"/>
              </a:ext>
            </a:extLst>
          </p:cNvPr>
          <p:cNvSpPr txBox="1"/>
          <p:nvPr/>
        </p:nvSpPr>
        <p:spPr>
          <a:xfrm>
            <a:off x="4060553" y="1159247"/>
            <a:ext cx="187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Volume flux (z)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389E43F0-D8F0-7F49-B57F-118095D22E77}"/>
              </a:ext>
            </a:extLst>
          </p:cNvPr>
          <p:cNvSpPr/>
          <p:nvPr/>
        </p:nvSpPr>
        <p:spPr>
          <a:xfrm>
            <a:off x="5505253" y="2279799"/>
            <a:ext cx="1960776" cy="406049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Integrated to 2200 m</a:t>
            </a: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E3309BC3-C848-0A44-ADD1-CD5C8F7523F5}"/>
              </a:ext>
            </a:extLst>
          </p:cNvPr>
          <p:cNvSpPr/>
          <p:nvPr/>
        </p:nvSpPr>
        <p:spPr>
          <a:xfrm>
            <a:off x="5505253" y="4151353"/>
            <a:ext cx="1960776" cy="406049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F86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Integrated to 1800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97165D-7D88-5C4A-A12D-509F1533A557}"/>
              </a:ext>
            </a:extLst>
          </p:cNvPr>
          <p:cNvSpPr txBox="1"/>
          <p:nvPr/>
        </p:nvSpPr>
        <p:spPr>
          <a:xfrm>
            <a:off x="571047" y="2835862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Volume flux</a:t>
            </a:r>
          </a:p>
          <a:p>
            <a:r>
              <a:rPr lang="en-US" b="1" dirty="0"/>
              <a:t>through gap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0CF3C04-C2AA-DB4A-B71F-0F88F72CEBF3}"/>
              </a:ext>
            </a:extLst>
          </p:cNvPr>
          <p:cNvSpPr/>
          <p:nvPr/>
        </p:nvSpPr>
        <p:spPr>
          <a:xfrm>
            <a:off x="170803" y="2974361"/>
            <a:ext cx="37323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8AAF0-4A6C-3547-8ABE-997E2851A801}"/>
              </a:ext>
            </a:extLst>
          </p:cNvPr>
          <p:cNvSpPr txBox="1"/>
          <p:nvPr/>
        </p:nvSpPr>
        <p:spPr>
          <a:xfrm>
            <a:off x="626096" y="5105622"/>
            <a:ext cx="155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Volume flux of surface-based flow layer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FB9EFE69-E59D-BC4E-8991-348149A2AA2C}"/>
              </a:ext>
            </a:extLst>
          </p:cNvPr>
          <p:cNvSpPr/>
          <p:nvPr/>
        </p:nvSpPr>
        <p:spPr>
          <a:xfrm>
            <a:off x="197811" y="5336455"/>
            <a:ext cx="37323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F1576C-C4EF-E84A-979B-73FB1ECBA006}"/>
              </a:ext>
            </a:extLst>
          </p:cNvPr>
          <p:cNvSpPr txBox="1"/>
          <p:nvPr/>
        </p:nvSpPr>
        <p:spPr>
          <a:xfrm>
            <a:off x="4353357" y="493196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Flow S➔N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0BAC8D-9ACE-3642-A85A-367BDD34CE6D}"/>
              </a:ext>
            </a:extLst>
          </p:cNvPr>
          <p:cNvSpPr txBox="1"/>
          <p:nvPr/>
        </p:nvSpPr>
        <p:spPr>
          <a:xfrm>
            <a:off x="4425111" y="363058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Flow S➔N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21975-5817-124E-8F36-A0EB6B0E50B6}"/>
              </a:ext>
            </a:extLst>
          </p:cNvPr>
          <p:cNvSpPr txBox="1"/>
          <p:nvPr/>
        </p:nvSpPr>
        <p:spPr>
          <a:xfrm>
            <a:off x="4425111" y="325228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916D3"/>
                </a:solidFill>
              </a:rPr>
              <a:t>Flow N➔S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203FE-793F-AB4F-BF46-95AB3791F409}"/>
              </a:ext>
            </a:extLst>
          </p:cNvPr>
          <p:cNvSpPr txBox="1"/>
          <p:nvPr/>
        </p:nvSpPr>
        <p:spPr>
          <a:xfrm>
            <a:off x="3513325" y="561720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916D3"/>
                </a:solidFill>
              </a:rPr>
              <a:t>Flow N➔S</a:t>
            </a:r>
          </a:p>
        </p:txBody>
      </p:sp>
    </p:spTree>
    <p:extLst>
      <p:ext uri="{BB962C8B-B14F-4D97-AF65-F5344CB8AC3E}">
        <p14:creationId xmlns:p14="http://schemas.microsoft.com/office/powerpoint/2010/main" val="270202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F8F23E-0FDD-CF48-B3AF-B736E757BEB6}"/>
              </a:ext>
            </a:extLst>
          </p:cNvPr>
          <p:cNvGrpSpPr/>
          <p:nvPr/>
        </p:nvGrpSpPr>
        <p:grpSpPr>
          <a:xfrm>
            <a:off x="-386500" y="499622"/>
            <a:ext cx="8423352" cy="5962749"/>
            <a:chOff x="-254524" y="499623"/>
            <a:chExt cx="8423352" cy="59627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4C6B49-AC60-D44B-8189-8617EE49C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93211" r="-1361"/>
            <a:stretch/>
          </p:blipFill>
          <p:spPr>
            <a:xfrm>
              <a:off x="-254524" y="5731795"/>
              <a:ext cx="8423352" cy="73057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15106F-68D5-CF4C-9456-5F67EBFA3E99}"/>
                </a:ext>
              </a:extLst>
            </p:cNvPr>
            <p:cNvSpPr/>
            <p:nvPr/>
          </p:nvSpPr>
          <p:spPr>
            <a:xfrm>
              <a:off x="2191650" y="845761"/>
              <a:ext cx="795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[NH</a:t>
              </a:r>
              <a:r>
                <a:rPr lang="en-US" baseline="-25000" dirty="0">
                  <a:solidFill>
                    <a:srgbClr val="FF0000"/>
                  </a:solidFill>
                </a:rPr>
                <a:t>3</a:t>
              </a:r>
              <a:r>
                <a:rPr lang="en-US" dirty="0">
                  <a:solidFill>
                    <a:srgbClr val="FF0000"/>
                  </a:solidFill>
                </a:rPr>
                <a:t>] 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6F2395-D45F-774A-9ADA-257A8D687815}"/>
                </a:ext>
              </a:extLst>
            </p:cNvPr>
            <p:cNvSpPr/>
            <p:nvPr/>
          </p:nvSpPr>
          <p:spPr>
            <a:xfrm>
              <a:off x="2185239" y="3597084"/>
              <a:ext cx="8082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[CO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r>
                <a:rPr lang="en-US" dirty="0">
                  <a:solidFill>
                    <a:srgbClr val="FF0000"/>
                  </a:solidFill>
                </a:rPr>
                <a:t>] </a:t>
              </a:r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76D88E-F08C-BF4A-BF9E-79773DF30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89" t="33696" r="471" b="36522"/>
            <a:stretch/>
          </p:blipFill>
          <p:spPr>
            <a:xfrm>
              <a:off x="197962" y="2545238"/>
              <a:ext cx="7814821" cy="320511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F8A75C-909A-D54E-96E0-3D9BC5F29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89" r="471" b="80992"/>
            <a:stretch/>
          </p:blipFill>
          <p:spPr>
            <a:xfrm>
              <a:off x="197962" y="499623"/>
              <a:ext cx="7814821" cy="204561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EE7D78-0E94-264C-B8BA-2CBF773554A7}"/>
                </a:ext>
              </a:extLst>
            </p:cNvPr>
            <p:cNvSpPr/>
            <p:nvPr/>
          </p:nvSpPr>
          <p:spPr>
            <a:xfrm>
              <a:off x="2185239" y="1108551"/>
              <a:ext cx="7954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[NH</a:t>
              </a:r>
              <a:r>
                <a:rPr lang="en-US" baseline="-25000" dirty="0">
                  <a:solidFill>
                    <a:srgbClr val="FF0000"/>
                  </a:solidFill>
                </a:rPr>
                <a:t>3</a:t>
              </a:r>
              <a:r>
                <a:rPr lang="en-US" dirty="0">
                  <a:solidFill>
                    <a:srgbClr val="FF0000"/>
                  </a:solidFill>
                </a:rPr>
                <a:t>] </a:t>
              </a:r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FC2189C-6C97-4A4F-A3BF-D9B175A804A8}"/>
              </a:ext>
            </a:extLst>
          </p:cNvPr>
          <p:cNvSpPr txBox="1"/>
          <p:nvPr/>
        </p:nvSpPr>
        <p:spPr>
          <a:xfrm>
            <a:off x="80884" y="37957"/>
            <a:ext cx="7148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– Ammonia / Stability / Surface winds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2CC0FB-4477-DC46-9367-6D98109BA4B1}"/>
              </a:ext>
            </a:extLst>
          </p:cNvPr>
          <p:cNvGrpSpPr/>
          <p:nvPr/>
        </p:nvGrpSpPr>
        <p:grpSpPr>
          <a:xfrm>
            <a:off x="3162157" y="2279757"/>
            <a:ext cx="2871151" cy="725310"/>
            <a:chOff x="3162157" y="2279757"/>
            <a:chExt cx="2871151" cy="725310"/>
          </a:xfrm>
        </p:grpSpPr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4C58663F-B86C-1C40-88E0-CFB2FFAC7CAD}"/>
                </a:ext>
              </a:extLst>
            </p:cNvPr>
            <p:cNvSpPr/>
            <p:nvPr/>
          </p:nvSpPr>
          <p:spPr>
            <a:xfrm rot="727363">
              <a:off x="3162157" y="2279757"/>
              <a:ext cx="302759" cy="697044"/>
            </a:xfrm>
            <a:prstGeom prst="up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2A1F2F6B-6195-8240-966B-AE3C24A3437C}"/>
                </a:ext>
              </a:extLst>
            </p:cNvPr>
            <p:cNvSpPr/>
            <p:nvPr/>
          </p:nvSpPr>
          <p:spPr>
            <a:xfrm rot="727363">
              <a:off x="5020809" y="2279757"/>
              <a:ext cx="302759" cy="697044"/>
            </a:xfrm>
            <a:prstGeom prst="up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A57DB3C5-5E9E-4442-992D-322A1361822C}"/>
                </a:ext>
              </a:extLst>
            </p:cNvPr>
            <p:cNvSpPr/>
            <p:nvPr/>
          </p:nvSpPr>
          <p:spPr>
            <a:xfrm rot="727363">
              <a:off x="3754642" y="2279758"/>
              <a:ext cx="302759" cy="697044"/>
            </a:xfrm>
            <a:prstGeom prst="up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>
              <a:extLst>
                <a:ext uri="{FF2B5EF4-FFF2-40B4-BE49-F238E27FC236}">
                  <a16:creationId xmlns:a16="http://schemas.microsoft.com/office/drawing/2014/main" id="{1A0A122B-4A29-2640-B978-0FA068063BF4}"/>
                </a:ext>
              </a:extLst>
            </p:cNvPr>
            <p:cNvSpPr/>
            <p:nvPr/>
          </p:nvSpPr>
          <p:spPr>
            <a:xfrm rot="1234697">
              <a:off x="5730549" y="2308023"/>
              <a:ext cx="302759" cy="697044"/>
            </a:xfrm>
            <a:prstGeom prst="up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8C90B8-725D-7B44-945A-AAE60C795366}"/>
              </a:ext>
            </a:extLst>
          </p:cNvPr>
          <p:cNvGrpSpPr/>
          <p:nvPr/>
        </p:nvGrpSpPr>
        <p:grpSpPr>
          <a:xfrm>
            <a:off x="2963490" y="2738099"/>
            <a:ext cx="2910323" cy="852422"/>
            <a:chOff x="2963490" y="2738099"/>
            <a:chExt cx="2910323" cy="8524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F85C54-E22B-9D4A-B0C9-399C3A78EEE6}"/>
                </a:ext>
              </a:extLst>
            </p:cNvPr>
            <p:cNvSpPr/>
            <p:nvPr/>
          </p:nvSpPr>
          <p:spPr>
            <a:xfrm>
              <a:off x="2963490" y="2814262"/>
              <a:ext cx="565290" cy="707011"/>
            </a:xfrm>
            <a:prstGeom prst="ellipse">
              <a:avLst/>
            </a:prstGeom>
            <a:noFill/>
            <a:ln w="76200">
              <a:solidFill>
                <a:srgbClr val="F865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D291AEC-0988-8846-A3B7-90BB1DFE5E1E}"/>
                </a:ext>
              </a:extLst>
            </p:cNvPr>
            <p:cNvSpPr/>
            <p:nvPr/>
          </p:nvSpPr>
          <p:spPr>
            <a:xfrm>
              <a:off x="4812746" y="2968352"/>
              <a:ext cx="565290" cy="622169"/>
            </a:xfrm>
            <a:prstGeom prst="ellipse">
              <a:avLst/>
            </a:prstGeom>
            <a:noFill/>
            <a:ln w="76200">
              <a:solidFill>
                <a:srgbClr val="F865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C750E0-F8A0-5F4D-AF9D-71DD3FCBCCD7}"/>
                </a:ext>
              </a:extLst>
            </p:cNvPr>
            <p:cNvSpPr/>
            <p:nvPr/>
          </p:nvSpPr>
          <p:spPr>
            <a:xfrm>
              <a:off x="3544129" y="2738099"/>
              <a:ext cx="496660" cy="820132"/>
            </a:xfrm>
            <a:prstGeom prst="ellipse">
              <a:avLst/>
            </a:prstGeom>
            <a:noFill/>
            <a:ln w="76200">
              <a:solidFill>
                <a:srgbClr val="F865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1CE7D3-CA8E-B04B-BFEE-DE04F4AC8EBD}"/>
                </a:ext>
              </a:extLst>
            </p:cNvPr>
            <p:cNvSpPr/>
            <p:nvPr/>
          </p:nvSpPr>
          <p:spPr>
            <a:xfrm>
              <a:off x="5393385" y="3000820"/>
              <a:ext cx="480428" cy="564223"/>
            </a:xfrm>
            <a:prstGeom prst="ellipse">
              <a:avLst/>
            </a:prstGeom>
            <a:noFill/>
            <a:ln w="76200">
              <a:solidFill>
                <a:srgbClr val="F865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CC1181-8247-D949-8993-14E7B3E10187}"/>
              </a:ext>
            </a:extLst>
          </p:cNvPr>
          <p:cNvSpPr txBox="1"/>
          <p:nvPr/>
        </p:nvSpPr>
        <p:spPr>
          <a:xfrm>
            <a:off x="7723069" y="2942874"/>
            <a:ext cx="1445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of atmospheric stability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4106C1-41C4-9D40-A048-04F911F0CF7D}"/>
              </a:ext>
            </a:extLst>
          </p:cNvPr>
          <p:cNvSpPr txBox="1"/>
          <p:nvPr/>
        </p:nvSpPr>
        <p:spPr>
          <a:xfrm>
            <a:off x="1721229" y="3879608"/>
            <a:ext cx="450433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Periods of elevated [NH</a:t>
            </a:r>
            <a:r>
              <a:rPr lang="en-US" baseline="-25000" dirty="0"/>
              <a:t>3</a:t>
            </a:r>
            <a:r>
              <a:rPr lang="en-US" dirty="0"/>
              <a:t>] follow periods of elevated atmospheric stability</a:t>
            </a:r>
          </a:p>
        </p:txBody>
      </p:sp>
    </p:spTree>
    <p:extLst>
      <p:ext uri="{BB962C8B-B14F-4D97-AF65-F5344CB8AC3E}">
        <p14:creationId xmlns:p14="http://schemas.microsoft.com/office/powerpoint/2010/main" val="2655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5A31-2F0A-E447-A0D8-22BC32004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" r="1938"/>
          <a:stretch/>
        </p:blipFill>
        <p:spPr>
          <a:xfrm>
            <a:off x="0" y="2646836"/>
            <a:ext cx="9042400" cy="2685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72998-517A-7547-8765-FB4A038363F0}"/>
              </a:ext>
            </a:extLst>
          </p:cNvPr>
          <p:cNvSpPr txBox="1"/>
          <p:nvPr/>
        </p:nvSpPr>
        <p:spPr>
          <a:xfrm>
            <a:off x="708370" y="2102265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Ammonia transport estimate through the Jordan Narrows (2-16 Feb 2019)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5CCCF-CADF-0D43-B491-EB27902B6271}"/>
              </a:ext>
            </a:extLst>
          </p:cNvPr>
          <p:cNvSpPr txBox="1"/>
          <p:nvPr/>
        </p:nvSpPr>
        <p:spPr>
          <a:xfrm>
            <a:off x="101600" y="12254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CB295-CD41-384E-88A7-37716884CECD}"/>
              </a:ext>
            </a:extLst>
          </p:cNvPr>
          <p:cNvSpPr txBox="1"/>
          <p:nvPr/>
        </p:nvSpPr>
        <p:spPr>
          <a:xfrm>
            <a:off x="2741428" y="2862548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S➔N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BBA31-1CE3-3042-9EDE-334DE4A15499}"/>
              </a:ext>
            </a:extLst>
          </p:cNvPr>
          <p:cNvSpPr txBox="1"/>
          <p:nvPr/>
        </p:nvSpPr>
        <p:spPr>
          <a:xfrm>
            <a:off x="2741428" y="3059406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916D3"/>
                </a:solidFill>
              </a:rPr>
              <a:t>N➔S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7F746-584A-B545-81AF-46D7253AA73E}"/>
              </a:ext>
            </a:extLst>
          </p:cNvPr>
          <p:cNvSpPr txBox="1"/>
          <p:nvPr/>
        </p:nvSpPr>
        <p:spPr>
          <a:xfrm>
            <a:off x="605909" y="1058601"/>
            <a:ext cx="272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Volume flux of surface-based flow layer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84F241B-8ECA-8442-8813-FC5904E937E1}"/>
              </a:ext>
            </a:extLst>
          </p:cNvPr>
          <p:cNvSpPr/>
          <p:nvPr/>
        </p:nvSpPr>
        <p:spPr>
          <a:xfrm>
            <a:off x="5881595" y="1152173"/>
            <a:ext cx="373236" cy="3693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1923D-3BFE-2A48-96AE-8C007FDCC11C}"/>
              </a:ext>
            </a:extLst>
          </p:cNvPr>
          <p:cNvSpPr txBox="1"/>
          <p:nvPr/>
        </p:nvSpPr>
        <p:spPr>
          <a:xfrm>
            <a:off x="3898038" y="1041695"/>
            <a:ext cx="198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Surface concentrations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C45E8-FF76-554F-9289-75F2F6166C7D}"/>
              </a:ext>
            </a:extLst>
          </p:cNvPr>
          <p:cNvSpPr txBox="1"/>
          <p:nvPr/>
        </p:nvSpPr>
        <p:spPr>
          <a:xfrm>
            <a:off x="3510130" y="1180194"/>
            <a:ext cx="20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956B7-15D7-9246-A0CB-67A911D5F153}"/>
              </a:ext>
            </a:extLst>
          </p:cNvPr>
          <p:cNvSpPr txBox="1"/>
          <p:nvPr/>
        </p:nvSpPr>
        <p:spPr>
          <a:xfrm>
            <a:off x="6458979" y="1197100"/>
            <a:ext cx="198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Mass transport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75759A42-0B0A-0346-8B37-ADA709CFF200}"/>
              </a:ext>
            </a:extLst>
          </p:cNvPr>
          <p:cNvSpPr/>
          <p:nvPr/>
        </p:nvSpPr>
        <p:spPr>
          <a:xfrm>
            <a:off x="1232202" y="2608857"/>
            <a:ext cx="2277928" cy="313290"/>
          </a:xfrm>
          <a:prstGeom prst="leftArrow">
            <a:avLst>
              <a:gd name="adj1" fmla="val 100000"/>
              <a:gd name="adj2" fmla="val 0"/>
            </a:avLst>
          </a:prstGeom>
          <a:solidFill>
            <a:srgbClr val="F865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Transport below 1800 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E3DD0-250A-AE46-81DF-6F4F203602E6}"/>
              </a:ext>
            </a:extLst>
          </p:cNvPr>
          <p:cNvSpPr/>
          <p:nvPr/>
        </p:nvSpPr>
        <p:spPr>
          <a:xfrm>
            <a:off x="605909" y="1019841"/>
            <a:ext cx="2723702" cy="745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D9B112-51F9-E142-84B8-DFAF65C164B1}"/>
              </a:ext>
            </a:extLst>
          </p:cNvPr>
          <p:cNvSpPr/>
          <p:nvPr/>
        </p:nvSpPr>
        <p:spPr>
          <a:xfrm>
            <a:off x="3840176" y="1009078"/>
            <a:ext cx="1860900" cy="745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8EE7DD-E20E-5547-B2EB-6C5FBE095765}"/>
              </a:ext>
            </a:extLst>
          </p:cNvPr>
          <p:cNvSpPr/>
          <p:nvPr/>
        </p:nvSpPr>
        <p:spPr>
          <a:xfrm>
            <a:off x="6435537" y="1019841"/>
            <a:ext cx="1963396" cy="745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3950D8-3ABA-694B-9968-FC4568E4637E}"/>
              </a:ext>
            </a:extLst>
          </p:cNvPr>
          <p:cNvSpPr/>
          <p:nvPr/>
        </p:nvSpPr>
        <p:spPr>
          <a:xfrm>
            <a:off x="1938253" y="5567659"/>
            <a:ext cx="5316721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Inter-basin transport of ammonia seems to be significant for the budgets in the individual basins.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7E192-4C81-9C4E-B255-C168C5DEC9C5}"/>
              </a:ext>
            </a:extLst>
          </p:cNvPr>
          <p:cNvSpPr txBox="1"/>
          <p:nvPr/>
        </p:nvSpPr>
        <p:spPr>
          <a:xfrm>
            <a:off x="8264741" y="627427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metric tons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433D71-CB53-3D4A-8806-DE283E1AE9FF}"/>
              </a:ext>
            </a:extLst>
          </p:cNvPr>
          <p:cNvSpPr txBox="1"/>
          <p:nvPr/>
        </p:nvSpPr>
        <p:spPr>
          <a:xfrm>
            <a:off x="8570319" y="309495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CD9D4-7E50-7F43-8CF6-3FF00DD3A77E}"/>
              </a:ext>
            </a:extLst>
          </p:cNvPr>
          <p:cNvSpPr txBox="1"/>
          <p:nvPr/>
        </p:nvSpPr>
        <p:spPr>
          <a:xfrm>
            <a:off x="8168102" y="621399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3990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CDBC3B-F619-F745-874B-51CD472A73C6}"/>
              </a:ext>
            </a:extLst>
          </p:cNvPr>
          <p:cNvSpPr txBox="1"/>
          <p:nvPr/>
        </p:nvSpPr>
        <p:spPr>
          <a:xfrm>
            <a:off x="180622" y="229734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Summary / Conclusions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68F89B-5BA7-574F-9CFB-8B00C9F75799}"/>
              </a:ext>
            </a:extLst>
          </p:cNvPr>
          <p:cNvSpPr/>
          <p:nvPr/>
        </p:nvSpPr>
        <p:spPr>
          <a:xfrm>
            <a:off x="180622" y="874625"/>
            <a:ext cx="8816622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We used the combination of Doppler Wind LiDAR-derived wind profiles, topographic calculations, and surface-based measurements of ammonia (NH</a:t>
            </a:r>
            <a:r>
              <a:rPr lang="en-US" baseline="-25000" dirty="0"/>
              <a:t>3</a:t>
            </a:r>
            <a:r>
              <a:rPr lang="en-US" dirty="0"/>
              <a:t>) concentrations to estimate the transport of ammonia through the Jordan Narrows, the  topographic gap between the Salt Lake Valley and Utah Valley basins.</a:t>
            </a:r>
          </a:p>
          <a:p>
            <a:pPr algn="just"/>
            <a:endParaRPr lang="en-US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During the limited (14-day) period with ammonia observations, southerly flow and transport through the Jordan Narrows dominated.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Our estimates show that the NH</a:t>
            </a:r>
            <a:r>
              <a:rPr lang="en-US" baseline="-25000" dirty="0"/>
              <a:t>3</a:t>
            </a:r>
            <a:r>
              <a:rPr lang="en-US" dirty="0"/>
              <a:t> transport through the Jordan Narrows is significant when compared to average daily wintertime NH</a:t>
            </a:r>
            <a:r>
              <a:rPr lang="en-US" baseline="-25000" dirty="0"/>
              <a:t>3</a:t>
            </a:r>
            <a:r>
              <a:rPr lang="en-US" dirty="0"/>
              <a:t> emissions of Salt Lake (4.74 t/day) and Utah (12.52 t/day) counties (UDEQ, personal communication).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On average, Utah county exported about 20% of its daily NH</a:t>
            </a:r>
            <a:r>
              <a:rPr lang="en-US" baseline="-25000" dirty="0"/>
              <a:t>3</a:t>
            </a:r>
            <a:r>
              <a:rPr lang="en-US" dirty="0"/>
              <a:t> emission through the Jordan Narrows into the Salt Lake Basin. In turn, Salt Lake county imported an additional 45% of its own emission by means of this inter-basin exchange.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Some assumptions used in the methodology, such as the representativeness of surface concentrations when estimating concentrations of the flow layer, should be evaluated in future experiments.</a:t>
            </a:r>
          </a:p>
        </p:txBody>
      </p:sp>
    </p:spTree>
    <p:extLst>
      <p:ext uri="{BB962C8B-B14F-4D97-AF65-F5344CB8AC3E}">
        <p14:creationId xmlns:p14="http://schemas.microsoft.com/office/powerpoint/2010/main" val="182638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2CA159-8A4F-0442-8F58-9740769F54B9}"/>
              </a:ext>
            </a:extLst>
          </p:cNvPr>
          <p:cNvSpPr txBox="1"/>
          <p:nvPr/>
        </p:nvSpPr>
        <p:spPr>
          <a:xfrm>
            <a:off x="128017" y="229713"/>
            <a:ext cx="441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Ongoing and Future Research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17041-A3FF-BA45-8608-3DAEF46E028D}"/>
              </a:ext>
            </a:extLst>
          </p:cNvPr>
          <p:cNvSpPr txBox="1"/>
          <p:nvPr/>
        </p:nvSpPr>
        <p:spPr>
          <a:xfrm>
            <a:off x="128017" y="983766"/>
            <a:ext cx="59566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Red Butte Canyon Pollution Transport Study</a:t>
            </a:r>
            <a:r>
              <a:rPr lang="en-US" dirty="0"/>
              <a:t>: Application of the same simple method for PM</a:t>
            </a:r>
            <a:r>
              <a:rPr lang="en-US" baseline="-25000" dirty="0"/>
              <a:t>2.5</a:t>
            </a:r>
            <a:r>
              <a:rPr lang="en-US" dirty="0"/>
              <a:t> and ozone mass transport estimates, investigating the role of thermally driven valley circulations.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quantitative estimates of pollution and precursor transport are needed to understand their budgets in individual basins.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planned AQUARIUS project may be ideally suited to evaluate the (relative) importance of identified transport and mixing processes.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92F41-6527-8B4B-A303-E4A62B4543E7}"/>
              </a:ext>
            </a:extLst>
          </p:cNvPr>
          <p:cNvSpPr txBox="1"/>
          <p:nvPr/>
        </p:nvSpPr>
        <p:spPr>
          <a:xfrm>
            <a:off x="128017" y="4492151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Acknowledgements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A5F7D-D378-B14D-BBF3-625EB9A1945B}"/>
              </a:ext>
            </a:extLst>
          </p:cNvPr>
          <p:cNvSpPr/>
          <p:nvPr/>
        </p:nvSpPr>
        <p:spPr>
          <a:xfrm>
            <a:off x="463594" y="4964853"/>
            <a:ext cx="84877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Funding from the Utah Department of Environmental Quality</a:t>
            </a:r>
          </a:p>
          <a:p>
            <a:r>
              <a:rPr lang="en-US" sz="1600" dirty="0"/>
              <a:t>Support from George Summit (Camp Williams), North Star Academy, Bluffdale Elementary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A244C-F2F2-9848-85C8-BC8CF39025D1}"/>
              </a:ext>
            </a:extLst>
          </p:cNvPr>
          <p:cNvSpPr txBox="1"/>
          <p:nvPr/>
        </p:nvSpPr>
        <p:spPr>
          <a:xfrm>
            <a:off x="128017" y="5771649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E3CA1-0DDF-9D47-B684-C985842D111D}"/>
              </a:ext>
            </a:extLst>
          </p:cNvPr>
          <p:cNvSpPr/>
          <p:nvPr/>
        </p:nvSpPr>
        <p:spPr>
          <a:xfrm>
            <a:off x="463594" y="6176847"/>
            <a:ext cx="73848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Questions or comments? Contact me at </a:t>
            </a:r>
            <a:r>
              <a:rPr lang="en-US" sz="1600" dirty="0" err="1"/>
              <a:t>sebastian.hoch@utah.edu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747B9-1ED9-A345-BF86-05FCAA1B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11" y="983766"/>
            <a:ext cx="2723013" cy="3584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D4F006-FD47-C340-8C93-FA84367B8AA7}"/>
              </a:ext>
            </a:extLst>
          </p:cNvPr>
          <p:cNvSpPr txBox="1"/>
          <p:nvPr/>
        </p:nvSpPr>
        <p:spPr>
          <a:xfrm>
            <a:off x="6871931" y="123444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Red Butte </a:t>
            </a:r>
          </a:p>
          <a:p>
            <a:pPr algn="ctr"/>
            <a:r>
              <a:rPr lang="en-US" sz="1200" dirty="0"/>
              <a:t>Drainage</a:t>
            </a:r>
          </a:p>
        </p:txBody>
      </p:sp>
    </p:spTree>
    <p:extLst>
      <p:ext uri="{BB962C8B-B14F-4D97-AF65-F5344CB8AC3E}">
        <p14:creationId xmlns:p14="http://schemas.microsoft.com/office/powerpoint/2010/main" val="216342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2E1D8-E2D4-454D-BE43-73E4886D1AAF}"/>
              </a:ext>
            </a:extLst>
          </p:cNvPr>
          <p:cNvSpPr txBox="1"/>
          <p:nvPr/>
        </p:nvSpPr>
        <p:spPr>
          <a:xfrm>
            <a:off x="90311" y="13546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References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39D414-EC97-D94E-A32F-B77609AF9588}"/>
              </a:ext>
            </a:extLst>
          </p:cNvPr>
          <p:cNvSpPr/>
          <p:nvPr/>
        </p:nvSpPr>
        <p:spPr>
          <a:xfrm>
            <a:off x="90311" y="877679"/>
            <a:ext cx="895942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r>
              <a:rPr lang="en-US" sz="1100" dirty="0" err="1">
                <a:ea typeface="Times New Roman" panose="02020603050405020304" pitchFamily="18" charset="0"/>
              </a:rPr>
              <a:t>Baasandorj</a:t>
            </a:r>
            <a:r>
              <a:rPr lang="en-US" sz="1100" dirty="0">
                <a:ea typeface="Times New Roman" panose="02020603050405020304" pitchFamily="18" charset="0"/>
              </a:rPr>
              <a:t>, M., S. W. Hoch, R. Bares, J. C. Lin, S. S. Brown, D. B. Millet, R. Martin, K. Kelly, K. J. </a:t>
            </a:r>
            <a:r>
              <a:rPr lang="en-US" sz="1100" dirty="0" err="1">
                <a:ea typeface="Times New Roman" panose="02020603050405020304" pitchFamily="18" charset="0"/>
              </a:rPr>
              <a:t>Zarzana</a:t>
            </a:r>
            <a:r>
              <a:rPr lang="en-US" sz="1100" dirty="0">
                <a:ea typeface="Times New Roman" panose="02020603050405020304" pitchFamily="18" charset="0"/>
              </a:rPr>
              <a:t>, C. D. Whiteman, W. P. Dube, G. </a:t>
            </a:r>
            <a:r>
              <a:rPr lang="en-US" sz="1100" dirty="0" err="1">
                <a:ea typeface="Times New Roman" panose="02020603050405020304" pitchFamily="18" charset="0"/>
              </a:rPr>
              <a:t>Tonnesen</a:t>
            </a:r>
            <a:r>
              <a:rPr lang="en-US" sz="1100" dirty="0">
                <a:ea typeface="Times New Roman" panose="02020603050405020304" pitchFamily="18" charset="0"/>
              </a:rPr>
              <a:t>, I. C. Jaramillo, and J. </a:t>
            </a:r>
            <a:r>
              <a:rPr lang="en-US" sz="1100" dirty="0" err="1">
                <a:ea typeface="Times New Roman" panose="02020603050405020304" pitchFamily="18" charset="0"/>
              </a:rPr>
              <a:t>Sohl</a:t>
            </a:r>
            <a:r>
              <a:rPr lang="en-US" sz="1100" dirty="0">
                <a:ea typeface="Times New Roman" panose="02020603050405020304" pitchFamily="18" charset="0"/>
              </a:rPr>
              <a:t>, 2017: Coupling between Chemical and Meteorological Processes under Persistent Cold-Air Pool Conditions: Evolution of Wintertime PM2.5 Pollution Events and N2O5 Observations in Utah’s Salt Lake Valley. </a:t>
            </a:r>
            <a:r>
              <a:rPr lang="en-US" sz="1100" i="1" dirty="0">
                <a:ea typeface="Times New Roman" panose="02020603050405020304" pitchFamily="18" charset="0"/>
              </a:rPr>
              <a:t>ES&amp;T</a:t>
            </a:r>
            <a:r>
              <a:rPr lang="en-US" sz="1100" dirty="0">
                <a:ea typeface="Times New Roman" panose="02020603050405020304" pitchFamily="18" charset="0"/>
              </a:rPr>
              <a:t>, 51 (11), 5941-5950, DOI: 10.1021/acs.est.6b06603</a:t>
            </a:r>
          </a:p>
          <a:p>
            <a:pPr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r>
              <a:rPr lang="en-US" sz="1100" dirty="0"/>
              <a:t>Beard, J.D., C. Beck, R.A. Graham, S.C. Packham, M. </a:t>
            </a:r>
            <a:r>
              <a:rPr lang="en-US" sz="1100" dirty="0" err="1"/>
              <a:t>Traphagan</a:t>
            </a:r>
            <a:r>
              <a:rPr lang="en-US" sz="1100" dirty="0"/>
              <a:t>, R.T. Giles, and J.G. Morgan, </a:t>
            </a:r>
            <a:r>
              <a:rPr lang="en-US" sz="1100" i="1" dirty="0"/>
              <a:t>Winter temperature inversions and emergency department visits for asthma in Salt Lake County, Utah, 2003-2008.</a:t>
            </a:r>
            <a:r>
              <a:rPr lang="en-US" sz="1100" dirty="0"/>
              <a:t> </a:t>
            </a:r>
            <a:r>
              <a:rPr lang="en-US" sz="1100" dirty="0" err="1"/>
              <a:t>Environn</a:t>
            </a:r>
            <a:r>
              <a:rPr lang="en-US" sz="1100" dirty="0"/>
              <a:t>. Health </a:t>
            </a:r>
            <a:r>
              <a:rPr lang="en-US" sz="1100" dirty="0" err="1"/>
              <a:t>Perspect</a:t>
            </a:r>
            <a:r>
              <a:rPr lang="en-US" sz="1100" dirty="0"/>
              <a:t>., 2012. </a:t>
            </a:r>
            <a:r>
              <a:rPr lang="en-US" sz="1100" b="1" dirty="0"/>
              <a:t>120</a:t>
            </a:r>
            <a:r>
              <a:rPr lang="en-US" sz="1100" dirty="0"/>
              <a:t>: p. 1385-1390. </a:t>
            </a:r>
            <a:endParaRPr lang="en-US" sz="1100" dirty="0">
              <a:ea typeface="Times New Roman" panose="02020603050405020304" pitchFamily="18" charset="0"/>
            </a:endParaRPr>
          </a:p>
          <a:p>
            <a:pPr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r>
              <a:rPr lang="en-US" sz="1100" dirty="0">
                <a:ea typeface="Times New Roman" panose="02020603050405020304" pitchFamily="18" charset="0"/>
              </a:rPr>
              <a:t>Whiteman, C. D., S. W. Hoch, J. D. </a:t>
            </a:r>
            <a:r>
              <a:rPr lang="en-US" sz="1100" dirty="0" err="1">
                <a:ea typeface="Times New Roman" panose="02020603050405020304" pitchFamily="18" charset="0"/>
              </a:rPr>
              <a:t>Horel</a:t>
            </a:r>
            <a:r>
              <a:rPr lang="en-US" sz="1100" dirty="0">
                <a:ea typeface="Times New Roman" panose="02020603050405020304" pitchFamily="18" charset="0"/>
              </a:rPr>
              <a:t>, A. </a:t>
            </a:r>
            <a:r>
              <a:rPr lang="en-US" sz="1100" dirty="0" err="1">
                <a:ea typeface="Times New Roman" panose="02020603050405020304" pitchFamily="18" charset="0"/>
              </a:rPr>
              <a:t>Charland</a:t>
            </a:r>
            <a:r>
              <a:rPr lang="en-US" sz="1100" dirty="0">
                <a:ea typeface="Times New Roman" panose="02020603050405020304" pitchFamily="18" charset="0"/>
              </a:rPr>
              <a:t>, 2014: Relationship between particulate air pollution and meteorological variables in Utah's Salt Lake Valley. </a:t>
            </a:r>
            <a:r>
              <a:rPr lang="en-US" sz="1100" i="1" dirty="0">
                <a:ea typeface="Times New Roman" panose="02020603050405020304" pitchFamily="18" charset="0"/>
              </a:rPr>
              <a:t>Atmos. Environ</a:t>
            </a:r>
            <a:r>
              <a:rPr lang="en-US" sz="1100" dirty="0">
                <a:ea typeface="Times New Roman" panose="02020603050405020304" pitchFamily="18" charset="0"/>
              </a:rPr>
              <a:t>., </a:t>
            </a:r>
            <a:r>
              <a:rPr lang="en-US" sz="1100" b="1" dirty="0">
                <a:ea typeface="Times New Roman" panose="02020603050405020304" pitchFamily="18" charset="0"/>
              </a:rPr>
              <a:t>94</a:t>
            </a:r>
            <a:r>
              <a:rPr lang="en-US" sz="1100" dirty="0">
                <a:ea typeface="Times New Roman" panose="02020603050405020304" pitchFamily="18" charset="0"/>
              </a:rPr>
              <a:t>, 742-753.</a:t>
            </a:r>
          </a:p>
          <a:p>
            <a:pPr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r>
              <a:rPr lang="en-US" sz="1100" dirty="0"/>
              <a:t>Lareau, N., E. </a:t>
            </a:r>
            <a:r>
              <a:rPr lang="en-US" sz="1100" dirty="0" err="1"/>
              <a:t>Crosman</a:t>
            </a:r>
            <a:r>
              <a:rPr lang="en-US" sz="1100" dirty="0"/>
              <a:t>, C. D. Whiteman, J. D. </a:t>
            </a:r>
            <a:r>
              <a:rPr lang="en-US" sz="1100" dirty="0" err="1"/>
              <a:t>Horel</a:t>
            </a:r>
            <a:r>
              <a:rPr lang="en-US" sz="1100" dirty="0"/>
              <a:t>, S. W. Hoch, W. O. J. Brown, and T. W. Horst, 2013: The Persistent Cold-Air Pool Study. </a:t>
            </a:r>
            <a:r>
              <a:rPr lang="en-US" sz="1100" i="1" dirty="0"/>
              <a:t>Bull. Amer. Meteor Soc.</a:t>
            </a:r>
            <a:r>
              <a:rPr lang="en-US" sz="1100" dirty="0"/>
              <a:t>, </a:t>
            </a:r>
            <a:r>
              <a:rPr lang="en-US" sz="1100" b="1" dirty="0"/>
              <a:t>94</a:t>
            </a:r>
            <a:r>
              <a:rPr lang="en-US" sz="1100" dirty="0"/>
              <a:t>, 51-63. </a:t>
            </a:r>
          </a:p>
          <a:p>
            <a:pPr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r>
              <a:rPr lang="en-US" sz="1100" dirty="0"/>
              <a:t>Hoch, S. W., E. T. </a:t>
            </a:r>
            <a:r>
              <a:rPr lang="en-US" sz="1100" dirty="0" err="1"/>
              <a:t>Crosman</a:t>
            </a:r>
            <a:r>
              <a:rPr lang="en-US" sz="1100" dirty="0"/>
              <a:t>, M. </a:t>
            </a:r>
            <a:r>
              <a:rPr lang="en-US" sz="1100" dirty="0" err="1"/>
              <a:t>Baasandorj</a:t>
            </a:r>
            <a:r>
              <a:rPr lang="en-US" sz="1100" dirty="0"/>
              <a:t>, 2018: Mixing and Air Mass Exchange Processes within Salt Lake Valley Persistent Cold-Air Pools and their Effect on Particulate Pollution Concentrations. 18th Conference on Mountain Meteorology, 25 – 29 June 2018, Santa Fe, NM.</a:t>
            </a:r>
          </a:p>
          <a:p>
            <a:pPr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r>
              <a:rPr lang="en-US" sz="1100" dirty="0"/>
              <a:t>Hoch, S.W., E. T. </a:t>
            </a:r>
            <a:r>
              <a:rPr lang="en-US" sz="1100" dirty="0" err="1"/>
              <a:t>Crosman</a:t>
            </a:r>
            <a:r>
              <a:rPr lang="en-US" sz="1100" dirty="0"/>
              <a:t>, M. </a:t>
            </a:r>
            <a:r>
              <a:rPr lang="en-US" sz="1100" dirty="0" err="1"/>
              <a:t>Baasandorj</a:t>
            </a:r>
            <a:r>
              <a:rPr lang="en-US" sz="1100" dirty="0"/>
              <a:t>, A. Jacques, 2017: Cold-air Pool Exchange Processes and their impact on Air Quality in the Salt Lake City Basin. Air Quality - Science for Solutions Conference, 30 March 2017, Salt Lake City, UT</a:t>
            </a:r>
          </a:p>
          <a:p>
            <a:pPr indent="-914400">
              <a:spcAft>
                <a:spcPts val="300"/>
              </a:spcAft>
            </a:pPr>
            <a:r>
              <a:rPr lang="en-US" sz="1100" dirty="0"/>
              <a:t>Hoch, S. W., E. T. </a:t>
            </a:r>
            <a:r>
              <a:rPr lang="en-US" sz="1100" dirty="0" err="1"/>
              <a:t>Crosman</a:t>
            </a:r>
            <a:r>
              <a:rPr lang="en-US" sz="1100" dirty="0"/>
              <a:t>, M. </a:t>
            </a:r>
            <a:r>
              <a:rPr lang="en-US" sz="1100" dirty="0" err="1"/>
              <a:t>Baasandorj</a:t>
            </a:r>
            <a:r>
              <a:rPr lang="en-US" sz="1100" dirty="0"/>
              <a:t>, J. C. Lin, R. Bares, R. S. Martin, J. </a:t>
            </a:r>
            <a:r>
              <a:rPr lang="en-US" sz="1100" dirty="0" err="1"/>
              <a:t>Sohl</a:t>
            </a:r>
            <a:r>
              <a:rPr lang="en-US" sz="1100" dirty="0"/>
              <a:t>, J. D. </a:t>
            </a:r>
            <a:r>
              <a:rPr lang="en-US" sz="1100" dirty="0" err="1"/>
              <a:t>Horel</a:t>
            </a:r>
            <a:r>
              <a:rPr lang="en-US" sz="1100" dirty="0"/>
              <a:t>, and C. D. Whiteman, 2016: Case Study of the 6-16 February 2016 Salt Lake Valley Persistent Cold-Air Pool. 17th Conference on Mountain Meteorology, 27 June – 1 July 2016 Burlington, VT.</a:t>
            </a:r>
          </a:p>
          <a:p>
            <a:pPr indent="-914400">
              <a:spcAft>
                <a:spcPts val="300"/>
              </a:spcAft>
            </a:pPr>
            <a:r>
              <a:rPr lang="en-US" sz="1100" dirty="0"/>
              <a:t>Kelly, K.E., R. </a:t>
            </a:r>
            <a:r>
              <a:rPr lang="en-US" sz="1100" dirty="0" err="1"/>
              <a:t>Kotchenruther</a:t>
            </a:r>
            <a:r>
              <a:rPr lang="en-US" sz="1100" dirty="0"/>
              <a:t>, R. </a:t>
            </a:r>
            <a:r>
              <a:rPr lang="en-US" sz="1100" dirty="0" err="1"/>
              <a:t>Kuprov</a:t>
            </a:r>
            <a:r>
              <a:rPr lang="en-US" sz="1100" dirty="0"/>
              <a:t>, and G.D. </a:t>
            </a:r>
            <a:r>
              <a:rPr lang="en-US" sz="1100" dirty="0" err="1"/>
              <a:t>Silcox</a:t>
            </a:r>
            <a:r>
              <a:rPr lang="en-US" sz="1100" dirty="0"/>
              <a:t>, </a:t>
            </a:r>
            <a:r>
              <a:rPr lang="en-US" sz="1100" i="1" dirty="0"/>
              <a:t>Receptor model source attributions for Utah's Salt Lake City airshed and the impacts of wintertime secondary ammonium nitrate and ammonium chloride aerosol.</a:t>
            </a:r>
            <a:r>
              <a:rPr lang="en-US" sz="1100" dirty="0"/>
              <a:t> Journal of the Air &amp; Waste Management Association, 2013. </a:t>
            </a:r>
            <a:r>
              <a:rPr lang="en-US" sz="1100" b="1" dirty="0"/>
              <a:t>63</a:t>
            </a:r>
            <a:r>
              <a:rPr lang="en-US" sz="1100" dirty="0"/>
              <a:t>(5): p. 575-590.</a:t>
            </a:r>
            <a:r>
              <a:rPr lang="en-US" sz="800" dirty="0"/>
              <a:t> </a:t>
            </a:r>
          </a:p>
          <a:p>
            <a:pPr indent="-914400">
              <a:spcAft>
                <a:spcPts val="300"/>
              </a:spcAft>
            </a:pPr>
            <a:r>
              <a:rPr lang="en-US" sz="1100" dirty="0" err="1"/>
              <a:t>Kuprov</a:t>
            </a:r>
            <a:r>
              <a:rPr lang="en-US" sz="1100" dirty="0"/>
              <a:t>, R., D.J. </a:t>
            </a:r>
            <a:r>
              <a:rPr lang="en-US" sz="1100" dirty="0" err="1"/>
              <a:t>Eatough</a:t>
            </a:r>
            <a:r>
              <a:rPr lang="en-US" sz="1100" dirty="0"/>
              <a:t>, T. Cruickshank, N. Olson, P.M. Cropper, and J.C. Hansen, </a:t>
            </a:r>
            <a:r>
              <a:rPr lang="en-US" sz="1100" i="1" dirty="0"/>
              <a:t>Composition and secondary formation of fine particulate matter in the Salt Lake Valley: Winter 2009.</a:t>
            </a:r>
            <a:r>
              <a:rPr lang="en-US" sz="1100" dirty="0"/>
              <a:t> Journal of the Air &amp; Waste Management Association, 2014. </a:t>
            </a:r>
            <a:r>
              <a:rPr lang="en-US" sz="1100" b="1" dirty="0"/>
              <a:t>64</a:t>
            </a:r>
            <a:r>
              <a:rPr lang="en-US" sz="1100" dirty="0"/>
              <a:t>(8): p. 957-969.</a:t>
            </a:r>
            <a:r>
              <a:rPr lang="en-US" sz="800" dirty="0"/>
              <a:t> </a:t>
            </a:r>
          </a:p>
          <a:p>
            <a:pPr marL="228600" marR="8890" indent="-914400">
              <a:spcAft>
                <a:spcPts val="3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endParaRPr lang="en-US" sz="1100" dirty="0"/>
          </a:p>
          <a:p>
            <a:pPr marL="228600" marR="8890" indent="-228600">
              <a:spcBef>
                <a:spcPts val="600"/>
              </a:spcBef>
              <a:spcAft>
                <a:spcPts val="600"/>
              </a:spcAft>
              <a:tabLst>
                <a:tab pos="57150" algn="l"/>
                <a:tab pos="400050" algn="l"/>
                <a:tab pos="457200" algn="l"/>
                <a:tab pos="685800" algn="l"/>
              </a:tabLst>
            </a:pP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6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52773-404E-7343-A2F2-22E6FCC186E9}"/>
              </a:ext>
            </a:extLst>
          </p:cNvPr>
          <p:cNvSpPr txBox="1"/>
          <p:nvPr/>
        </p:nvSpPr>
        <p:spPr>
          <a:xfrm>
            <a:off x="73152" y="73152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Introduction and Motivation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6B2EB3-1384-1B44-8D65-6586C294110E}"/>
              </a:ext>
            </a:extLst>
          </p:cNvPr>
          <p:cNvSpPr/>
          <p:nvPr/>
        </p:nvSpPr>
        <p:spPr>
          <a:xfrm>
            <a:off x="0" y="733246"/>
            <a:ext cx="592417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The Salt Lake Valley basin is one of the three populated Utah valleys struggling with </a:t>
            </a:r>
            <a:r>
              <a:rPr lang="en-US" b="1" dirty="0"/>
              <a:t>non-attainment of PM</a:t>
            </a:r>
            <a:r>
              <a:rPr lang="en-US" b="1" baseline="-25000" dirty="0"/>
              <a:t>2.5</a:t>
            </a:r>
            <a:r>
              <a:rPr lang="en-US" b="1" dirty="0"/>
              <a:t> pollution standards</a:t>
            </a:r>
            <a:r>
              <a:rPr lang="en-US" dirty="0"/>
              <a:t> (UDEQ 2015).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b="1" dirty="0"/>
              <a:t>Adverse health effects</a:t>
            </a:r>
            <a:r>
              <a:rPr lang="en-US" dirty="0"/>
              <a:t> of PM</a:t>
            </a:r>
            <a:r>
              <a:rPr lang="en-US" baseline="-25000" dirty="0"/>
              <a:t>2.5</a:t>
            </a:r>
            <a:r>
              <a:rPr lang="en-US" dirty="0"/>
              <a:t> are well documented, both for short term and long term exposure (</a:t>
            </a:r>
            <a:r>
              <a:rPr lang="fr-FR" dirty="0" err="1"/>
              <a:t>Beard</a:t>
            </a:r>
            <a:r>
              <a:rPr lang="fr-FR" dirty="0"/>
              <a:t> et al. 2012, Pope et al. 2006, WHO 2016, </a:t>
            </a:r>
            <a:r>
              <a:rPr lang="fr-FR" u="sng" dirty="0" err="1"/>
              <a:t>yesterday’s</a:t>
            </a:r>
            <a:r>
              <a:rPr lang="fr-FR" u="sng" dirty="0"/>
              <a:t> S4S </a:t>
            </a:r>
            <a:r>
              <a:rPr lang="fr-FR" u="sng" dirty="0" err="1"/>
              <a:t>talks</a:t>
            </a:r>
            <a:r>
              <a:rPr lang="fr-FR" u="sng" dirty="0"/>
              <a:t>)</a:t>
            </a:r>
            <a:r>
              <a:rPr lang="fr-FR" dirty="0"/>
              <a:t>.</a:t>
            </a:r>
            <a:endParaRPr lang="en-US" u="sng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Chemical composition of PM</a:t>
            </a:r>
            <a:r>
              <a:rPr lang="en-US" baseline="-25000" dirty="0"/>
              <a:t>2.5</a:t>
            </a:r>
            <a:r>
              <a:rPr lang="en-US" dirty="0"/>
              <a:t> pollution in Utah valleys shows high mass contribution of </a:t>
            </a:r>
            <a:r>
              <a:rPr lang="en-US" b="1" dirty="0"/>
              <a:t>ammonium nitrate </a:t>
            </a:r>
            <a:r>
              <a:rPr lang="en-US" dirty="0"/>
              <a:t>(</a:t>
            </a:r>
            <a:r>
              <a:rPr lang="en-US" b="1" dirty="0"/>
              <a:t>NH</a:t>
            </a:r>
            <a:r>
              <a:rPr lang="en-US" b="1" baseline="-25000" dirty="0"/>
              <a:t>4</a:t>
            </a:r>
            <a:r>
              <a:rPr lang="en-US" b="1" dirty="0"/>
              <a:t>NO</a:t>
            </a:r>
            <a:r>
              <a:rPr lang="en-US" b="1" baseline="-25000" dirty="0"/>
              <a:t>3</a:t>
            </a:r>
            <a:r>
              <a:rPr lang="en-US" dirty="0"/>
              <a:t>; 70-80%),</a:t>
            </a:r>
            <a:r>
              <a:rPr lang="nb-NO" dirty="0"/>
              <a:t> a </a:t>
            </a:r>
            <a:r>
              <a:rPr lang="nb-NO" dirty="0" err="1"/>
              <a:t>secondary</a:t>
            </a:r>
            <a:r>
              <a:rPr lang="nb-NO" dirty="0"/>
              <a:t> </a:t>
            </a:r>
            <a:r>
              <a:rPr lang="nb-NO" dirty="0" err="1"/>
              <a:t>pollutant</a:t>
            </a:r>
            <a:r>
              <a:rPr lang="nb-NO" dirty="0"/>
              <a:t> forming from </a:t>
            </a:r>
            <a:r>
              <a:rPr lang="nb-NO" dirty="0" err="1"/>
              <a:t>gaseous</a:t>
            </a:r>
            <a:r>
              <a:rPr lang="nb-NO" dirty="0"/>
              <a:t> </a:t>
            </a:r>
            <a:r>
              <a:rPr lang="nb-NO" b="1" dirty="0" err="1"/>
              <a:t>ammonia</a:t>
            </a:r>
            <a:r>
              <a:rPr lang="nb-NO" dirty="0"/>
              <a:t> </a:t>
            </a:r>
            <a:r>
              <a:rPr lang="nb-NO" b="1" dirty="0"/>
              <a:t>(NH</a:t>
            </a:r>
            <a:r>
              <a:rPr lang="nb-NO" b="1" baseline="-25000" dirty="0"/>
              <a:t>3</a:t>
            </a:r>
            <a:r>
              <a:rPr lang="nb-NO" b="1" dirty="0"/>
              <a:t>) </a:t>
            </a:r>
            <a:r>
              <a:rPr lang="nb-NO" dirty="0"/>
              <a:t>and </a:t>
            </a:r>
            <a:r>
              <a:rPr lang="nb-NO" b="1" dirty="0" err="1"/>
              <a:t>nitric</a:t>
            </a:r>
            <a:r>
              <a:rPr lang="nb-NO" b="1" dirty="0"/>
              <a:t> acid (HNO</a:t>
            </a:r>
            <a:r>
              <a:rPr lang="nb-NO" b="1" baseline="-25000" dirty="0"/>
              <a:t>3</a:t>
            </a:r>
            <a:r>
              <a:rPr lang="nb-NO" b="1" dirty="0"/>
              <a:t>) </a:t>
            </a:r>
            <a:r>
              <a:rPr lang="en-US" dirty="0"/>
              <a:t>(</a:t>
            </a:r>
            <a:r>
              <a:rPr lang="nb-NO" dirty="0"/>
              <a:t>Kelly et al. 2013, </a:t>
            </a:r>
            <a:r>
              <a:rPr lang="nb-NO" dirty="0" err="1"/>
              <a:t>Kuprov</a:t>
            </a:r>
            <a:r>
              <a:rPr lang="nb-NO" dirty="0"/>
              <a:t> et al. 2014).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The </a:t>
            </a:r>
            <a:r>
              <a:rPr lang="en-US" b="1" dirty="0"/>
              <a:t>reactive pathways </a:t>
            </a:r>
            <a:r>
              <a:rPr lang="en-US" dirty="0"/>
              <a:t>for NH</a:t>
            </a:r>
            <a:r>
              <a:rPr lang="en-US" baseline="-25000" dirty="0"/>
              <a:t>4</a:t>
            </a:r>
            <a:r>
              <a:rPr lang="en-US" dirty="0"/>
              <a:t>NO</a:t>
            </a:r>
            <a:r>
              <a:rPr lang="en-US" baseline="-25000" dirty="0"/>
              <a:t>3</a:t>
            </a:r>
            <a:r>
              <a:rPr lang="en-US" dirty="0"/>
              <a:t> formation and their dependence on meteorological processes need to be better understood. Role of oxidants (O</a:t>
            </a:r>
            <a:r>
              <a:rPr lang="en-US" baseline="-25000" dirty="0"/>
              <a:t>3</a:t>
            </a:r>
            <a:r>
              <a:rPr lang="en-US" dirty="0"/>
              <a:t>)?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Sources of precursor </a:t>
            </a:r>
            <a:r>
              <a:rPr lang="nb-NO" b="1" dirty="0" err="1"/>
              <a:t>ammonia</a:t>
            </a:r>
            <a:r>
              <a:rPr lang="nb-NO" dirty="0"/>
              <a:t> </a:t>
            </a:r>
            <a:r>
              <a:rPr lang="nb-NO" b="1" dirty="0"/>
              <a:t>(NH</a:t>
            </a:r>
            <a:r>
              <a:rPr lang="nb-NO" b="1" baseline="-25000" dirty="0"/>
              <a:t>3</a:t>
            </a:r>
            <a:r>
              <a:rPr lang="nb-NO" b="1" dirty="0"/>
              <a:t>)</a:t>
            </a:r>
            <a:r>
              <a:rPr lang="en-US" dirty="0"/>
              <a:t>? (</a:t>
            </a:r>
            <a:r>
              <a:rPr lang="en-US" u="sng" dirty="0"/>
              <a:t>This morning’s S4S talks!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endParaRPr lang="nb-NO" dirty="0"/>
          </a:p>
        </p:txBody>
      </p:sp>
      <p:pic>
        <p:nvPicPr>
          <p:cNvPr id="4" name="Picture 3" descr="Screen Shot 2016-06-25 at 2.17.54 PM.png">
            <a:extLst>
              <a:ext uri="{FF2B5EF4-FFF2-40B4-BE49-F238E27FC236}">
                <a16:creationId xmlns:a16="http://schemas.microsoft.com/office/drawing/2014/main" id="{210E1293-89E5-CB4D-AB80-468C529C0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saturation sat="139000"/>
                    </a14:imgEffect>
                    <a14:imgEffect>
                      <a14:brightnessContrast bright="3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91" y="748021"/>
            <a:ext cx="3152856" cy="55174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3C011-3AD2-654B-BABE-4C7E29D497C5}"/>
              </a:ext>
            </a:extLst>
          </p:cNvPr>
          <p:cNvSpPr txBox="1"/>
          <p:nvPr/>
        </p:nvSpPr>
        <p:spPr>
          <a:xfrm>
            <a:off x="6459552" y="5926964"/>
            <a:ext cx="2176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SLC, UT. 14 Jan 2011</a:t>
            </a:r>
          </a:p>
        </p:txBody>
      </p:sp>
    </p:spTree>
    <p:extLst>
      <p:ext uri="{BB962C8B-B14F-4D97-AF65-F5344CB8AC3E}">
        <p14:creationId xmlns:p14="http://schemas.microsoft.com/office/powerpoint/2010/main" val="35687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40B06A-3755-3A43-A485-6C681854ADB7}"/>
              </a:ext>
            </a:extLst>
          </p:cNvPr>
          <p:cNvSpPr txBox="1"/>
          <p:nvPr/>
        </p:nvSpPr>
        <p:spPr>
          <a:xfrm>
            <a:off x="193856" y="1472936"/>
            <a:ext cx="55410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Wintertime pollution episodes are closely linked to </a:t>
            </a:r>
            <a:r>
              <a:rPr lang="en-US" b="1" dirty="0"/>
              <a:t>persistent cold-air pools</a:t>
            </a:r>
            <a:r>
              <a:rPr lang="en-US" dirty="0"/>
              <a:t> (PCAPs) (Lareau et al. 2013).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The life cycle of PCAPs and their dependence on meteorological processes has previously been investigated (</a:t>
            </a:r>
            <a:r>
              <a:rPr lang="en-US" i="1" dirty="0"/>
              <a:t>PCAPS, COLPEX,…</a:t>
            </a:r>
            <a:r>
              <a:rPr lang="en-US" dirty="0"/>
              <a:t>). The </a:t>
            </a:r>
            <a:r>
              <a:rPr lang="en-US" b="1" dirty="0"/>
              <a:t>valley heat deficit</a:t>
            </a:r>
            <a:r>
              <a:rPr lang="en-US" dirty="0"/>
              <a:t> concept is very useful (Whiteman et al. 2014, Green et al. 2015).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/>
              <a:t>Very little is known about the </a:t>
            </a:r>
            <a:r>
              <a:rPr lang="en-US" b="1" dirty="0"/>
              <a:t>spatial and temporal variation </a:t>
            </a:r>
            <a:r>
              <a:rPr lang="en-US" dirty="0"/>
              <a:t>(timescales &lt; 24 hours) of PM</a:t>
            </a:r>
            <a:r>
              <a:rPr lang="en-US" baseline="-25000" dirty="0"/>
              <a:t>2.5</a:t>
            </a:r>
            <a:r>
              <a:rPr lang="en-US" dirty="0"/>
              <a:t> concentrations and precursor gases within a PCAP. 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 dirty="0"/>
          </a:p>
        </p:txBody>
      </p:sp>
      <p:pic>
        <p:nvPicPr>
          <p:cNvPr id="3" name="Picture 1" descr="PCAPS_Words_S.png">
            <a:extLst>
              <a:ext uri="{FF2B5EF4-FFF2-40B4-BE49-F238E27FC236}">
                <a16:creationId xmlns:a16="http://schemas.microsoft.com/office/drawing/2014/main" id="{E28D07BD-1E6F-9A4C-AE4E-F1B4D5F37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15" y="135466"/>
            <a:ext cx="2738812" cy="12471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www.esrl.noaa.gov/csl/groups/csd7/measurements/2017uwfps/images/logo.jpg">
            <a:extLst>
              <a:ext uri="{FF2B5EF4-FFF2-40B4-BE49-F238E27FC236}">
                <a16:creationId xmlns:a16="http://schemas.microsoft.com/office/drawing/2014/main" id="{A1D72CB8-EF53-864A-B853-29A29168D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15" y="4000537"/>
            <a:ext cx="2526840" cy="24679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BB2AB-997E-1E4B-926B-CD001B703B36}"/>
              </a:ext>
            </a:extLst>
          </p:cNvPr>
          <p:cNvSpPr txBox="1"/>
          <p:nvPr/>
        </p:nvSpPr>
        <p:spPr>
          <a:xfrm>
            <a:off x="90311" y="135466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Introduction and Motivation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7E1EDF-0BDA-D049-884E-F45668057BC5}"/>
              </a:ext>
            </a:extLst>
          </p:cNvPr>
          <p:cNvGrpSpPr/>
          <p:nvPr/>
        </p:nvGrpSpPr>
        <p:grpSpPr>
          <a:xfrm>
            <a:off x="6009385" y="1472936"/>
            <a:ext cx="2798948" cy="2470520"/>
            <a:chOff x="400951" y="2545313"/>
            <a:chExt cx="2798948" cy="2470520"/>
          </a:xfrm>
        </p:grpSpPr>
        <p:pic>
          <p:nvPicPr>
            <p:cNvPr id="7" name="Picture 6" descr="HeatDefvsPM_12HR_winter.jpg">
              <a:extLst>
                <a:ext uri="{FF2B5EF4-FFF2-40B4-BE49-F238E27FC236}">
                  <a16:creationId xmlns:a16="http://schemas.microsoft.com/office/drawing/2014/main" id="{C67034B3-9C32-764D-9CB1-717B7F1D1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8" t="35701" r="43850" b="36468"/>
            <a:stretch/>
          </p:blipFill>
          <p:spPr>
            <a:xfrm>
              <a:off x="469681" y="2545313"/>
              <a:ext cx="2016018" cy="14688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455BA9-6C8C-9743-A101-9ECDC1793686}"/>
                </a:ext>
              </a:extLst>
            </p:cNvPr>
            <p:cNvGrpSpPr/>
            <p:nvPr/>
          </p:nvGrpSpPr>
          <p:grpSpPr>
            <a:xfrm>
              <a:off x="400951" y="4108986"/>
              <a:ext cx="2798948" cy="906847"/>
              <a:chOff x="479273" y="1801021"/>
              <a:chExt cx="2798948" cy="90684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5F3FB1-E54A-FC41-B8EE-C67B5248DC62}"/>
                  </a:ext>
                </a:extLst>
              </p:cNvPr>
              <p:cNvSpPr txBox="1"/>
              <p:nvPr/>
            </p:nvSpPr>
            <p:spPr>
              <a:xfrm>
                <a:off x="479273" y="2430869"/>
                <a:ext cx="25757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+mj-lt"/>
                    <a:cs typeface="Times"/>
                  </a:rPr>
                  <a:t>Whiteman et al. 2014, Atmos. </a:t>
                </a:r>
                <a:r>
                  <a:rPr lang="en-US" sz="1200" dirty="0" err="1">
                    <a:latin typeface="+mj-lt"/>
                    <a:cs typeface="Times"/>
                  </a:rPr>
                  <a:t>Env</a:t>
                </a:r>
                <a:r>
                  <a:rPr lang="en-US" sz="1200" dirty="0">
                    <a:latin typeface="+mj-lt"/>
                    <a:cs typeface="Times"/>
                  </a:rPr>
                  <a:t>. </a:t>
                </a:r>
              </a:p>
            </p:txBody>
          </p:sp>
          <p:pic>
            <p:nvPicPr>
              <p:cNvPr id="10" name="Picture 9" descr="Screen Shot 2016-06-25 at 12.42.53 PM.png">
                <a:extLst>
                  <a:ext uri="{FF2B5EF4-FFF2-40B4-BE49-F238E27FC236}">
                    <a16:creationId xmlns:a16="http://schemas.microsoft.com/office/drawing/2014/main" id="{78201C4C-56AE-7D42-B497-0E93E4DAE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003" y="1801021"/>
                <a:ext cx="2730218" cy="6298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D6847F1-6975-1145-B8FF-CF0A12D7415C}"/>
              </a:ext>
            </a:extLst>
          </p:cNvPr>
          <p:cNvSpPr txBox="1"/>
          <p:nvPr/>
        </p:nvSpPr>
        <p:spPr>
          <a:xfrm>
            <a:off x="8094133" y="2342881"/>
            <a:ext cx="8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  <a:cs typeface="Times"/>
              </a:rPr>
              <a:t>Valley </a:t>
            </a:r>
          </a:p>
          <a:p>
            <a:r>
              <a:rPr lang="en-US" sz="1200" dirty="0">
                <a:latin typeface="+mj-lt"/>
                <a:cs typeface="Times"/>
              </a:rPr>
              <a:t>Heat </a:t>
            </a:r>
          </a:p>
          <a:p>
            <a:r>
              <a:rPr lang="en-US" sz="1200" dirty="0">
                <a:latin typeface="+mj-lt"/>
                <a:cs typeface="Times"/>
              </a:rPr>
              <a:t>Deficit </a:t>
            </a:r>
            <a:r>
              <a:rPr lang="en-US" sz="1200" dirty="0" err="1">
                <a:latin typeface="+mj-lt"/>
                <a:cs typeface="Times"/>
              </a:rPr>
              <a:t>H</a:t>
            </a:r>
            <a:r>
              <a:rPr lang="en-US" sz="1200" baseline="-25000" dirty="0" err="1">
                <a:latin typeface="+mj-lt"/>
                <a:cs typeface="Times"/>
              </a:rPr>
              <a:t>h</a:t>
            </a:r>
            <a:endParaRPr lang="en-US" sz="1200" baseline="-25000" dirty="0">
              <a:latin typeface="+mj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4485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2C374A1-1532-E243-BCCE-80605169CDCA}"/>
              </a:ext>
            </a:extLst>
          </p:cNvPr>
          <p:cNvGrpSpPr/>
          <p:nvPr/>
        </p:nvGrpSpPr>
        <p:grpSpPr>
          <a:xfrm>
            <a:off x="628716" y="847770"/>
            <a:ext cx="7890933" cy="5633155"/>
            <a:chOff x="25400" y="1224845"/>
            <a:chExt cx="7890933" cy="563315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03FBAFC-2AE1-9B4B-A491-7D97F677662E}"/>
                </a:ext>
              </a:extLst>
            </p:cNvPr>
            <p:cNvSpPr/>
            <p:nvPr/>
          </p:nvSpPr>
          <p:spPr>
            <a:xfrm>
              <a:off x="914400" y="2850776"/>
              <a:ext cx="5620871" cy="2319618"/>
            </a:xfrm>
            <a:custGeom>
              <a:avLst/>
              <a:gdLst>
                <a:gd name="connsiteX0" fmla="*/ 3065929 w 5620871"/>
                <a:gd name="connsiteY0" fmla="*/ 0 h 2339788"/>
                <a:gd name="connsiteX1" fmla="*/ 3072653 w 5620871"/>
                <a:gd name="connsiteY1" fmla="*/ 147918 h 2339788"/>
                <a:gd name="connsiteX2" fmla="*/ 3079377 w 5620871"/>
                <a:gd name="connsiteY2" fmla="*/ 168088 h 2339788"/>
                <a:gd name="connsiteX3" fmla="*/ 3099547 w 5620871"/>
                <a:gd name="connsiteY3" fmla="*/ 181535 h 2339788"/>
                <a:gd name="connsiteX4" fmla="*/ 3112994 w 5620871"/>
                <a:gd name="connsiteY4" fmla="*/ 201706 h 2339788"/>
                <a:gd name="connsiteX5" fmla="*/ 3220571 w 5620871"/>
                <a:gd name="connsiteY5" fmla="*/ 208429 h 2339788"/>
                <a:gd name="connsiteX6" fmla="*/ 3267635 w 5620871"/>
                <a:gd name="connsiteY6" fmla="*/ 194982 h 2339788"/>
                <a:gd name="connsiteX7" fmla="*/ 3314700 w 5620871"/>
                <a:gd name="connsiteY7" fmla="*/ 188259 h 2339788"/>
                <a:gd name="connsiteX8" fmla="*/ 3381935 w 5620871"/>
                <a:gd name="connsiteY8" fmla="*/ 174812 h 2339788"/>
                <a:gd name="connsiteX9" fmla="*/ 3422277 w 5620871"/>
                <a:gd name="connsiteY9" fmla="*/ 134470 h 2339788"/>
                <a:gd name="connsiteX10" fmla="*/ 3442447 w 5620871"/>
                <a:gd name="connsiteY10" fmla="*/ 114300 h 2339788"/>
                <a:gd name="connsiteX11" fmla="*/ 3462618 w 5620871"/>
                <a:gd name="connsiteY11" fmla="*/ 100853 h 2339788"/>
                <a:gd name="connsiteX12" fmla="*/ 3502959 w 5620871"/>
                <a:gd name="connsiteY12" fmla="*/ 73959 h 2339788"/>
                <a:gd name="connsiteX13" fmla="*/ 3516406 w 5620871"/>
                <a:gd name="connsiteY13" fmla="*/ 53788 h 2339788"/>
                <a:gd name="connsiteX14" fmla="*/ 3576918 w 5620871"/>
                <a:gd name="connsiteY14" fmla="*/ 20170 h 2339788"/>
                <a:gd name="connsiteX15" fmla="*/ 3597088 w 5620871"/>
                <a:gd name="connsiteY15" fmla="*/ 33618 h 2339788"/>
                <a:gd name="connsiteX16" fmla="*/ 3617259 w 5620871"/>
                <a:gd name="connsiteY16" fmla="*/ 73959 h 2339788"/>
                <a:gd name="connsiteX17" fmla="*/ 3597088 w 5620871"/>
                <a:gd name="connsiteY17" fmla="*/ 87406 h 2339788"/>
                <a:gd name="connsiteX18" fmla="*/ 3563471 w 5620871"/>
                <a:gd name="connsiteY18" fmla="*/ 121023 h 2339788"/>
                <a:gd name="connsiteX19" fmla="*/ 3556747 w 5620871"/>
                <a:gd name="connsiteY19" fmla="*/ 161365 h 2339788"/>
                <a:gd name="connsiteX20" fmla="*/ 3583641 w 5620871"/>
                <a:gd name="connsiteY20" fmla="*/ 168088 h 2339788"/>
                <a:gd name="connsiteX21" fmla="*/ 3610535 w 5620871"/>
                <a:gd name="connsiteY21" fmla="*/ 181535 h 2339788"/>
                <a:gd name="connsiteX22" fmla="*/ 3657600 w 5620871"/>
                <a:gd name="connsiteY22" fmla="*/ 174812 h 2339788"/>
                <a:gd name="connsiteX23" fmla="*/ 3818965 w 5620871"/>
                <a:gd name="connsiteY23" fmla="*/ 168088 h 2339788"/>
                <a:gd name="connsiteX24" fmla="*/ 3859306 w 5620871"/>
                <a:gd name="connsiteY24" fmla="*/ 147918 h 2339788"/>
                <a:gd name="connsiteX25" fmla="*/ 3913094 w 5620871"/>
                <a:gd name="connsiteY25" fmla="*/ 107576 h 2339788"/>
                <a:gd name="connsiteX26" fmla="*/ 3973606 w 5620871"/>
                <a:gd name="connsiteY26" fmla="*/ 87406 h 2339788"/>
                <a:gd name="connsiteX27" fmla="*/ 4013947 w 5620871"/>
                <a:gd name="connsiteY27" fmla="*/ 73959 h 2339788"/>
                <a:gd name="connsiteX28" fmla="*/ 4067735 w 5620871"/>
                <a:gd name="connsiteY28" fmla="*/ 60512 h 2339788"/>
                <a:gd name="connsiteX29" fmla="*/ 4081182 w 5620871"/>
                <a:gd name="connsiteY29" fmla="*/ 147918 h 2339788"/>
                <a:gd name="connsiteX30" fmla="*/ 4087906 w 5620871"/>
                <a:gd name="connsiteY30" fmla="*/ 181535 h 2339788"/>
                <a:gd name="connsiteX31" fmla="*/ 4175312 w 5620871"/>
                <a:gd name="connsiteY31" fmla="*/ 161365 h 2339788"/>
                <a:gd name="connsiteX32" fmla="*/ 4262718 w 5620871"/>
                <a:gd name="connsiteY32" fmla="*/ 168088 h 2339788"/>
                <a:gd name="connsiteX33" fmla="*/ 4282888 w 5620871"/>
                <a:gd name="connsiteY33" fmla="*/ 161365 h 2339788"/>
                <a:gd name="connsiteX34" fmla="*/ 4309782 w 5620871"/>
                <a:gd name="connsiteY34" fmla="*/ 154641 h 2339788"/>
                <a:gd name="connsiteX35" fmla="*/ 4350124 w 5620871"/>
                <a:gd name="connsiteY35" fmla="*/ 127747 h 2339788"/>
                <a:gd name="connsiteX36" fmla="*/ 4390465 w 5620871"/>
                <a:gd name="connsiteY36" fmla="*/ 114300 h 2339788"/>
                <a:gd name="connsiteX37" fmla="*/ 4504765 w 5620871"/>
                <a:gd name="connsiteY37" fmla="*/ 121023 h 2339788"/>
                <a:gd name="connsiteX38" fmla="*/ 4545106 w 5620871"/>
                <a:gd name="connsiteY38" fmla="*/ 134470 h 2339788"/>
                <a:gd name="connsiteX39" fmla="*/ 4538382 w 5620871"/>
                <a:gd name="connsiteY39" fmla="*/ 188259 h 2339788"/>
                <a:gd name="connsiteX40" fmla="*/ 4518212 w 5620871"/>
                <a:gd name="connsiteY40" fmla="*/ 194982 h 2339788"/>
                <a:gd name="connsiteX41" fmla="*/ 4403912 w 5620871"/>
                <a:gd name="connsiteY41" fmla="*/ 201706 h 2339788"/>
                <a:gd name="connsiteX42" fmla="*/ 4363571 w 5620871"/>
                <a:gd name="connsiteY42" fmla="*/ 221876 h 2339788"/>
                <a:gd name="connsiteX43" fmla="*/ 4289612 w 5620871"/>
                <a:gd name="connsiteY43" fmla="*/ 242047 h 2339788"/>
                <a:gd name="connsiteX44" fmla="*/ 4282888 w 5620871"/>
                <a:gd name="connsiteY44" fmla="*/ 289112 h 2339788"/>
                <a:gd name="connsiteX45" fmla="*/ 4343400 w 5620871"/>
                <a:gd name="connsiteY45" fmla="*/ 275665 h 2339788"/>
                <a:gd name="connsiteX46" fmla="*/ 4383741 w 5620871"/>
                <a:gd name="connsiteY46" fmla="*/ 248770 h 2339788"/>
                <a:gd name="connsiteX47" fmla="*/ 4410635 w 5620871"/>
                <a:gd name="connsiteY47" fmla="*/ 242047 h 2339788"/>
                <a:gd name="connsiteX48" fmla="*/ 4450977 w 5620871"/>
                <a:gd name="connsiteY48" fmla="*/ 228600 h 2339788"/>
                <a:gd name="connsiteX49" fmla="*/ 4551829 w 5620871"/>
                <a:gd name="connsiteY49" fmla="*/ 235323 h 2339788"/>
                <a:gd name="connsiteX50" fmla="*/ 4545106 w 5620871"/>
                <a:gd name="connsiteY50" fmla="*/ 255494 h 2339788"/>
                <a:gd name="connsiteX51" fmla="*/ 4518212 w 5620871"/>
                <a:gd name="connsiteY51" fmla="*/ 268941 h 2339788"/>
                <a:gd name="connsiteX52" fmla="*/ 4477871 w 5620871"/>
                <a:gd name="connsiteY52" fmla="*/ 295835 h 2339788"/>
                <a:gd name="connsiteX53" fmla="*/ 4437529 w 5620871"/>
                <a:gd name="connsiteY53" fmla="*/ 309282 h 2339788"/>
                <a:gd name="connsiteX54" fmla="*/ 4417359 w 5620871"/>
                <a:gd name="connsiteY54" fmla="*/ 316006 h 2339788"/>
                <a:gd name="connsiteX55" fmla="*/ 4390465 w 5620871"/>
                <a:gd name="connsiteY55" fmla="*/ 322729 h 2339788"/>
                <a:gd name="connsiteX56" fmla="*/ 4350124 w 5620871"/>
                <a:gd name="connsiteY56" fmla="*/ 336176 h 2339788"/>
                <a:gd name="connsiteX57" fmla="*/ 4316506 w 5620871"/>
                <a:gd name="connsiteY57" fmla="*/ 369794 h 2339788"/>
                <a:gd name="connsiteX58" fmla="*/ 4350124 w 5620871"/>
                <a:gd name="connsiteY58" fmla="*/ 376518 h 2339788"/>
                <a:gd name="connsiteX59" fmla="*/ 4377018 w 5620871"/>
                <a:gd name="connsiteY59" fmla="*/ 389965 h 2339788"/>
                <a:gd name="connsiteX60" fmla="*/ 4417359 w 5620871"/>
                <a:gd name="connsiteY60" fmla="*/ 403412 h 2339788"/>
                <a:gd name="connsiteX61" fmla="*/ 4498041 w 5620871"/>
                <a:gd name="connsiteY61" fmla="*/ 396688 h 2339788"/>
                <a:gd name="connsiteX62" fmla="*/ 4538382 w 5620871"/>
                <a:gd name="connsiteY62" fmla="*/ 363070 h 2339788"/>
                <a:gd name="connsiteX63" fmla="*/ 4585447 w 5620871"/>
                <a:gd name="connsiteY63" fmla="*/ 336176 h 2339788"/>
                <a:gd name="connsiteX64" fmla="*/ 4605618 w 5620871"/>
                <a:gd name="connsiteY64" fmla="*/ 322729 h 2339788"/>
                <a:gd name="connsiteX65" fmla="*/ 4753535 w 5620871"/>
                <a:gd name="connsiteY65" fmla="*/ 302559 h 2339788"/>
                <a:gd name="connsiteX66" fmla="*/ 4814047 w 5620871"/>
                <a:gd name="connsiteY66" fmla="*/ 309282 h 2339788"/>
                <a:gd name="connsiteX67" fmla="*/ 4807324 w 5620871"/>
                <a:gd name="connsiteY67" fmla="*/ 329453 h 2339788"/>
                <a:gd name="connsiteX68" fmla="*/ 4787153 w 5620871"/>
                <a:gd name="connsiteY68" fmla="*/ 349623 h 2339788"/>
                <a:gd name="connsiteX69" fmla="*/ 4706471 w 5620871"/>
                <a:gd name="connsiteY69" fmla="*/ 369794 h 2339788"/>
                <a:gd name="connsiteX70" fmla="*/ 4679577 w 5620871"/>
                <a:gd name="connsiteY70" fmla="*/ 376518 h 2339788"/>
                <a:gd name="connsiteX71" fmla="*/ 4659406 w 5620871"/>
                <a:gd name="connsiteY71" fmla="*/ 389965 h 2339788"/>
                <a:gd name="connsiteX72" fmla="*/ 4598894 w 5620871"/>
                <a:gd name="connsiteY72" fmla="*/ 416859 h 2339788"/>
                <a:gd name="connsiteX73" fmla="*/ 4592171 w 5620871"/>
                <a:gd name="connsiteY73" fmla="*/ 437029 h 2339788"/>
                <a:gd name="connsiteX74" fmla="*/ 4625788 w 5620871"/>
                <a:gd name="connsiteY74" fmla="*/ 463923 h 2339788"/>
                <a:gd name="connsiteX75" fmla="*/ 4693024 w 5620871"/>
                <a:gd name="connsiteY75" fmla="*/ 450476 h 2339788"/>
                <a:gd name="connsiteX76" fmla="*/ 4733365 w 5620871"/>
                <a:gd name="connsiteY76" fmla="*/ 437029 h 2339788"/>
                <a:gd name="connsiteX77" fmla="*/ 4793877 w 5620871"/>
                <a:gd name="connsiteY77" fmla="*/ 403412 h 2339788"/>
                <a:gd name="connsiteX78" fmla="*/ 4901453 w 5620871"/>
                <a:gd name="connsiteY78" fmla="*/ 416859 h 2339788"/>
                <a:gd name="connsiteX79" fmla="*/ 4941794 w 5620871"/>
                <a:gd name="connsiteY79" fmla="*/ 430306 h 2339788"/>
                <a:gd name="connsiteX80" fmla="*/ 4995582 w 5620871"/>
                <a:gd name="connsiteY80" fmla="*/ 423582 h 2339788"/>
                <a:gd name="connsiteX81" fmla="*/ 5015753 w 5620871"/>
                <a:gd name="connsiteY81" fmla="*/ 416859 h 2339788"/>
                <a:gd name="connsiteX82" fmla="*/ 5022477 w 5620871"/>
                <a:gd name="connsiteY82" fmla="*/ 437029 h 2339788"/>
                <a:gd name="connsiteX83" fmla="*/ 4968688 w 5620871"/>
                <a:gd name="connsiteY83" fmla="*/ 477370 h 2339788"/>
                <a:gd name="connsiteX84" fmla="*/ 4948518 w 5620871"/>
                <a:gd name="connsiteY84" fmla="*/ 490818 h 2339788"/>
                <a:gd name="connsiteX85" fmla="*/ 4908177 w 5620871"/>
                <a:gd name="connsiteY85" fmla="*/ 504265 h 2339788"/>
                <a:gd name="connsiteX86" fmla="*/ 4888006 w 5620871"/>
                <a:gd name="connsiteY86" fmla="*/ 510988 h 2339788"/>
                <a:gd name="connsiteX87" fmla="*/ 4847665 w 5620871"/>
                <a:gd name="connsiteY87" fmla="*/ 517712 h 2339788"/>
                <a:gd name="connsiteX88" fmla="*/ 4807324 w 5620871"/>
                <a:gd name="connsiteY88" fmla="*/ 531159 h 2339788"/>
                <a:gd name="connsiteX89" fmla="*/ 4787153 w 5620871"/>
                <a:gd name="connsiteY89" fmla="*/ 537882 h 2339788"/>
                <a:gd name="connsiteX90" fmla="*/ 4766982 w 5620871"/>
                <a:gd name="connsiteY90" fmla="*/ 544606 h 2339788"/>
                <a:gd name="connsiteX91" fmla="*/ 4746812 w 5620871"/>
                <a:gd name="connsiteY91" fmla="*/ 551329 h 2339788"/>
                <a:gd name="connsiteX92" fmla="*/ 4726641 w 5620871"/>
                <a:gd name="connsiteY92" fmla="*/ 564776 h 2339788"/>
                <a:gd name="connsiteX93" fmla="*/ 4746812 w 5620871"/>
                <a:gd name="connsiteY93" fmla="*/ 679076 h 2339788"/>
                <a:gd name="connsiteX94" fmla="*/ 4766982 w 5620871"/>
                <a:gd name="connsiteY94" fmla="*/ 692523 h 2339788"/>
                <a:gd name="connsiteX95" fmla="*/ 4814047 w 5620871"/>
                <a:gd name="connsiteY95" fmla="*/ 699247 h 2339788"/>
                <a:gd name="connsiteX96" fmla="*/ 4854388 w 5620871"/>
                <a:gd name="connsiteY96" fmla="*/ 712694 h 2339788"/>
                <a:gd name="connsiteX97" fmla="*/ 4894729 w 5620871"/>
                <a:gd name="connsiteY97" fmla="*/ 726141 h 2339788"/>
                <a:gd name="connsiteX98" fmla="*/ 4921624 w 5620871"/>
                <a:gd name="connsiteY98" fmla="*/ 732865 h 2339788"/>
                <a:gd name="connsiteX99" fmla="*/ 4955241 w 5620871"/>
                <a:gd name="connsiteY99" fmla="*/ 739588 h 2339788"/>
                <a:gd name="connsiteX100" fmla="*/ 5049371 w 5620871"/>
                <a:gd name="connsiteY100" fmla="*/ 746312 h 2339788"/>
                <a:gd name="connsiteX101" fmla="*/ 5170394 w 5620871"/>
                <a:gd name="connsiteY101" fmla="*/ 739588 h 2339788"/>
                <a:gd name="connsiteX102" fmla="*/ 5210735 w 5620871"/>
                <a:gd name="connsiteY102" fmla="*/ 719418 h 2339788"/>
                <a:gd name="connsiteX103" fmla="*/ 5251077 w 5620871"/>
                <a:gd name="connsiteY103" fmla="*/ 705970 h 2339788"/>
                <a:gd name="connsiteX104" fmla="*/ 5291418 w 5620871"/>
                <a:gd name="connsiteY104" fmla="*/ 679076 h 2339788"/>
                <a:gd name="connsiteX105" fmla="*/ 5405718 w 5620871"/>
                <a:gd name="connsiteY105" fmla="*/ 658906 h 2339788"/>
                <a:gd name="connsiteX106" fmla="*/ 5459506 w 5620871"/>
                <a:gd name="connsiteY106" fmla="*/ 665629 h 2339788"/>
                <a:gd name="connsiteX107" fmla="*/ 5459506 w 5620871"/>
                <a:gd name="connsiteY107" fmla="*/ 705970 h 2339788"/>
                <a:gd name="connsiteX108" fmla="*/ 5412441 w 5620871"/>
                <a:gd name="connsiteY108" fmla="*/ 712694 h 2339788"/>
                <a:gd name="connsiteX109" fmla="*/ 5358653 w 5620871"/>
                <a:gd name="connsiteY109" fmla="*/ 726141 h 2339788"/>
                <a:gd name="connsiteX110" fmla="*/ 5311588 w 5620871"/>
                <a:gd name="connsiteY110" fmla="*/ 739588 h 2339788"/>
                <a:gd name="connsiteX111" fmla="*/ 5271247 w 5620871"/>
                <a:gd name="connsiteY111" fmla="*/ 766482 h 2339788"/>
                <a:gd name="connsiteX112" fmla="*/ 5251077 w 5620871"/>
                <a:gd name="connsiteY112" fmla="*/ 779929 h 2339788"/>
                <a:gd name="connsiteX113" fmla="*/ 5210735 w 5620871"/>
                <a:gd name="connsiteY113" fmla="*/ 793376 h 2339788"/>
                <a:gd name="connsiteX114" fmla="*/ 5163671 w 5620871"/>
                <a:gd name="connsiteY114" fmla="*/ 806823 h 2339788"/>
                <a:gd name="connsiteX115" fmla="*/ 5130053 w 5620871"/>
                <a:gd name="connsiteY115" fmla="*/ 867335 h 2339788"/>
                <a:gd name="connsiteX116" fmla="*/ 5136777 w 5620871"/>
                <a:gd name="connsiteY116" fmla="*/ 954741 h 2339788"/>
                <a:gd name="connsiteX117" fmla="*/ 5143500 w 5620871"/>
                <a:gd name="connsiteY117" fmla="*/ 974912 h 2339788"/>
                <a:gd name="connsiteX118" fmla="*/ 5204012 w 5620871"/>
                <a:gd name="connsiteY118" fmla="*/ 1008529 h 2339788"/>
                <a:gd name="connsiteX119" fmla="*/ 5277971 w 5620871"/>
                <a:gd name="connsiteY119" fmla="*/ 1015253 h 2339788"/>
                <a:gd name="connsiteX120" fmla="*/ 5325035 w 5620871"/>
                <a:gd name="connsiteY120" fmla="*/ 1021976 h 2339788"/>
                <a:gd name="connsiteX121" fmla="*/ 5365377 w 5620871"/>
                <a:gd name="connsiteY121" fmla="*/ 1028700 h 2339788"/>
                <a:gd name="connsiteX122" fmla="*/ 5439335 w 5620871"/>
                <a:gd name="connsiteY122" fmla="*/ 1035423 h 2339788"/>
                <a:gd name="connsiteX123" fmla="*/ 5506571 w 5620871"/>
                <a:gd name="connsiteY123" fmla="*/ 1015253 h 2339788"/>
                <a:gd name="connsiteX124" fmla="*/ 5546912 w 5620871"/>
                <a:gd name="connsiteY124" fmla="*/ 1001806 h 2339788"/>
                <a:gd name="connsiteX125" fmla="*/ 5607424 w 5620871"/>
                <a:gd name="connsiteY125" fmla="*/ 1021976 h 2339788"/>
                <a:gd name="connsiteX126" fmla="*/ 5620871 w 5620871"/>
                <a:gd name="connsiteY126" fmla="*/ 1042147 h 2339788"/>
                <a:gd name="connsiteX127" fmla="*/ 5567082 w 5620871"/>
                <a:gd name="connsiteY127" fmla="*/ 1075765 h 2339788"/>
                <a:gd name="connsiteX128" fmla="*/ 5546912 w 5620871"/>
                <a:gd name="connsiteY128" fmla="*/ 1082488 h 2339788"/>
                <a:gd name="connsiteX129" fmla="*/ 5526741 w 5620871"/>
                <a:gd name="connsiteY129" fmla="*/ 1089212 h 2339788"/>
                <a:gd name="connsiteX130" fmla="*/ 5291418 w 5620871"/>
                <a:gd name="connsiteY130" fmla="*/ 1082488 h 2339788"/>
                <a:gd name="connsiteX131" fmla="*/ 5264524 w 5620871"/>
                <a:gd name="connsiteY131" fmla="*/ 1075765 h 2339788"/>
                <a:gd name="connsiteX132" fmla="*/ 5116606 w 5620871"/>
                <a:gd name="connsiteY132" fmla="*/ 1082488 h 2339788"/>
                <a:gd name="connsiteX133" fmla="*/ 5096435 w 5620871"/>
                <a:gd name="connsiteY133" fmla="*/ 1089212 h 2339788"/>
                <a:gd name="connsiteX134" fmla="*/ 5069541 w 5620871"/>
                <a:gd name="connsiteY134" fmla="*/ 1129553 h 2339788"/>
                <a:gd name="connsiteX135" fmla="*/ 5062818 w 5620871"/>
                <a:gd name="connsiteY135" fmla="*/ 1149723 h 2339788"/>
                <a:gd name="connsiteX136" fmla="*/ 5089712 w 5620871"/>
                <a:gd name="connsiteY136" fmla="*/ 1210235 h 2339788"/>
                <a:gd name="connsiteX137" fmla="*/ 5096435 w 5620871"/>
                <a:gd name="connsiteY137" fmla="*/ 1230406 h 2339788"/>
                <a:gd name="connsiteX138" fmla="*/ 5089712 w 5620871"/>
                <a:gd name="connsiteY138" fmla="*/ 1270747 h 2339788"/>
                <a:gd name="connsiteX139" fmla="*/ 5022477 w 5620871"/>
                <a:gd name="connsiteY139" fmla="*/ 1337982 h 2339788"/>
                <a:gd name="connsiteX140" fmla="*/ 5002306 w 5620871"/>
                <a:gd name="connsiteY140" fmla="*/ 1351429 h 2339788"/>
                <a:gd name="connsiteX141" fmla="*/ 4982135 w 5620871"/>
                <a:gd name="connsiteY141" fmla="*/ 1358153 h 2339788"/>
                <a:gd name="connsiteX142" fmla="*/ 4921624 w 5620871"/>
                <a:gd name="connsiteY142" fmla="*/ 1385047 h 2339788"/>
                <a:gd name="connsiteX143" fmla="*/ 4901453 w 5620871"/>
                <a:gd name="connsiteY143" fmla="*/ 1391770 h 2339788"/>
                <a:gd name="connsiteX144" fmla="*/ 4847665 w 5620871"/>
                <a:gd name="connsiteY144" fmla="*/ 1418665 h 2339788"/>
                <a:gd name="connsiteX145" fmla="*/ 4827494 w 5620871"/>
                <a:gd name="connsiteY145" fmla="*/ 1425388 h 2339788"/>
                <a:gd name="connsiteX146" fmla="*/ 4807324 w 5620871"/>
                <a:gd name="connsiteY146" fmla="*/ 1438835 h 2339788"/>
                <a:gd name="connsiteX147" fmla="*/ 4793877 w 5620871"/>
                <a:gd name="connsiteY147" fmla="*/ 1479176 h 2339788"/>
                <a:gd name="connsiteX148" fmla="*/ 4800600 w 5620871"/>
                <a:gd name="connsiteY148" fmla="*/ 1499347 h 2339788"/>
                <a:gd name="connsiteX149" fmla="*/ 4861112 w 5620871"/>
                <a:gd name="connsiteY149" fmla="*/ 1526241 h 2339788"/>
                <a:gd name="connsiteX150" fmla="*/ 4941794 w 5620871"/>
                <a:gd name="connsiteY150" fmla="*/ 1553135 h 2339788"/>
                <a:gd name="connsiteX151" fmla="*/ 4988859 w 5620871"/>
                <a:gd name="connsiteY151" fmla="*/ 1566582 h 2339788"/>
                <a:gd name="connsiteX152" fmla="*/ 5103159 w 5620871"/>
                <a:gd name="connsiteY152" fmla="*/ 1573306 h 2339788"/>
                <a:gd name="connsiteX153" fmla="*/ 5109882 w 5620871"/>
                <a:gd name="connsiteY153" fmla="*/ 1593476 h 2339788"/>
                <a:gd name="connsiteX154" fmla="*/ 5082988 w 5620871"/>
                <a:gd name="connsiteY154" fmla="*/ 1627094 h 2339788"/>
                <a:gd name="connsiteX155" fmla="*/ 5029200 w 5620871"/>
                <a:gd name="connsiteY155" fmla="*/ 1613647 h 2339788"/>
                <a:gd name="connsiteX156" fmla="*/ 4928347 w 5620871"/>
                <a:gd name="connsiteY156" fmla="*/ 1593476 h 2339788"/>
                <a:gd name="connsiteX157" fmla="*/ 4867835 w 5620871"/>
                <a:gd name="connsiteY157" fmla="*/ 1606923 h 2339788"/>
                <a:gd name="connsiteX158" fmla="*/ 4854388 w 5620871"/>
                <a:gd name="connsiteY158" fmla="*/ 1627094 h 2339788"/>
                <a:gd name="connsiteX159" fmla="*/ 4827494 w 5620871"/>
                <a:gd name="connsiteY159" fmla="*/ 1687606 h 2339788"/>
                <a:gd name="connsiteX160" fmla="*/ 4807324 w 5620871"/>
                <a:gd name="connsiteY160" fmla="*/ 1701053 h 2339788"/>
                <a:gd name="connsiteX161" fmla="*/ 4787153 w 5620871"/>
                <a:gd name="connsiteY161" fmla="*/ 1707776 h 2339788"/>
                <a:gd name="connsiteX162" fmla="*/ 4746812 w 5620871"/>
                <a:gd name="connsiteY162" fmla="*/ 1714500 h 2339788"/>
                <a:gd name="connsiteX163" fmla="*/ 4491318 w 5620871"/>
                <a:gd name="connsiteY163" fmla="*/ 1714500 h 2339788"/>
                <a:gd name="connsiteX164" fmla="*/ 4477871 w 5620871"/>
                <a:gd name="connsiteY164" fmla="*/ 1734670 h 2339788"/>
                <a:gd name="connsiteX165" fmla="*/ 4437529 w 5620871"/>
                <a:gd name="connsiteY165" fmla="*/ 1748118 h 2339788"/>
                <a:gd name="connsiteX166" fmla="*/ 4417359 w 5620871"/>
                <a:gd name="connsiteY166" fmla="*/ 1761565 h 2339788"/>
                <a:gd name="connsiteX167" fmla="*/ 4377018 w 5620871"/>
                <a:gd name="connsiteY167" fmla="*/ 1775012 h 2339788"/>
                <a:gd name="connsiteX168" fmla="*/ 4289612 w 5620871"/>
                <a:gd name="connsiteY168" fmla="*/ 1761565 h 2339788"/>
                <a:gd name="connsiteX169" fmla="*/ 4269441 w 5620871"/>
                <a:gd name="connsiteY169" fmla="*/ 1754841 h 2339788"/>
                <a:gd name="connsiteX170" fmla="*/ 4235824 w 5620871"/>
                <a:gd name="connsiteY170" fmla="*/ 1748118 h 2339788"/>
                <a:gd name="connsiteX171" fmla="*/ 4188759 w 5620871"/>
                <a:gd name="connsiteY171" fmla="*/ 1754841 h 2339788"/>
                <a:gd name="connsiteX172" fmla="*/ 4155141 w 5620871"/>
                <a:gd name="connsiteY172" fmla="*/ 1788459 h 2339788"/>
                <a:gd name="connsiteX173" fmla="*/ 4094629 w 5620871"/>
                <a:gd name="connsiteY173" fmla="*/ 1822076 h 2339788"/>
                <a:gd name="connsiteX174" fmla="*/ 4067735 w 5620871"/>
                <a:gd name="connsiteY174" fmla="*/ 1828800 h 2339788"/>
                <a:gd name="connsiteX175" fmla="*/ 4013947 w 5620871"/>
                <a:gd name="connsiteY175" fmla="*/ 1822076 h 2339788"/>
                <a:gd name="connsiteX176" fmla="*/ 3980329 w 5620871"/>
                <a:gd name="connsiteY176" fmla="*/ 1815353 h 2339788"/>
                <a:gd name="connsiteX177" fmla="*/ 3939988 w 5620871"/>
                <a:gd name="connsiteY177" fmla="*/ 1822076 h 2339788"/>
                <a:gd name="connsiteX178" fmla="*/ 3899647 w 5620871"/>
                <a:gd name="connsiteY178" fmla="*/ 1842247 h 2339788"/>
                <a:gd name="connsiteX179" fmla="*/ 3859306 w 5620871"/>
                <a:gd name="connsiteY179" fmla="*/ 1855694 h 2339788"/>
                <a:gd name="connsiteX180" fmla="*/ 3839135 w 5620871"/>
                <a:gd name="connsiteY180" fmla="*/ 1862418 h 2339788"/>
                <a:gd name="connsiteX181" fmla="*/ 3798794 w 5620871"/>
                <a:gd name="connsiteY181" fmla="*/ 1882588 h 2339788"/>
                <a:gd name="connsiteX182" fmla="*/ 3771900 w 5620871"/>
                <a:gd name="connsiteY182" fmla="*/ 1922929 h 2339788"/>
                <a:gd name="connsiteX183" fmla="*/ 3778624 w 5620871"/>
                <a:gd name="connsiteY183" fmla="*/ 1949823 h 2339788"/>
                <a:gd name="connsiteX184" fmla="*/ 3818965 w 5620871"/>
                <a:gd name="connsiteY184" fmla="*/ 1983441 h 2339788"/>
                <a:gd name="connsiteX185" fmla="*/ 3839135 w 5620871"/>
                <a:gd name="connsiteY185" fmla="*/ 2003612 h 2339788"/>
                <a:gd name="connsiteX186" fmla="*/ 3872753 w 5620871"/>
                <a:gd name="connsiteY186" fmla="*/ 2064123 h 2339788"/>
                <a:gd name="connsiteX187" fmla="*/ 3886200 w 5620871"/>
                <a:gd name="connsiteY187" fmla="*/ 2124635 h 2339788"/>
                <a:gd name="connsiteX188" fmla="*/ 3906371 w 5620871"/>
                <a:gd name="connsiteY188" fmla="*/ 2144806 h 2339788"/>
                <a:gd name="connsiteX189" fmla="*/ 3919818 w 5620871"/>
                <a:gd name="connsiteY189" fmla="*/ 2185147 h 2339788"/>
                <a:gd name="connsiteX190" fmla="*/ 3879477 w 5620871"/>
                <a:gd name="connsiteY190" fmla="*/ 2265829 h 2339788"/>
                <a:gd name="connsiteX191" fmla="*/ 3859306 w 5620871"/>
                <a:gd name="connsiteY191" fmla="*/ 2286000 h 2339788"/>
                <a:gd name="connsiteX192" fmla="*/ 3832412 w 5620871"/>
                <a:gd name="connsiteY192" fmla="*/ 2292723 h 2339788"/>
                <a:gd name="connsiteX193" fmla="*/ 3812241 w 5620871"/>
                <a:gd name="connsiteY193" fmla="*/ 2306170 h 2339788"/>
                <a:gd name="connsiteX194" fmla="*/ 3798794 w 5620871"/>
                <a:gd name="connsiteY194" fmla="*/ 2326341 h 2339788"/>
                <a:gd name="connsiteX195" fmla="*/ 3758453 w 5620871"/>
                <a:gd name="connsiteY195" fmla="*/ 2339788 h 2339788"/>
                <a:gd name="connsiteX196" fmla="*/ 3657600 w 5620871"/>
                <a:gd name="connsiteY196" fmla="*/ 2333065 h 2339788"/>
                <a:gd name="connsiteX197" fmla="*/ 3637429 w 5620871"/>
                <a:gd name="connsiteY197" fmla="*/ 2319618 h 2339788"/>
                <a:gd name="connsiteX198" fmla="*/ 3617259 w 5620871"/>
                <a:gd name="connsiteY198" fmla="*/ 2312894 h 2339788"/>
                <a:gd name="connsiteX199" fmla="*/ 3576918 w 5620871"/>
                <a:gd name="connsiteY199" fmla="*/ 2286000 h 2339788"/>
                <a:gd name="connsiteX200" fmla="*/ 3543300 w 5620871"/>
                <a:gd name="connsiteY200" fmla="*/ 2279276 h 2339788"/>
                <a:gd name="connsiteX201" fmla="*/ 3489512 w 5620871"/>
                <a:gd name="connsiteY201" fmla="*/ 2259106 h 2339788"/>
                <a:gd name="connsiteX202" fmla="*/ 3207124 w 5620871"/>
                <a:gd name="connsiteY202" fmla="*/ 2111188 h 2339788"/>
                <a:gd name="connsiteX203" fmla="*/ 3186953 w 5620871"/>
                <a:gd name="connsiteY203" fmla="*/ 2097741 h 2339788"/>
                <a:gd name="connsiteX204" fmla="*/ 3112994 w 5620871"/>
                <a:gd name="connsiteY204" fmla="*/ 2064123 h 2339788"/>
                <a:gd name="connsiteX205" fmla="*/ 3086100 w 5620871"/>
                <a:gd name="connsiteY205" fmla="*/ 2043953 h 2339788"/>
                <a:gd name="connsiteX206" fmla="*/ 3065929 w 5620871"/>
                <a:gd name="connsiteY206" fmla="*/ 2037229 h 2339788"/>
                <a:gd name="connsiteX207" fmla="*/ 3018865 w 5620871"/>
                <a:gd name="connsiteY207" fmla="*/ 2023782 h 2339788"/>
                <a:gd name="connsiteX208" fmla="*/ 2998694 w 5620871"/>
                <a:gd name="connsiteY208" fmla="*/ 2010335 h 2339788"/>
                <a:gd name="connsiteX209" fmla="*/ 2944906 w 5620871"/>
                <a:gd name="connsiteY209" fmla="*/ 1996888 h 2339788"/>
                <a:gd name="connsiteX210" fmla="*/ 2918012 w 5620871"/>
                <a:gd name="connsiteY210" fmla="*/ 1983441 h 2339788"/>
                <a:gd name="connsiteX211" fmla="*/ 2877671 w 5620871"/>
                <a:gd name="connsiteY211" fmla="*/ 1969994 h 2339788"/>
                <a:gd name="connsiteX212" fmla="*/ 2837329 w 5620871"/>
                <a:gd name="connsiteY212" fmla="*/ 1949823 h 2339788"/>
                <a:gd name="connsiteX213" fmla="*/ 2817159 w 5620871"/>
                <a:gd name="connsiteY213" fmla="*/ 1936376 h 2339788"/>
                <a:gd name="connsiteX214" fmla="*/ 2770094 w 5620871"/>
                <a:gd name="connsiteY214" fmla="*/ 1922929 h 2339788"/>
                <a:gd name="connsiteX215" fmla="*/ 2743200 w 5620871"/>
                <a:gd name="connsiteY215" fmla="*/ 1909482 h 2339788"/>
                <a:gd name="connsiteX216" fmla="*/ 2696135 w 5620871"/>
                <a:gd name="connsiteY216" fmla="*/ 1896035 h 2339788"/>
                <a:gd name="connsiteX217" fmla="*/ 2675965 w 5620871"/>
                <a:gd name="connsiteY217" fmla="*/ 1889312 h 2339788"/>
                <a:gd name="connsiteX218" fmla="*/ 2655794 w 5620871"/>
                <a:gd name="connsiteY218" fmla="*/ 1875865 h 2339788"/>
                <a:gd name="connsiteX219" fmla="*/ 2608729 w 5620871"/>
                <a:gd name="connsiteY219" fmla="*/ 1862418 h 2339788"/>
                <a:gd name="connsiteX220" fmla="*/ 2561665 w 5620871"/>
                <a:gd name="connsiteY220" fmla="*/ 1848970 h 2339788"/>
                <a:gd name="connsiteX221" fmla="*/ 2393577 w 5620871"/>
                <a:gd name="connsiteY221" fmla="*/ 1842247 h 2339788"/>
                <a:gd name="connsiteX222" fmla="*/ 2359959 w 5620871"/>
                <a:gd name="connsiteY222" fmla="*/ 1835523 h 2339788"/>
                <a:gd name="connsiteX223" fmla="*/ 2326341 w 5620871"/>
                <a:gd name="connsiteY223" fmla="*/ 1842247 h 2339788"/>
                <a:gd name="connsiteX224" fmla="*/ 2279277 w 5620871"/>
                <a:gd name="connsiteY224" fmla="*/ 1855694 h 2339788"/>
                <a:gd name="connsiteX225" fmla="*/ 2171700 w 5620871"/>
                <a:gd name="connsiteY225" fmla="*/ 1842247 h 2339788"/>
                <a:gd name="connsiteX226" fmla="*/ 2144806 w 5620871"/>
                <a:gd name="connsiteY226" fmla="*/ 1835523 h 2339788"/>
                <a:gd name="connsiteX227" fmla="*/ 2111188 w 5620871"/>
                <a:gd name="connsiteY227" fmla="*/ 1828800 h 2339788"/>
                <a:gd name="connsiteX228" fmla="*/ 2017059 w 5620871"/>
                <a:gd name="connsiteY228" fmla="*/ 1848970 h 2339788"/>
                <a:gd name="connsiteX229" fmla="*/ 1996888 w 5620871"/>
                <a:gd name="connsiteY229" fmla="*/ 1855694 h 2339788"/>
                <a:gd name="connsiteX230" fmla="*/ 1875865 w 5620871"/>
                <a:gd name="connsiteY230" fmla="*/ 1842247 h 2339788"/>
                <a:gd name="connsiteX231" fmla="*/ 1835524 w 5620871"/>
                <a:gd name="connsiteY231" fmla="*/ 1828800 h 2339788"/>
                <a:gd name="connsiteX232" fmla="*/ 1801906 w 5620871"/>
                <a:gd name="connsiteY232" fmla="*/ 1822076 h 2339788"/>
                <a:gd name="connsiteX233" fmla="*/ 1741394 w 5620871"/>
                <a:gd name="connsiteY233" fmla="*/ 1808629 h 2339788"/>
                <a:gd name="connsiteX234" fmla="*/ 1492624 w 5620871"/>
                <a:gd name="connsiteY234" fmla="*/ 1801906 h 2339788"/>
                <a:gd name="connsiteX235" fmla="*/ 1465729 w 5620871"/>
                <a:gd name="connsiteY235" fmla="*/ 1795182 h 2339788"/>
                <a:gd name="connsiteX236" fmla="*/ 1445559 w 5620871"/>
                <a:gd name="connsiteY236" fmla="*/ 1788459 h 2339788"/>
                <a:gd name="connsiteX237" fmla="*/ 1411941 w 5620871"/>
                <a:gd name="connsiteY237" fmla="*/ 1781735 h 2339788"/>
                <a:gd name="connsiteX238" fmla="*/ 1391771 w 5620871"/>
                <a:gd name="connsiteY238" fmla="*/ 1768288 h 2339788"/>
                <a:gd name="connsiteX239" fmla="*/ 1364877 w 5620871"/>
                <a:gd name="connsiteY239" fmla="*/ 1761565 h 2339788"/>
                <a:gd name="connsiteX240" fmla="*/ 1344706 w 5620871"/>
                <a:gd name="connsiteY240" fmla="*/ 1754841 h 2339788"/>
                <a:gd name="connsiteX241" fmla="*/ 1230406 w 5620871"/>
                <a:gd name="connsiteY241" fmla="*/ 1741394 h 2339788"/>
                <a:gd name="connsiteX242" fmla="*/ 1122829 w 5620871"/>
                <a:gd name="connsiteY242" fmla="*/ 1734670 h 2339788"/>
                <a:gd name="connsiteX243" fmla="*/ 1082488 w 5620871"/>
                <a:gd name="connsiteY243" fmla="*/ 1727947 h 2339788"/>
                <a:gd name="connsiteX244" fmla="*/ 1042147 w 5620871"/>
                <a:gd name="connsiteY244" fmla="*/ 1714500 h 2339788"/>
                <a:gd name="connsiteX245" fmla="*/ 1001806 w 5620871"/>
                <a:gd name="connsiteY245" fmla="*/ 1721223 h 2339788"/>
                <a:gd name="connsiteX246" fmla="*/ 981635 w 5620871"/>
                <a:gd name="connsiteY246" fmla="*/ 1795182 h 2339788"/>
                <a:gd name="connsiteX247" fmla="*/ 941294 w 5620871"/>
                <a:gd name="connsiteY247" fmla="*/ 1808629 h 2339788"/>
                <a:gd name="connsiteX248" fmla="*/ 840441 w 5620871"/>
                <a:gd name="connsiteY248" fmla="*/ 1822076 h 2339788"/>
                <a:gd name="connsiteX249" fmla="*/ 793377 w 5620871"/>
                <a:gd name="connsiteY249" fmla="*/ 1842247 h 2339788"/>
                <a:gd name="connsiteX250" fmla="*/ 779929 w 5620871"/>
                <a:gd name="connsiteY250" fmla="*/ 1855694 h 2339788"/>
                <a:gd name="connsiteX251" fmla="*/ 759759 w 5620871"/>
                <a:gd name="connsiteY251" fmla="*/ 1862418 h 2339788"/>
                <a:gd name="connsiteX252" fmla="*/ 732865 w 5620871"/>
                <a:gd name="connsiteY252" fmla="*/ 1875865 h 2339788"/>
                <a:gd name="connsiteX253" fmla="*/ 679077 w 5620871"/>
                <a:gd name="connsiteY253" fmla="*/ 1882588 h 2339788"/>
                <a:gd name="connsiteX254" fmla="*/ 611841 w 5620871"/>
                <a:gd name="connsiteY254" fmla="*/ 1896035 h 2339788"/>
                <a:gd name="connsiteX255" fmla="*/ 490818 w 5620871"/>
                <a:gd name="connsiteY255" fmla="*/ 1889312 h 2339788"/>
                <a:gd name="connsiteX256" fmla="*/ 470647 w 5620871"/>
                <a:gd name="connsiteY256" fmla="*/ 1875865 h 2339788"/>
                <a:gd name="connsiteX257" fmla="*/ 450477 w 5620871"/>
                <a:gd name="connsiteY257" fmla="*/ 1869141 h 2339788"/>
                <a:gd name="connsiteX258" fmla="*/ 437029 w 5620871"/>
                <a:gd name="connsiteY258" fmla="*/ 1828800 h 2339788"/>
                <a:gd name="connsiteX259" fmla="*/ 450477 w 5620871"/>
                <a:gd name="connsiteY259" fmla="*/ 1748118 h 2339788"/>
                <a:gd name="connsiteX260" fmla="*/ 463924 w 5620871"/>
                <a:gd name="connsiteY260" fmla="*/ 1707776 h 2339788"/>
                <a:gd name="connsiteX261" fmla="*/ 457200 w 5620871"/>
                <a:gd name="connsiteY261" fmla="*/ 1680882 h 2339788"/>
                <a:gd name="connsiteX262" fmla="*/ 437029 w 5620871"/>
                <a:gd name="connsiteY262" fmla="*/ 1660712 h 2339788"/>
                <a:gd name="connsiteX263" fmla="*/ 396688 w 5620871"/>
                <a:gd name="connsiteY263" fmla="*/ 1640541 h 2339788"/>
                <a:gd name="connsiteX264" fmla="*/ 349624 w 5620871"/>
                <a:gd name="connsiteY264" fmla="*/ 1613647 h 2339788"/>
                <a:gd name="connsiteX265" fmla="*/ 329453 w 5620871"/>
                <a:gd name="connsiteY265" fmla="*/ 1600200 h 2339788"/>
                <a:gd name="connsiteX266" fmla="*/ 282388 w 5620871"/>
                <a:gd name="connsiteY266" fmla="*/ 1586753 h 2339788"/>
                <a:gd name="connsiteX267" fmla="*/ 262218 w 5620871"/>
                <a:gd name="connsiteY267" fmla="*/ 1573306 h 2339788"/>
                <a:gd name="connsiteX268" fmla="*/ 221877 w 5620871"/>
                <a:gd name="connsiteY268" fmla="*/ 1559859 h 2339788"/>
                <a:gd name="connsiteX269" fmla="*/ 201706 w 5620871"/>
                <a:gd name="connsiteY269" fmla="*/ 1553135 h 2339788"/>
                <a:gd name="connsiteX270" fmla="*/ 161365 w 5620871"/>
                <a:gd name="connsiteY270" fmla="*/ 1539688 h 2339788"/>
                <a:gd name="connsiteX271" fmla="*/ 141194 w 5620871"/>
                <a:gd name="connsiteY271" fmla="*/ 1526241 h 2339788"/>
                <a:gd name="connsiteX272" fmla="*/ 100853 w 5620871"/>
                <a:gd name="connsiteY272" fmla="*/ 1512794 h 2339788"/>
                <a:gd name="connsiteX273" fmla="*/ 87406 w 5620871"/>
                <a:gd name="connsiteY273" fmla="*/ 1492623 h 2339788"/>
                <a:gd name="connsiteX274" fmla="*/ 67235 w 5620871"/>
                <a:gd name="connsiteY274" fmla="*/ 1479176 h 2339788"/>
                <a:gd name="connsiteX275" fmla="*/ 20171 w 5620871"/>
                <a:gd name="connsiteY275" fmla="*/ 1425388 h 2339788"/>
                <a:gd name="connsiteX276" fmla="*/ 6724 w 5620871"/>
                <a:gd name="connsiteY276" fmla="*/ 1385047 h 2339788"/>
                <a:gd name="connsiteX277" fmla="*/ 0 w 5620871"/>
                <a:gd name="connsiteY277" fmla="*/ 1364876 h 2339788"/>
                <a:gd name="connsiteX278" fmla="*/ 6724 w 5620871"/>
                <a:gd name="connsiteY278" fmla="*/ 1304365 h 2339788"/>
                <a:gd name="connsiteX279" fmla="*/ 33618 w 5620871"/>
                <a:gd name="connsiteY279" fmla="*/ 1290918 h 2339788"/>
                <a:gd name="connsiteX280" fmla="*/ 87406 w 5620871"/>
                <a:gd name="connsiteY280" fmla="*/ 1277470 h 2339788"/>
                <a:gd name="connsiteX281" fmla="*/ 181535 w 5620871"/>
                <a:gd name="connsiteY281" fmla="*/ 1264023 h 2339788"/>
                <a:gd name="connsiteX282" fmla="*/ 201706 w 5620871"/>
                <a:gd name="connsiteY282" fmla="*/ 1257300 h 2339788"/>
                <a:gd name="connsiteX283" fmla="*/ 262218 w 5620871"/>
                <a:gd name="connsiteY283" fmla="*/ 1210235 h 2339788"/>
                <a:gd name="connsiteX284" fmla="*/ 262218 w 5620871"/>
                <a:gd name="connsiteY284" fmla="*/ 1129553 h 2339788"/>
                <a:gd name="connsiteX285" fmla="*/ 248771 w 5620871"/>
                <a:gd name="connsiteY285" fmla="*/ 1089212 h 2339788"/>
                <a:gd name="connsiteX286" fmla="*/ 268941 w 5620871"/>
                <a:gd name="connsiteY286" fmla="*/ 1035423 h 2339788"/>
                <a:gd name="connsiteX287" fmla="*/ 295835 w 5620871"/>
                <a:gd name="connsiteY287" fmla="*/ 1028700 h 2339788"/>
                <a:gd name="connsiteX288" fmla="*/ 389965 w 5620871"/>
                <a:gd name="connsiteY288" fmla="*/ 1015253 h 2339788"/>
                <a:gd name="connsiteX289" fmla="*/ 416859 w 5620871"/>
                <a:gd name="connsiteY289" fmla="*/ 968188 h 2339788"/>
                <a:gd name="connsiteX290" fmla="*/ 423582 w 5620871"/>
                <a:gd name="connsiteY290" fmla="*/ 941294 h 2339788"/>
                <a:gd name="connsiteX291" fmla="*/ 443753 w 5620871"/>
                <a:gd name="connsiteY291" fmla="*/ 900953 h 2339788"/>
                <a:gd name="connsiteX292" fmla="*/ 463924 w 5620871"/>
                <a:gd name="connsiteY292" fmla="*/ 833718 h 2339788"/>
                <a:gd name="connsiteX293" fmla="*/ 470647 w 5620871"/>
                <a:gd name="connsiteY293" fmla="*/ 813547 h 2339788"/>
                <a:gd name="connsiteX294" fmla="*/ 490818 w 5620871"/>
                <a:gd name="connsiteY294" fmla="*/ 800100 h 2339788"/>
                <a:gd name="connsiteX295" fmla="*/ 524435 w 5620871"/>
                <a:gd name="connsiteY295" fmla="*/ 739588 h 2339788"/>
                <a:gd name="connsiteX296" fmla="*/ 544606 w 5620871"/>
                <a:gd name="connsiteY296" fmla="*/ 732865 h 2339788"/>
                <a:gd name="connsiteX297" fmla="*/ 625288 w 5620871"/>
                <a:gd name="connsiteY297" fmla="*/ 692523 h 2339788"/>
                <a:gd name="connsiteX298" fmla="*/ 645459 w 5620871"/>
                <a:gd name="connsiteY298" fmla="*/ 685800 h 2339788"/>
                <a:gd name="connsiteX299" fmla="*/ 665629 w 5620871"/>
                <a:gd name="connsiteY299" fmla="*/ 672353 h 2339788"/>
                <a:gd name="connsiteX300" fmla="*/ 705971 w 5620871"/>
                <a:gd name="connsiteY300" fmla="*/ 658906 h 2339788"/>
                <a:gd name="connsiteX301" fmla="*/ 726141 w 5620871"/>
                <a:gd name="connsiteY301" fmla="*/ 645459 h 2339788"/>
                <a:gd name="connsiteX302" fmla="*/ 746312 w 5620871"/>
                <a:gd name="connsiteY302" fmla="*/ 638735 h 2339788"/>
                <a:gd name="connsiteX303" fmla="*/ 739588 w 5620871"/>
                <a:gd name="connsiteY303" fmla="*/ 605118 h 2339788"/>
                <a:gd name="connsiteX304" fmla="*/ 719418 w 5620871"/>
                <a:gd name="connsiteY304" fmla="*/ 564776 h 2339788"/>
                <a:gd name="connsiteX305" fmla="*/ 699247 w 5620871"/>
                <a:gd name="connsiteY305" fmla="*/ 551329 h 2339788"/>
                <a:gd name="connsiteX306" fmla="*/ 665629 w 5620871"/>
                <a:gd name="connsiteY306" fmla="*/ 517712 h 2339788"/>
                <a:gd name="connsiteX307" fmla="*/ 652182 w 5620871"/>
                <a:gd name="connsiteY307" fmla="*/ 497541 h 2339788"/>
                <a:gd name="connsiteX308" fmla="*/ 658906 w 5620871"/>
                <a:gd name="connsiteY308" fmla="*/ 477370 h 2339788"/>
                <a:gd name="connsiteX309" fmla="*/ 665629 w 5620871"/>
                <a:gd name="connsiteY309" fmla="*/ 437029 h 2339788"/>
                <a:gd name="connsiteX310" fmla="*/ 679077 w 5620871"/>
                <a:gd name="connsiteY310" fmla="*/ 423582 h 2339788"/>
                <a:gd name="connsiteX311" fmla="*/ 712694 w 5620871"/>
                <a:gd name="connsiteY311" fmla="*/ 389965 h 2339788"/>
                <a:gd name="connsiteX312" fmla="*/ 746312 w 5620871"/>
                <a:gd name="connsiteY312" fmla="*/ 349623 h 2339788"/>
                <a:gd name="connsiteX313" fmla="*/ 793377 w 5620871"/>
                <a:gd name="connsiteY313" fmla="*/ 322729 h 2339788"/>
                <a:gd name="connsiteX314" fmla="*/ 813547 w 5620871"/>
                <a:gd name="connsiteY314" fmla="*/ 309282 h 2339788"/>
                <a:gd name="connsiteX315" fmla="*/ 1008529 w 5620871"/>
                <a:gd name="connsiteY315" fmla="*/ 316006 h 2339788"/>
                <a:gd name="connsiteX316" fmla="*/ 1109382 w 5620871"/>
                <a:gd name="connsiteY316" fmla="*/ 329453 h 2339788"/>
                <a:gd name="connsiteX317" fmla="*/ 1203512 w 5620871"/>
                <a:gd name="connsiteY317" fmla="*/ 349623 h 2339788"/>
                <a:gd name="connsiteX318" fmla="*/ 1250577 w 5620871"/>
                <a:gd name="connsiteY318" fmla="*/ 369794 h 2339788"/>
                <a:gd name="connsiteX319" fmla="*/ 1270747 w 5620871"/>
                <a:gd name="connsiteY319" fmla="*/ 383241 h 2339788"/>
                <a:gd name="connsiteX320" fmla="*/ 1297641 w 5620871"/>
                <a:gd name="connsiteY320" fmla="*/ 389965 h 2339788"/>
                <a:gd name="connsiteX321" fmla="*/ 1317812 w 5620871"/>
                <a:gd name="connsiteY321" fmla="*/ 396688 h 2339788"/>
                <a:gd name="connsiteX322" fmla="*/ 1385047 w 5620871"/>
                <a:gd name="connsiteY322" fmla="*/ 437029 h 2339788"/>
                <a:gd name="connsiteX323" fmla="*/ 1405218 w 5620871"/>
                <a:gd name="connsiteY323" fmla="*/ 443753 h 2339788"/>
                <a:gd name="connsiteX324" fmla="*/ 1452282 w 5620871"/>
                <a:gd name="connsiteY324" fmla="*/ 470647 h 2339788"/>
                <a:gd name="connsiteX325" fmla="*/ 1492624 w 5620871"/>
                <a:gd name="connsiteY325" fmla="*/ 484094 h 2339788"/>
                <a:gd name="connsiteX326" fmla="*/ 1532965 w 5620871"/>
                <a:gd name="connsiteY326" fmla="*/ 510988 h 2339788"/>
                <a:gd name="connsiteX327" fmla="*/ 1553135 w 5620871"/>
                <a:gd name="connsiteY327" fmla="*/ 517712 h 2339788"/>
                <a:gd name="connsiteX328" fmla="*/ 1613647 w 5620871"/>
                <a:gd name="connsiteY328" fmla="*/ 531159 h 2339788"/>
                <a:gd name="connsiteX329" fmla="*/ 1647265 w 5620871"/>
                <a:gd name="connsiteY329" fmla="*/ 544606 h 2339788"/>
                <a:gd name="connsiteX330" fmla="*/ 1701053 w 5620871"/>
                <a:gd name="connsiteY330" fmla="*/ 558053 h 2339788"/>
                <a:gd name="connsiteX331" fmla="*/ 1768288 w 5620871"/>
                <a:gd name="connsiteY331" fmla="*/ 578223 h 2339788"/>
                <a:gd name="connsiteX332" fmla="*/ 1828800 w 5620871"/>
                <a:gd name="connsiteY332" fmla="*/ 584947 h 2339788"/>
                <a:gd name="connsiteX333" fmla="*/ 1869141 w 5620871"/>
                <a:gd name="connsiteY333" fmla="*/ 591670 h 2339788"/>
                <a:gd name="connsiteX334" fmla="*/ 2017059 w 5620871"/>
                <a:gd name="connsiteY334" fmla="*/ 584947 h 2339788"/>
                <a:gd name="connsiteX335" fmla="*/ 2043953 w 5620871"/>
                <a:gd name="connsiteY335" fmla="*/ 578223 h 2339788"/>
                <a:gd name="connsiteX336" fmla="*/ 2212041 w 5620871"/>
                <a:gd name="connsiteY336" fmla="*/ 584947 h 2339788"/>
                <a:gd name="connsiteX337" fmla="*/ 2454088 w 5620871"/>
                <a:gd name="connsiteY337" fmla="*/ 584947 h 2339788"/>
                <a:gd name="connsiteX338" fmla="*/ 2480982 w 5620871"/>
                <a:gd name="connsiteY338" fmla="*/ 578223 h 2339788"/>
                <a:gd name="connsiteX339" fmla="*/ 2541494 w 5620871"/>
                <a:gd name="connsiteY339" fmla="*/ 558053 h 2339788"/>
                <a:gd name="connsiteX340" fmla="*/ 2595282 w 5620871"/>
                <a:gd name="connsiteY340" fmla="*/ 544606 h 2339788"/>
                <a:gd name="connsiteX341" fmla="*/ 2642347 w 5620871"/>
                <a:gd name="connsiteY341" fmla="*/ 531159 h 2339788"/>
                <a:gd name="connsiteX342" fmla="*/ 2682688 w 5620871"/>
                <a:gd name="connsiteY342" fmla="*/ 510988 h 2339788"/>
                <a:gd name="connsiteX343" fmla="*/ 2723029 w 5620871"/>
                <a:gd name="connsiteY343" fmla="*/ 490818 h 2339788"/>
                <a:gd name="connsiteX344" fmla="*/ 2743200 w 5620871"/>
                <a:gd name="connsiteY344" fmla="*/ 477370 h 2339788"/>
                <a:gd name="connsiteX345" fmla="*/ 2763371 w 5620871"/>
                <a:gd name="connsiteY345" fmla="*/ 470647 h 2339788"/>
                <a:gd name="connsiteX346" fmla="*/ 2776818 w 5620871"/>
                <a:gd name="connsiteY346" fmla="*/ 450476 h 2339788"/>
                <a:gd name="connsiteX347" fmla="*/ 2796988 w 5620871"/>
                <a:gd name="connsiteY347" fmla="*/ 437029 h 2339788"/>
                <a:gd name="connsiteX348" fmla="*/ 2830606 w 5620871"/>
                <a:gd name="connsiteY348" fmla="*/ 396688 h 2339788"/>
                <a:gd name="connsiteX349" fmla="*/ 2870947 w 5620871"/>
                <a:gd name="connsiteY349" fmla="*/ 336176 h 2339788"/>
                <a:gd name="connsiteX350" fmla="*/ 2884394 w 5620871"/>
                <a:gd name="connsiteY350" fmla="*/ 316006 h 2339788"/>
                <a:gd name="connsiteX351" fmla="*/ 2904565 w 5620871"/>
                <a:gd name="connsiteY351" fmla="*/ 295835 h 2339788"/>
                <a:gd name="connsiteX352" fmla="*/ 2911288 w 5620871"/>
                <a:gd name="connsiteY352" fmla="*/ 275665 h 2339788"/>
                <a:gd name="connsiteX353" fmla="*/ 2938182 w 5620871"/>
                <a:gd name="connsiteY353" fmla="*/ 235323 h 2339788"/>
                <a:gd name="connsiteX354" fmla="*/ 2944906 w 5620871"/>
                <a:gd name="connsiteY354" fmla="*/ 215153 h 2339788"/>
                <a:gd name="connsiteX355" fmla="*/ 2971800 w 5620871"/>
                <a:gd name="connsiteY355" fmla="*/ 174812 h 2339788"/>
                <a:gd name="connsiteX356" fmla="*/ 2991971 w 5620871"/>
                <a:gd name="connsiteY356" fmla="*/ 134470 h 2339788"/>
                <a:gd name="connsiteX357" fmla="*/ 2998694 w 5620871"/>
                <a:gd name="connsiteY357" fmla="*/ 114300 h 2339788"/>
                <a:gd name="connsiteX358" fmla="*/ 3018865 w 5620871"/>
                <a:gd name="connsiteY358" fmla="*/ 100853 h 2339788"/>
                <a:gd name="connsiteX359" fmla="*/ 3032312 w 5620871"/>
                <a:gd name="connsiteY359" fmla="*/ 80682 h 2339788"/>
                <a:gd name="connsiteX360" fmla="*/ 3052482 w 5620871"/>
                <a:gd name="connsiteY360" fmla="*/ 87406 h 2339788"/>
                <a:gd name="connsiteX361" fmla="*/ 3059206 w 5620871"/>
                <a:gd name="connsiteY361" fmla="*/ 107576 h 2339788"/>
                <a:gd name="connsiteX362" fmla="*/ 3065929 w 5620871"/>
                <a:gd name="connsiteY362" fmla="*/ 141194 h 2339788"/>
                <a:gd name="connsiteX363" fmla="*/ 3072653 w 5620871"/>
                <a:gd name="connsiteY363" fmla="*/ 161365 h 2339788"/>
                <a:gd name="connsiteX364" fmla="*/ 3099547 w 5620871"/>
                <a:gd name="connsiteY364" fmla="*/ 168088 h 2339788"/>
                <a:gd name="connsiteX365" fmla="*/ 3193677 w 5620871"/>
                <a:gd name="connsiteY365" fmla="*/ 174812 h 2339788"/>
                <a:gd name="connsiteX366" fmla="*/ 3220571 w 5620871"/>
                <a:gd name="connsiteY366" fmla="*/ 181535 h 2339788"/>
                <a:gd name="connsiteX367" fmla="*/ 3260912 w 5620871"/>
                <a:gd name="connsiteY367" fmla="*/ 194982 h 2339788"/>
                <a:gd name="connsiteX368" fmla="*/ 3281082 w 5620871"/>
                <a:gd name="connsiteY368" fmla="*/ 208429 h 2339788"/>
                <a:gd name="connsiteX369" fmla="*/ 3348318 w 5620871"/>
                <a:gd name="connsiteY369" fmla="*/ 188259 h 2339788"/>
                <a:gd name="connsiteX370" fmla="*/ 3368488 w 5620871"/>
                <a:gd name="connsiteY370" fmla="*/ 147918 h 2339788"/>
                <a:gd name="connsiteX371" fmla="*/ 3375212 w 5620871"/>
                <a:gd name="connsiteY371" fmla="*/ 154641 h 233978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065929 w 5620871"/>
                <a:gd name="connsiteY362" fmla="*/ 121024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260912 w 5620871"/>
                <a:gd name="connsiteY362" fmla="*/ 2891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382328 w 5620871"/>
                <a:gd name="connsiteY371" fmla="*/ 173609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91347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74714 w 5620871"/>
                <a:gd name="connsiteY180" fmla="*/ 189561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771900 w 5620871"/>
                <a:gd name="connsiteY182" fmla="*/ 1902759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16289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5620871" h="2319618">
                  <a:moveTo>
                    <a:pt x="3045758" y="80683"/>
                  </a:moveTo>
                  <a:cubicBezTo>
                    <a:pt x="3047999" y="129989"/>
                    <a:pt x="3064678" y="118321"/>
                    <a:pt x="3072653" y="127748"/>
                  </a:cubicBezTo>
                  <a:cubicBezTo>
                    <a:pt x="3080628" y="137175"/>
                    <a:pt x="3087941" y="133420"/>
                    <a:pt x="3093609" y="137244"/>
                  </a:cubicBezTo>
                  <a:cubicBezTo>
                    <a:pt x="3099277" y="141068"/>
                    <a:pt x="3099940" y="146209"/>
                    <a:pt x="3106663" y="150691"/>
                  </a:cubicBezTo>
                  <a:cubicBezTo>
                    <a:pt x="3111145" y="157415"/>
                    <a:pt x="3122473" y="164601"/>
                    <a:pt x="3141458" y="170862"/>
                  </a:cubicBezTo>
                  <a:cubicBezTo>
                    <a:pt x="3160443" y="177123"/>
                    <a:pt x="3174902" y="191772"/>
                    <a:pt x="3220571" y="188259"/>
                  </a:cubicBezTo>
                  <a:cubicBezTo>
                    <a:pt x="3237848" y="182500"/>
                    <a:pt x="3249068" y="178188"/>
                    <a:pt x="3267635" y="174812"/>
                  </a:cubicBezTo>
                  <a:cubicBezTo>
                    <a:pt x="3283227" y="171977"/>
                    <a:pt x="3299094" y="170843"/>
                    <a:pt x="3314700" y="168089"/>
                  </a:cubicBezTo>
                  <a:cubicBezTo>
                    <a:pt x="3337208" y="164117"/>
                    <a:pt x="3381935" y="154642"/>
                    <a:pt x="3381935" y="154642"/>
                  </a:cubicBezTo>
                  <a:lnTo>
                    <a:pt x="3422277" y="114300"/>
                  </a:lnTo>
                  <a:cubicBezTo>
                    <a:pt x="3429000" y="107577"/>
                    <a:pt x="3434536" y="99404"/>
                    <a:pt x="3442447" y="94130"/>
                  </a:cubicBezTo>
                  <a:cubicBezTo>
                    <a:pt x="3449171" y="89648"/>
                    <a:pt x="3456410" y="85856"/>
                    <a:pt x="3462618" y="80683"/>
                  </a:cubicBezTo>
                  <a:cubicBezTo>
                    <a:pt x="3496194" y="52702"/>
                    <a:pt x="3467510" y="65604"/>
                    <a:pt x="3502959" y="53789"/>
                  </a:cubicBezTo>
                  <a:cubicBezTo>
                    <a:pt x="3507441" y="47065"/>
                    <a:pt x="3510325" y="38939"/>
                    <a:pt x="3516406" y="33618"/>
                  </a:cubicBezTo>
                  <a:cubicBezTo>
                    <a:pt x="3544859" y="8721"/>
                    <a:pt x="3549215" y="9235"/>
                    <a:pt x="3576918" y="0"/>
                  </a:cubicBezTo>
                  <a:cubicBezTo>
                    <a:pt x="3583641" y="4483"/>
                    <a:pt x="3591374" y="7734"/>
                    <a:pt x="3597088" y="13448"/>
                  </a:cubicBezTo>
                  <a:cubicBezTo>
                    <a:pt x="3610122" y="26482"/>
                    <a:pt x="3611790" y="37383"/>
                    <a:pt x="3617259" y="53789"/>
                  </a:cubicBezTo>
                  <a:cubicBezTo>
                    <a:pt x="3610535" y="58271"/>
                    <a:pt x="3602802" y="61522"/>
                    <a:pt x="3597088" y="67236"/>
                  </a:cubicBezTo>
                  <a:cubicBezTo>
                    <a:pt x="3552261" y="112061"/>
                    <a:pt x="3617262" y="64992"/>
                    <a:pt x="3563471" y="100853"/>
                  </a:cubicBezTo>
                  <a:cubicBezTo>
                    <a:pt x="3556213" y="111741"/>
                    <a:pt x="3538593" y="126672"/>
                    <a:pt x="3556747" y="141195"/>
                  </a:cubicBezTo>
                  <a:cubicBezTo>
                    <a:pt x="3563963" y="146968"/>
                    <a:pt x="3574676" y="145677"/>
                    <a:pt x="3583641" y="147918"/>
                  </a:cubicBezTo>
                  <a:cubicBezTo>
                    <a:pt x="3592606" y="152400"/>
                    <a:pt x="3598209" y="148384"/>
                    <a:pt x="3610535" y="147133"/>
                  </a:cubicBezTo>
                  <a:cubicBezTo>
                    <a:pt x="3622861" y="145882"/>
                    <a:pt x="3622862" y="140279"/>
                    <a:pt x="3657600" y="140410"/>
                  </a:cubicBezTo>
                  <a:cubicBezTo>
                    <a:pt x="3692338" y="140541"/>
                    <a:pt x="3765177" y="150159"/>
                    <a:pt x="3818965" y="147918"/>
                  </a:cubicBezTo>
                  <a:cubicBezTo>
                    <a:pt x="3840268" y="140817"/>
                    <a:pt x="3840688" y="142643"/>
                    <a:pt x="3859306" y="127748"/>
                  </a:cubicBezTo>
                  <a:cubicBezTo>
                    <a:pt x="3882063" y="109542"/>
                    <a:pt x="3872875" y="100812"/>
                    <a:pt x="3913094" y="87406"/>
                  </a:cubicBezTo>
                  <a:lnTo>
                    <a:pt x="3973606" y="67236"/>
                  </a:lnTo>
                  <a:lnTo>
                    <a:pt x="4013947" y="53789"/>
                  </a:lnTo>
                  <a:cubicBezTo>
                    <a:pt x="4054514" y="45675"/>
                    <a:pt x="4036723" y="50679"/>
                    <a:pt x="4067735" y="40342"/>
                  </a:cubicBezTo>
                  <a:cubicBezTo>
                    <a:pt x="4115429" y="56239"/>
                    <a:pt x="4081182" y="37565"/>
                    <a:pt x="4081182" y="127748"/>
                  </a:cubicBezTo>
                  <a:cubicBezTo>
                    <a:pt x="4081182" y="139176"/>
                    <a:pt x="4085665" y="150159"/>
                    <a:pt x="4087906" y="161365"/>
                  </a:cubicBezTo>
                  <a:cubicBezTo>
                    <a:pt x="4162091" y="146528"/>
                    <a:pt x="4133458" y="155145"/>
                    <a:pt x="4175312" y="141195"/>
                  </a:cubicBezTo>
                  <a:cubicBezTo>
                    <a:pt x="4230687" y="159653"/>
                    <a:pt x="4201621" y="156647"/>
                    <a:pt x="4262718" y="147918"/>
                  </a:cubicBezTo>
                  <a:cubicBezTo>
                    <a:pt x="4269441" y="145677"/>
                    <a:pt x="4276074" y="143142"/>
                    <a:pt x="4282888" y="141195"/>
                  </a:cubicBezTo>
                  <a:cubicBezTo>
                    <a:pt x="4291773" y="138656"/>
                    <a:pt x="4301517" y="138604"/>
                    <a:pt x="4309782" y="134471"/>
                  </a:cubicBezTo>
                  <a:cubicBezTo>
                    <a:pt x="4324237" y="127243"/>
                    <a:pt x="4334792" y="112688"/>
                    <a:pt x="4350124" y="107577"/>
                  </a:cubicBezTo>
                  <a:lnTo>
                    <a:pt x="4390465" y="94130"/>
                  </a:lnTo>
                  <a:cubicBezTo>
                    <a:pt x="4428565" y="96371"/>
                    <a:pt x="4466920" y="95917"/>
                    <a:pt x="4504765" y="100853"/>
                  </a:cubicBezTo>
                  <a:cubicBezTo>
                    <a:pt x="4518820" y="102686"/>
                    <a:pt x="4545106" y="114300"/>
                    <a:pt x="4545106" y="114300"/>
                  </a:cubicBezTo>
                  <a:cubicBezTo>
                    <a:pt x="4542865" y="132230"/>
                    <a:pt x="4545721" y="151577"/>
                    <a:pt x="4538382" y="168089"/>
                  </a:cubicBezTo>
                  <a:cubicBezTo>
                    <a:pt x="4535504" y="174565"/>
                    <a:pt x="4525264" y="174107"/>
                    <a:pt x="4518212" y="174812"/>
                  </a:cubicBezTo>
                  <a:cubicBezTo>
                    <a:pt x="4480236" y="178610"/>
                    <a:pt x="4442012" y="179295"/>
                    <a:pt x="4403912" y="181536"/>
                  </a:cubicBezTo>
                  <a:cubicBezTo>
                    <a:pt x="4330357" y="206052"/>
                    <a:pt x="4441763" y="166954"/>
                    <a:pt x="4363571" y="201706"/>
                  </a:cubicBezTo>
                  <a:cubicBezTo>
                    <a:pt x="4335656" y="214113"/>
                    <a:pt x="4318370" y="216125"/>
                    <a:pt x="4289612" y="221877"/>
                  </a:cubicBezTo>
                  <a:cubicBezTo>
                    <a:pt x="4258787" y="268115"/>
                    <a:pt x="4247386" y="257107"/>
                    <a:pt x="4282888" y="268942"/>
                  </a:cubicBezTo>
                  <a:cubicBezTo>
                    <a:pt x="4286419" y="268236"/>
                    <a:pt x="4337074" y="258658"/>
                    <a:pt x="4343400" y="255495"/>
                  </a:cubicBezTo>
                  <a:cubicBezTo>
                    <a:pt x="4357855" y="248267"/>
                    <a:pt x="4368062" y="232519"/>
                    <a:pt x="4383741" y="228600"/>
                  </a:cubicBezTo>
                  <a:cubicBezTo>
                    <a:pt x="4392706" y="226359"/>
                    <a:pt x="4401784" y="224532"/>
                    <a:pt x="4410635" y="221877"/>
                  </a:cubicBezTo>
                  <a:cubicBezTo>
                    <a:pt x="4424212" y="217804"/>
                    <a:pt x="4450977" y="208430"/>
                    <a:pt x="4450977" y="208430"/>
                  </a:cubicBezTo>
                  <a:cubicBezTo>
                    <a:pt x="4484594" y="210671"/>
                    <a:pt x="4519433" y="205897"/>
                    <a:pt x="4551829" y="215153"/>
                  </a:cubicBezTo>
                  <a:cubicBezTo>
                    <a:pt x="4558644" y="217100"/>
                    <a:pt x="4550117" y="230312"/>
                    <a:pt x="4545106" y="235324"/>
                  </a:cubicBezTo>
                  <a:cubicBezTo>
                    <a:pt x="4538019" y="242411"/>
                    <a:pt x="4526806" y="243614"/>
                    <a:pt x="4518212" y="248771"/>
                  </a:cubicBezTo>
                  <a:cubicBezTo>
                    <a:pt x="4504354" y="257086"/>
                    <a:pt x="4493203" y="270554"/>
                    <a:pt x="4477871" y="275665"/>
                  </a:cubicBezTo>
                  <a:lnTo>
                    <a:pt x="4437529" y="289112"/>
                  </a:lnTo>
                  <a:cubicBezTo>
                    <a:pt x="4430806" y="291353"/>
                    <a:pt x="4424235" y="294117"/>
                    <a:pt x="4417359" y="295836"/>
                  </a:cubicBezTo>
                  <a:cubicBezTo>
                    <a:pt x="4408394" y="298077"/>
                    <a:pt x="4399316" y="299904"/>
                    <a:pt x="4390465" y="302559"/>
                  </a:cubicBezTo>
                  <a:cubicBezTo>
                    <a:pt x="4376888" y="306632"/>
                    <a:pt x="4350124" y="316006"/>
                    <a:pt x="4350124" y="316006"/>
                  </a:cubicBezTo>
                  <a:cubicBezTo>
                    <a:pt x="4348630" y="317002"/>
                    <a:pt x="4309035" y="339662"/>
                    <a:pt x="4316506" y="349624"/>
                  </a:cubicBezTo>
                  <a:cubicBezTo>
                    <a:pt x="4323363" y="358766"/>
                    <a:pt x="4338918" y="354107"/>
                    <a:pt x="4350124" y="356348"/>
                  </a:cubicBezTo>
                  <a:cubicBezTo>
                    <a:pt x="4359089" y="360830"/>
                    <a:pt x="4367712" y="366073"/>
                    <a:pt x="4377018" y="369795"/>
                  </a:cubicBezTo>
                  <a:cubicBezTo>
                    <a:pt x="4390179" y="375059"/>
                    <a:pt x="4417359" y="383242"/>
                    <a:pt x="4417359" y="383242"/>
                  </a:cubicBezTo>
                  <a:cubicBezTo>
                    <a:pt x="4444253" y="381001"/>
                    <a:pt x="4471578" y="381811"/>
                    <a:pt x="4498041" y="376518"/>
                  </a:cubicBezTo>
                  <a:cubicBezTo>
                    <a:pt x="4511222" y="373882"/>
                    <a:pt x="4530032" y="349858"/>
                    <a:pt x="4538382" y="342900"/>
                  </a:cubicBezTo>
                  <a:cubicBezTo>
                    <a:pt x="4556249" y="328010"/>
                    <a:pt x="4564527" y="327960"/>
                    <a:pt x="4585447" y="316006"/>
                  </a:cubicBezTo>
                  <a:cubicBezTo>
                    <a:pt x="4592463" y="311997"/>
                    <a:pt x="4598234" y="305841"/>
                    <a:pt x="4605618" y="302559"/>
                  </a:cubicBezTo>
                  <a:cubicBezTo>
                    <a:pt x="4658393" y="279103"/>
                    <a:pt x="4686691" y="286566"/>
                    <a:pt x="4753535" y="282389"/>
                  </a:cubicBezTo>
                  <a:cubicBezTo>
                    <a:pt x="4773706" y="284630"/>
                    <a:pt x="4795895" y="280036"/>
                    <a:pt x="4814047" y="289112"/>
                  </a:cubicBezTo>
                  <a:cubicBezTo>
                    <a:pt x="4820386" y="292281"/>
                    <a:pt x="4811255" y="303386"/>
                    <a:pt x="4807324" y="309283"/>
                  </a:cubicBezTo>
                  <a:cubicBezTo>
                    <a:pt x="4802050" y="317195"/>
                    <a:pt x="4795465" y="324835"/>
                    <a:pt x="4787153" y="329453"/>
                  </a:cubicBezTo>
                  <a:cubicBezTo>
                    <a:pt x="4761880" y="343493"/>
                    <a:pt x="4733863" y="344145"/>
                    <a:pt x="4706471" y="349624"/>
                  </a:cubicBezTo>
                  <a:cubicBezTo>
                    <a:pt x="4697410" y="351436"/>
                    <a:pt x="4688542" y="354107"/>
                    <a:pt x="4679577" y="356348"/>
                  </a:cubicBezTo>
                  <a:cubicBezTo>
                    <a:pt x="4672853" y="360830"/>
                    <a:pt x="4666790" y="366513"/>
                    <a:pt x="4659406" y="369795"/>
                  </a:cubicBezTo>
                  <a:cubicBezTo>
                    <a:pt x="4587395" y="401800"/>
                    <a:pt x="4644544" y="366257"/>
                    <a:pt x="4598894" y="396689"/>
                  </a:cubicBezTo>
                  <a:cubicBezTo>
                    <a:pt x="4596653" y="403412"/>
                    <a:pt x="4591006" y="409868"/>
                    <a:pt x="4592171" y="416859"/>
                  </a:cubicBezTo>
                  <a:cubicBezTo>
                    <a:pt x="4595749" y="438327"/>
                    <a:pt x="4610055" y="438509"/>
                    <a:pt x="4625788" y="443753"/>
                  </a:cubicBezTo>
                  <a:cubicBezTo>
                    <a:pt x="4653055" y="439209"/>
                    <a:pt x="4667945" y="437830"/>
                    <a:pt x="4693024" y="430306"/>
                  </a:cubicBezTo>
                  <a:cubicBezTo>
                    <a:pt x="4706601" y="426233"/>
                    <a:pt x="4721571" y="424722"/>
                    <a:pt x="4733365" y="416859"/>
                  </a:cubicBezTo>
                  <a:cubicBezTo>
                    <a:pt x="4779603" y="386034"/>
                    <a:pt x="4758374" y="395075"/>
                    <a:pt x="4793877" y="383242"/>
                  </a:cubicBezTo>
                  <a:cubicBezTo>
                    <a:pt x="4848007" y="387753"/>
                    <a:pt x="4860622" y="384439"/>
                    <a:pt x="4901453" y="396689"/>
                  </a:cubicBezTo>
                  <a:cubicBezTo>
                    <a:pt x="4915030" y="400762"/>
                    <a:pt x="4941794" y="410136"/>
                    <a:pt x="4941794" y="410136"/>
                  </a:cubicBezTo>
                  <a:cubicBezTo>
                    <a:pt x="4959723" y="407895"/>
                    <a:pt x="4977805" y="406644"/>
                    <a:pt x="4995582" y="403412"/>
                  </a:cubicBezTo>
                  <a:cubicBezTo>
                    <a:pt x="5002555" y="402144"/>
                    <a:pt x="5009414" y="393520"/>
                    <a:pt x="5015753" y="396689"/>
                  </a:cubicBezTo>
                  <a:cubicBezTo>
                    <a:pt x="5022092" y="399858"/>
                    <a:pt x="5020236" y="410136"/>
                    <a:pt x="5022477" y="416859"/>
                  </a:cubicBezTo>
                  <a:cubicBezTo>
                    <a:pt x="4997600" y="441735"/>
                    <a:pt x="5014307" y="426787"/>
                    <a:pt x="4968688" y="457200"/>
                  </a:cubicBezTo>
                  <a:cubicBezTo>
                    <a:pt x="4961965" y="461682"/>
                    <a:pt x="4956184" y="468093"/>
                    <a:pt x="4948518" y="470648"/>
                  </a:cubicBezTo>
                  <a:lnTo>
                    <a:pt x="4908177" y="484095"/>
                  </a:lnTo>
                  <a:cubicBezTo>
                    <a:pt x="4901453" y="486336"/>
                    <a:pt x="4894997" y="489653"/>
                    <a:pt x="4888006" y="490818"/>
                  </a:cubicBezTo>
                  <a:cubicBezTo>
                    <a:pt x="4874559" y="493059"/>
                    <a:pt x="4860890" y="494236"/>
                    <a:pt x="4847665" y="497542"/>
                  </a:cubicBezTo>
                  <a:cubicBezTo>
                    <a:pt x="4833914" y="500980"/>
                    <a:pt x="4820771" y="506507"/>
                    <a:pt x="4807324" y="510989"/>
                  </a:cubicBezTo>
                  <a:lnTo>
                    <a:pt x="4787153" y="517712"/>
                  </a:lnTo>
                  <a:lnTo>
                    <a:pt x="4766982" y="524436"/>
                  </a:lnTo>
                  <a:cubicBezTo>
                    <a:pt x="4760259" y="526677"/>
                    <a:pt x="4749978" y="520088"/>
                    <a:pt x="4746812" y="531159"/>
                  </a:cubicBezTo>
                  <a:cubicBezTo>
                    <a:pt x="4743646" y="542230"/>
                    <a:pt x="4745024" y="572533"/>
                    <a:pt x="4747989" y="590859"/>
                  </a:cubicBezTo>
                  <a:cubicBezTo>
                    <a:pt x="4750954" y="609185"/>
                    <a:pt x="4761437" y="627534"/>
                    <a:pt x="4764602" y="641116"/>
                  </a:cubicBezTo>
                  <a:cubicBezTo>
                    <a:pt x="4767767" y="654698"/>
                    <a:pt x="4758741" y="666026"/>
                    <a:pt x="4766982" y="672353"/>
                  </a:cubicBezTo>
                  <a:cubicBezTo>
                    <a:pt x="4775223" y="678680"/>
                    <a:pt x="4798359" y="676836"/>
                    <a:pt x="4814047" y="679077"/>
                  </a:cubicBezTo>
                  <a:lnTo>
                    <a:pt x="4854388" y="692524"/>
                  </a:lnTo>
                  <a:cubicBezTo>
                    <a:pt x="4854398" y="692527"/>
                    <a:pt x="4894718" y="705968"/>
                    <a:pt x="4894729" y="705971"/>
                  </a:cubicBezTo>
                  <a:cubicBezTo>
                    <a:pt x="4903694" y="708212"/>
                    <a:pt x="4912603" y="710690"/>
                    <a:pt x="4921624" y="712695"/>
                  </a:cubicBezTo>
                  <a:cubicBezTo>
                    <a:pt x="4932779" y="715174"/>
                    <a:pt x="4943876" y="718222"/>
                    <a:pt x="4955241" y="719418"/>
                  </a:cubicBezTo>
                  <a:cubicBezTo>
                    <a:pt x="4986525" y="722711"/>
                    <a:pt x="5017994" y="723901"/>
                    <a:pt x="5049371" y="726142"/>
                  </a:cubicBezTo>
                  <a:cubicBezTo>
                    <a:pt x="5089712" y="723901"/>
                    <a:pt x="5130173" y="723249"/>
                    <a:pt x="5170394" y="719418"/>
                  </a:cubicBezTo>
                  <a:cubicBezTo>
                    <a:pt x="5193803" y="717189"/>
                    <a:pt x="5189716" y="708590"/>
                    <a:pt x="5210735" y="699248"/>
                  </a:cubicBezTo>
                  <a:cubicBezTo>
                    <a:pt x="5223688" y="693491"/>
                    <a:pt x="5239283" y="693663"/>
                    <a:pt x="5251077" y="685800"/>
                  </a:cubicBezTo>
                  <a:cubicBezTo>
                    <a:pt x="5264524" y="676835"/>
                    <a:pt x="5276086" y="664017"/>
                    <a:pt x="5291418" y="658906"/>
                  </a:cubicBezTo>
                  <a:cubicBezTo>
                    <a:pt x="5355243" y="637631"/>
                    <a:pt x="5317643" y="646742"/>
                    <a:pt x="5405718" y="638736"/>
                  </a:cubicBezTo>
                  <a:cubicBezTo>
                    <a:pt x="5423647" y="640977"/>
                    <a:pt x="5442730" y="638748"/>
                    <a:pt x="5459506" y="645459"/>
                  </a:cubicBezTo>
                  <a:cubicBezTo>
                    <a:pt x="5478379" y="653008"/>
                    <a:pt x="5476492" y="678251"/>
                    <a:pt x="5459506" y="685800"/>
                  </a:cubicBezTo>
                  <a:cubicBezTo>
                    <a:pt x="5445024" y="692236"/>
                    <a:pt x="5428129" y="690283"/>
                    <a:pt x="5412441" y="692524"/>
                  </a:cubicBezTo>
                  <a:cubicBezTo>
                    <a:pt x="5376396" y="704540"/>
                    <a:pt x="5407337" y="695152"/>
                    <a:pt x="5358653" y="705971"/>
                  </a:cubicBezTo>
                  <a:cubicBezTo>
                    <a:pt x="5333334" y="711597"/>
                    <a:pt x="5334044" y="711933"/>
                    <a:pt x="5311588" y="719418"/>
                  </a:cubicBezTo>
                  <a:lnTo>
                    <a:pt x="5271247" y="746312"/>
                  </a:lnTo>
                  <a:cubicBezTo>
                    <a:pt x="5264524" y="750794"/>
                    <a:pt x="5258743" y="757204"/>
                    <a:pt x="5251077" y="759759"/>
                  </a:cubicBezTo>
                  <a:cubicBezTo>
                    <a:pt x="5237630" y="764241"/>
                    <a:pt x="5224486" y="769768"/>
                    <a:pt x="5210735" y="773206"/>
                  </a:cubicBezTo>
                  <a:cubicBezTo>
                    <a:pt x="5176966" y="781649"/>
                    <a:pt x="5192607" y="777008"/>
                    <a:pt x="5163671" y="786653"/>
                  </a:cubicBezTo>
                  <a:cubicBezTo>
                    <a:pt x="5132846" y="832892"/>
                    <a:pt x="5141888" y="811663"/>
                    <a:pt x="5130053" y="847165"/>
                  </a:cubicBezTo>
                  <a:cubicBezTo>
                    <a:pt x="5132294" y="876300"/>
                    <a:pt x="5133153" y="905575"/>
                    <a:pt x="5136777" y="934571"/>
                  </a:cubicBezTo>
                  <a:cubicBezTo>
                    <a:pt x="5137656" y="941604"/>
                    <a:pt x="5138489" y="949730"/>
                    <a:pt x="5143500" y="954742"/>
                  </a:cubicBezTo>
                  <a:cubicBezTo>
                    <a:pt x="5153769" y="965011"/>
                    <a:pt x="5184283" y="985541"/>
                    <a:pt x="5204012" y="988359"/>
                  </a:cubicBezTo>
                  <a:cubicBezTo>
                    <a:pt x="5228518" y="991860"/>
                    <a:pt x="5253368" y="992349"/>
                    <a:pt x="5277971" y="995083"/>
                  </a:cubicBezTo>
                  <a:cubicBezTo>
                    <a:pt x="5293721" y="996833"/>
                    <a:pt x="5309372" y="999396"/>
                    <a:pt x="5325035" y="1001806"/>
                  </a:cubicBezTo>
                  <a:cubicBezTo>
                    <a:pt x="5338509" y="1003879"/>
                    <a:pt x="5351838" y="1006937"/>
                    <a:pt x="5365377" y="1008530"/>
                  </a:cubicBezTo>
                  <a:cubicBezTo>
                    <a:pt x="5389962" y="1011422"/>
                    <a:pt x="5414682" y="1013012"/>
                    <a:pt x="5439335" y="1015253"/>
                  </a:cubicBezTo>
                  <a:cubicBezTo>
                    <a:pt x="5542598" y="1000502"/>
                    <a:pt x="5448637" y="1020831"/>
                    <a:pt x="5506571" y="995083"/>
                  </a:cubicBezTo>
                  <a:cubicBezTo>
                    <a:pt x="5519524" y="989326"/>
                    <a:pt x="5546912" y="981636"/>
                    <a:pt x="5546912" y="981636"/>
                  </a:cubicBezTo>
                  <a:cubicBezTo>
                    <a:pt x="5573957" y="986143"/>
                    <a:pt x="5588516" y="982898"/>
                    <a:pt x="5607424" y="1001806"/>
                  </a:cubicBezTo>
                  <a:cubicBezTo>
                    <a:pt x="5613138" y="1007520"/>
                    <a:pt x="5616389" y="1015253"/>
                    <a:pt x="5620871" y="1021977"/>
                  </a:cubicBezTo>
                  <a:cubicBezTo>
                    <a:pt x="5599561" y="1053942"/>
                    <a:pt x="5615090" y="1039593"/>
                    <a:pt x="5567082" y="1055595"/>
                  </a:cubicBezTo>
                  <a:lnTo>
                    <a:pt x="5546912" y="1062318"/>
                  </a:lnTo>
                  <a:lnTo>
                    <a:pt x="5526741" y="1069042"/>
                  </a:lnTo>
                  <a:cubicBezTo>
                    <a:pt x="5448300" y="1066801"/>
                    <a:pt x="5369788" y="1066337"/>
                    <a:pt x="5291418" y="1062318"/>
                  </a:cubicBezTo>
                  <a:cubicBezTo>
                    <a:pt x="5282190" y="1061845"/>
                    <a:pt x="5273765" y="1055595"/>
                    <a:pt x="5264524" y="1055595"/>
                  </a:cubicBezTo>
                  <a:cubicBezTo>
                    <a:pt x="5215167" y="1055595"/>
                    <a:pt x="5165912" y="1060077"/>
                    <a:pt x="5116606" y="1062318"/>
                  </a:cubicBezTo>
                  <a:cubicBezTo>
                    <a:pt x="5109882" y="1064559"/>
                    <a:pt x="5101447" y="1064030"/>
                    <a:pt x="5096435" y="1069042"/>
                  </a:cubicBezTo>
                  <a:cubicBezTo>
                    <a:pt x="5085007" y="1080470"/>
                    <a:pt x="5069541" y="1109383"/>
                    <a:pt x="5069541" y="1109383"/>
                  </a:cubicBezTo>
                  <a:cubicBezTo>
                    <a:pt x="5067300" y="1116106"/>
                    <a:pt x="5062035" y="1122509"/>
                    <a:pt x="5062818" y="1129553"/>
                  </a:cubicBezTo>
                  <a:cubicBezTo>
                    <a:pt x="5066019" y="1158359"/>
                    <a:pt x="5075700" y="1169047"/>
                    <a:pt x="5089712" y="1190065"/>
                  </a:cubicBezTo>
                  <a:cubicBezTo>
                    <a:pt x="5091953" y="1196789"/>
                    <a:pt x="5096435" y="1203149"/>
                    <a:pt x="5096435" y="1210236"/>
                  </a:cubicBezTo>
                  <a:cubicBezTo>
                    <a:pt x="5096435" y="1223868"/>
                    <a:pt x="5094955" y="1237993"/>
                    <a:pt x="5089712" y="1250577"/>
                  </a:cubicBezTo>
                  <a:cubicBezTo>
                    <a:pt x="5072473" y="1291952"/>
                    <a:pt x="5057646" y="1294366"/>
                    <a:pt x="5022477" y="1317812"/>
                  </a:cubicBezTo>
                  <a:cubicBezTo>
                    <a:pt x="5015753" y="1322294"/>
                    <a:pt x="5009972" y="1328704"/>
                    <a:pt x="5002306" y="1331259"/>
                  </a:cubicBezTo>
                  <a:cubicBezTo>
                    <a:pt x="4995582" y="1333500"/>
                    <a:pt x="4988474" y="1334813"/>
                    <a:pt x="4982135" y="1337983"/>
                  </a:cubicBezTo>
                  <a:cubicBezTo>
                    <a:pt x="4918213" y="1369945"/>
                    <a:pt x="5025690" y="1330189"/>
                    <a:pt x="4921624" y="1364877"/>
                  </a:cubicBezTo>
                  <a:lnTo>
                    <a:pt x="4901453" y="1371600"/>
                  </a:lnTo>
                  <a:cubicBezTo>
                    <a:pt x="4877984" y="1395071"/>
                    <a:pt x="4894019" y="1383044"/>
                    <a:pt x="4847665" y="1398495"/>
                  </a:cubicBezTo>
                  <a:lnTo>
                    <a:pt x="4827494" y="1405218"/>
                  </a:lnTo>
                  <a:cubicBezTo>
                    <a:pt x="4820771" y="1409700"/>
                    <a:pt x="4811607" y="1411813"/>
                    <a:pt x="4807324" y="1418665"/>
                  </a:cubicBezTo>
                  <a:cubicBezTo>
                    <a:pt x="4799812" y="1430685"/>
                    <a:pt x="4793877" y="1459006"/>
                    <a:pt x="4793877" y="1459006"/>
                  </a:cubicBezTo>
                  <a:cubicBezTo>
                    <a:pt x="4796118" y="1465730"/>
                    <a:pt x="4796173" y="1473643"/>
                    <a:pt x="4800600" y="1479177"/>
                  </a:cubicBezTo>
                  <a:cubicBezTo>
                    <a:pt x="4812223" y="1493706"/>
                    <a:pt x="4848787" y="1501962"/>
                    <a:pt x="4861112" y="1506071"/>
                  </a:cubicBezTo>
                  <a:lnTo>
                    <a:pt x="4941794" y="1532965"/>
                  </a:lnTo>
                  <a:cubicBezTo>
                    <a:pt x="4953900" y="1537000"/>
                    <a:pt x="4977034" y="1545286"/>
                    <a:pt x="4988859" y="1546412"/>
                  </a:cubicBezTo>
                  <a:cubicBezTo>
                    <a:pt x="5026853" y="1550030"/>
                    <a:pt x="5065059" y="1550895"/>
                    <a:pt x="5103159" y="1553136"/>
                  </a:cubicBezTo>
                  <a:cubicBezTo>
                    <a:pt x="5105400" y="1559859"/>
                    <a:pt x="5109882" y="1566219"/>
                    <a:pt x="5109882" y="1573306"/>
                  </a:cubicBezTo>
                  <a:cubicBezTo>
                    <a:pt x="5109882" y="1594958"/>
                    <a:pt x="5098477" y="1596598"/>
                    <a:pt x="5082988" y="1606924"/>
                  </a:cubicBezTo>
                  <a:cubicBezTo>
                    <a:pt x="5044429" y="1594070"/>
                    <a:pt x="5081937" y="1605647"/>
                    <a:pt x="5029200" y="1593477"/>
                  </a:cubicBezTo>
                  <a:cubicBezTo>
                    <a:pt x="4944900" y="1574024"/>
                    <a:pt x="5006688" y="1584498"/>
                    <a:pt x="4928347" y="1573306"/>
                  </a:cubicBezTo>
                  <a:cubicBezTo>
                    <a:pt x="4927610" y="1573453"/>
                    <a:pt x="4871902" y="1584042"/>
                    <a:pt x="4867835" y="1586753"/>
                  </a:cubicBezTo>
                  <a:cubicBezTo>
                    <a:pt x="4861111" y="1591235"/>
                    <a:pt x="4858870" y="1600200"/>
                    <a:pt x="4854388" y="1606924"/>
                  </a:cubicBezTo>
                  <a:cubicBezTo>
                    <a:pt x="4847731" y="1626896"/>
                    <a:pt x="4843476" y="1651454"/>
                    <a:pt x="4827494" y="1667436"/>
                  </a:cubicBezTo>
                  <a:cubicBezTo>
                    <a:pt x="4821780" y="1673150"/>
                    <a:pt x="4814551" y="1677269"/>
                    <a:pt x="4807324" y="1680883"/>
                  </a:cubicBezTo>
                  <a:cubicBezTo>
                    <a:pt x="4800985" y="1684052"/>
                    <a:pt x="4794072" y="1686069"/>
                    <a:pt x="4787153" y="1687606"/>
                  </a:cubicBezTo>
                  <a:cubicBezTo>
                    <a:pt x="4773845" y="1690563"/>
                    <a:pt x="4760259" y="1692089"/>
                    <a:pt x="4746812" y="1694330"/>
                  </a:cubicBezTo>
                  <a:cubicBezTo>
                    <a:pt x="4657685" y="1688388"/>
                    <a:pt x="4582825" y="1679689"/>
                    <a:pt x="4491318" y="1694330"/>
                  </a:cubicBezTo>
                  <a:cubicBezTo>
                    <a:pt x="4483339" y="1695607"/>
                    <a:pt x="4484723" y="1710217"/>
                    <a:pt x="4477871" y="1714500"/>
                  </a:cubicBezTo>
                  <a:cubicBezTo>
                    <a:pt x="4465851" y="1722013"/>
                    <a:pt x="4449323" y="1720085"/>
                    <a:pt x="4437529" y="1727948"/>
                  </a:cubicBezTo>
                  <a:cubicBezTo>
                    <a:pt x="4430806" y="1732430"/>
                    <a:pt x="4424743" y="1738113"/>
                    <a:pt x="4417359" y="1741395"/>
                  </a:cubicBezTo>
                  <a:cubicBezTo>
                    <a:pt x="4404406" y="1747152"/>
                    <a:pt x="4377018" y="1754842"/>
                    <a:pt x="4377018" y="1754842"/>
                  </a:cubicBezTo>
                  <a:cubicBezTo>
                    <a:pt x="4344368" y="1750760"/>
                    <a:pt x="4320407" y="1749094"/>
                    <a:pt x="4289612" y="1741395"/>
                  </a:cubicBezTo>
                  <a:cubicBezTo>
                    <a:pt x="4282736" y="1739676"/>
                    <a:pt x="4276317" y="1736390"/>
                    <a:pt x="4269441" y="1734671"/>
                  </a:cubicBezTo>
                  <a:cubicBezTo>
                    <a:pt x="4258355" y="1731899"/>
                    <a:pt x="4247030" y="1730189"/>
                    <a:pt x="4235824" y="1727948"/>
                  </a:cubicBezTo>
                  <a:cubicBezTo>
                    <a:pt x="4220136" y="1730189"/>
                    <a:pt x="4203938" y="1730117"/>
                    <a:pt x="4188759" y="1734671"/>
                  </a:cubicBezTo>
                  <a:cubicBezTo>
                    <a:pt x="4159525" y="1743441"/>
                    <a:pt x="4175410" y="1750554"/>
                    <a:pt x="4155141" y="1768289"/>
                  </a:cubicBezTo>
                  <a:cubicBezTo>
                    <a:pt x="4131788" y="1788723"/>
                    <a:pt x="4120096" y="1794630"/>
                    <a:pt x="4094629" y="1801906"/>
                  </a:cubicBezTo>
                  <a:cubicBezTo>
                    <a:pt x="4085744" y="1804445"/>
                    <a:pt x="4076700" y="1806389"/>
                    <a:pt x="4067735" y="1808630"/>
                  </a:cubicBezTo>
                  <a:cubicBezTo>
                    <a:pt x="4049806" y="1806389"/>
                    <a:pt x="4026143" y="1799996"/>
                    <a:pt x="4013947" y="1801906"/>
                  </a:cubicBezTo>
                  <a:cubicBezTo>
                    <a:pt x="4001751" y="1803816"/>
                    <a:pt x="4003329" y="1814159"/>
                    <a:pt x="3994561" y="1820089"/>
                  </a:cubicBezTo>
                  <a:cubicBezTo>
                    <a:pt x="3985793" y="1826019"/>
                    <a:pt x="3974783" y="1835245"/>
                    <a:pt x="3961336" y="1837486"/>
                  </a:cubicBezTo>
                  <a:cubicBezTo>
                    <a:pt x="3887763" y="1862013"/>
                    <a:pt x="3934442" y="1850868"/>
                    <a:pt x="3924553" y="1857657"/>
                  </a:cubicBezTo>
                  <a:cubicBezTo>
                    <a:pt x="3914664" y="1864446"/>
                    <a:pt x="3910307" y="1871893"/>
                    <a:pt x="3902001" y="1878220"/>
                  </a:cubicBezTo>
                  <a:cubicBezTo>
                    <a:pt x="3893695" y="1884547"/>
                    <a:pt x="3883020" y="1890543"/>
                    <a:pt x="3874714" y="1895618"/>
                  </a:cubicBezTo>
                  <a:cubicBezTo>
                    <a:pt x="3866408" y="1900693"/>
                    <a:pt x="3880001" y="1899394"/>
                    <a:pt x="3852164" y="1908672"/>
                  </a:cubicBezTo>
                  <a:cubicBezTo>
                    <a:pt x="3843199" y="1922119"/>
                    <a:pt x="3847608" y="1938400"/>
                    <a:pt x="3846618" y="1945455"/>
                  </a:cubicBezTo>
                  <a:cubicBezTo>
                    <a:pt x="3845628" y="1952510"/>
                    <a:pt x="3850835" y="1948032"/>
                    <a:pt x="3846226" y="1951001"/>
                  </a:cubicBezTo>
                  <a:cubicBezTo>
                    <a:pt x="3841617" y="1953970"/>
                    <a:pt x="3820147" y="1957864"/>
                    <a:pt x="3818965" y="1963271"/>
                  </a:cubicBezTo>
                  <a:cubicBezTo>
                    <a:pt x="3817783" y="1968678"/>
                    <a:pt x="3833297" y="1975936"/>
                    <a:pt x="3839135" y="1983442"/>
                  </a:cubicBezTo>
                  <a:cubicBezTo>
                    <a:pt x="3866107" y="2018121"/>
                    <a:pt x="3862608" y="2013520"/>
                    <a:pt x="3872753" y="2043953"/>
                  </a:cubicBezTo>
                  <a:cubicBezTo>
                    <a:pt x="3873566" y="2048830"/>
                    <a:pt x="3878845" y="2093432"/>
                    <a:pt x="3886200" y="2104465"/>
                  </a:cubicBezTo>
                  <a:cubicBezTo>
                    <a:pt x="3891474" y="2112377"/>
                    <a:pt x="3899647" y="2117912"/>
                    <a:pt x="3906371" y="2124636"/>
                  </a:cubicBezTo>
                  <a:cubicBezTo>
                    <a:pt x="3910853" y="2138083"/>
                    <a:pt x="3924300" y="2151530"/>
                    <a:pt x="3919818" y="2164977"/>
                  </a:cubicBezTo>
                  <a:cubicBezTo>
                    <a:pt x="3908881" y="2197787"/>
                    <a:pt x="3905544" y="2219592"/>
                    <a:pt x="3879477" y="2245659"/>
                  </a:cubicBezTo>
                  <a:cubicBezTo>
                    <a:pt x="3872753" y="2252383"/>
                    <a:pt x="3867562" y="2261112"/>
                    <a:pt x="3859306" y="2265830"/>
                  </a:cubicBezTo>
                  <a:cubicBezTo>
                    <a:pt x="3851283" y="2270415"/>
                    <a:pt x="3841377" y="2270312"/>
                    <a:pt x="3832412" y="2272553"/>
                  </a:cubicBezTo>
                  <a:cubicBezTo>
                    <a:pt x="3825688" y="2277035"/>
                    <a:pt x="3817955" y="2280286"/>
                    <a:pt x="3812241" y="2286000"/>
                  </a:cubicBezTo>
                  <a:cubicBezTo>
                    <a:pt x="3806527" y="2291714"/>
                    <a:pt x="3805646" y="2301888"/>
                    <a:pt x="3798794" y="2306171"/>
                  </a:cubicBezTo>
                  <a:cubicBezTo>
                    <a:pt x="3786774" y="2313683"/>
                    <a:pt x="3758453" y="2319618"/>
                    <a:pt x="3758453" y="2319618"/>
                  </a:cubicBezTo>
                  <a:cubicBezTo>
                    <a:pt x="3724835" y="2317377"/>
                    <a:pt x="3690834" y="2318434"/>
                    <a:pt x="3657600" y="2312895"/>
                  </a:cubicBezTo>
                  <a:cubicBezTo>
                    <a:pt x="3649629" y="2311567"/>
                    <a:pt x="3644657" y="2303062"/>
                    <a:pt x="3637429" y="2299448"/>
                  </a:cubicBezTo>
                  <a:cubicBezTo>
                    <a:pt x="3631090" y="2296278"/>
                    <a:pt x="3623454" y="2296166"/>
                    <a:pt x="3617259" y="2292724"/>
                  </a:cubicBezTo>
                  <a:cubicBezTo>
                    <a:pt x="3603132" y="2284875"/>
                    <a:pt x="3592765" y="2269000"/>
                    <a:pt x="3576918" y="2265830"/>
                  </a:cubicBezTo>
                  <a:cubicBezTo>
                    <a:pt x="3565712" y="2263589"/>
                    <a:pt x="3554387" y="2261878"/>
                    <a:pt x="3543300" y="2259106"/>
                  </a:cubicBezTo>
                  <a:cubicBezTo>
                    <a:pt x="3531805" y="2256232"/>
                    <a:pt x="3495437" y="2241962"/>
                    <a:pt x="3489512" y="2238936"/>
                  </a:cubicBezTo>
                  <a:cubicBezTo>
                    <a:pt x="3394875" y="2190611"/>
                    <a:pt x="3300884" y="2141023"/>
                    <a:pt x="3207124" y="2091018"/>
                  </a:cubicBezTo>
                  <a:cubicBezTo>
                    <a:pt x="3199994" y="2087215"/>
                    <a:pt x="3194047" y="2081440"/>
                    <a:pt x="3186953" y="2077571"/>
                  </a:cubicBezTo>
                  <a:cubicBezTo>
                    <a:pt x="3139710" y="2051802"/>
                    <a:pt x="3147626" y="2055498"/>
                    <a:pt x="3112994" y="2043953"/>
                  </a:cubicBezTo>
                  <a:cubicBezTo>
                    <a:pt x="3104029" y="2037230"/>
                    <a:pt x="3095829" y="2029343"/>
                    <a:pt x="3086100" y="2023783"/>
                  </a:cubicBezTo>
                  <a:cubicBezTo>
                    <a:pt x="3079946" y="2020267"/>
                    <a:pt x="3072744" y="2019006"/>
                    <a:pt x="3065929" y="2017059"/>
                  </a:cubicBezTo>
                  <a:cubicBezTo>
                    <a:pt x="3055868" y="2014184"/>
                    <a:pt x="3029618" y="2008989"/>
                    <a:pt x="3018865" y="2003612"/>
                  </a:cubicBezTo>
                  <a:cubicBezTo>
                    <a:pt x="3011637" y="1999998"/>
                    <a:pt x="3006260" y="1993002"/>
                    <a:pt x="2998694" y="1990165"/>
                  </a:cubicBezTo>
                  <a:cubicBezTo>
                    <a:pt x="2914504" y="1958595"/>
                    <a:pt x="3002973" y="2001604"/>
                    <a:pt x="2944906" y="1976718"/>
                  </a:cubicBezTo>
                  <a:cubicBezTo>
                    <a:pt x="2935694" y="1972770"/>
                    <a:pt x="2927318" y="1966993"/>
                    <a:pt x="2918012" y="1963271"/>
                  </a:cubicBezTo>
                  <a:cubicBezTo>
                    <a:pt x="2904851" y="1958007"/>
                    <a:pt x="2889465" y="1957686"/>
                    <a:pt x="2877671" y="1949824"/>
                  </a:cubicBezTo>
                  <a:cubicBezTo>
                    <a:pt x="2819859" y="1911284"/>
                    <a:pt x="2893007" y="1957493"/>
                    <a:pt x="2837329" y="1929653"/>
                  </a:cubicBezTo>
                  <a:cubicBezTo>
                    <a:pt x="2830102" y="1926039"/>
                    <a:pt x="2824386" y="1919820"/>
                    <a:pt x="2817159" y="1916206"/>
                  </a:cubicBezTo>
                  <a:cubicBezTo>
                    <a:pt x="2800913" y="1908083"/>
                    <a:pt x="2787316" y="1909217"/>
                    <a:pt x="2770094" y="1902759"/>
                  </a:cubicBezTo>
                  <a:cubicBezTo>
                    <a:pt x="2760709" y="1899240"/>
                    <a:pt x="2752412" y="1893260"/>
                    <a:pt x="2743200" y="1889312"/>
                  </a:cubicBezTo>
                  <a:cubicBezTo>
                    <a:pt x="2727087" y="1882407"/>
                    <a:pt x="2713184" y="1880736"/>
                    <a:pt x="2696135" y="1875865"/>
                  </a:cubicBezTo>
                  <a:cubicBezTo>
                    <a:pt x="2689321" y="1873918"/>
                    <a:pt x="2682688" y="1871383"/>
                    <a:pt x="2675965" y="1869142"/>
                  </a:cubicBezTo>
                  <a:cubicBezTo>
                    <a:pt x="2669241" y="1864660"/>
                    <a:pt x="2663022" y="1859309"/>
                    <a:pt x="2655794" y="1855695"/>
                  </a:cubicBezTo>
                  <a:cubicBezTo>
                    <a:pt x="2645040" y="1850318"/>
                    <a:pt x="2618791" y="1845123"/>
                    <a:pt x="2608729" y="1842248"/>
                  </a:cubicBezTo>
                  <a:cubicBezTo>
                    <a:pt x="2595065" y="1838344"/>
                    <a:pt x="2575521" y="1829756"/>
                    <a:pt x="2561665" y="1828800"/>
                  </a:cubicBezTo>
                  <a:cubicBezTo>
                    <a:pt x="2505724" y="1824942"/>
                    <a:pt x="2449606" y="1824318"/>
                    <a:pt x="2393577" y="1822077"/>
                  </a:cubicBezTo>
                  <a:cubicBezTo>
                    <a:pt x="2382371" y="1819836"/>
                    <a:pt x="2371387" y="1815353"/>
                    <a:pt x="2359959" y="1815353"/>
                  </a:cubicBezTo>
                  <a:cubicBezTo>
                    <a:pt x="2348531" y="1815353"/>
                    <a:pt x="2337497" y="1819598"/>
                    <a:pt x="2326341" y="1822077"/>
                  </a:cubicBezTo>
                  <a:cubicBezTo>
                    <a:pt x="2301006" y="1827707"/>
                    <a:pt x="2301744" y="1828034"/>
                    <a:pt x="2279277" y="1835524"/>
                  </a:cubicBezTo>
                  <a:cubicBezTo>
                    <a:pt x="2243418" y="1831042"/>
                    <a:pt x="2207438" y="1827438"/>
                    <a:pt x="2171700" y="1822077"/>
                  </a:cubicBezTo>
                  <a:cubicBezTo>
                    <a:pt x="2162562" y="1820706"/>
                    <a:pt x="2153827" y="1817358"/>
                    <a:pt x="2144806" y="1815353"/>
                  </a:cubicBezTo>
                  <a:cubicBezTo>
                    <a:pt x="2133650" y="1812874"/>
                    <a:pt x="2122394" y="1810871"/>
                    <a:pt x="2111188" y="1808630"/>
                  </a:cubicBezTo>
                  <a:cubicBezTo>
                    <a:pt x="2043337" y="1817111"/>
                    <a:pt x="2074540" y="1809639"/>
                    <a:pt x="2017059" y="1828800"/>
                  </a:cubicBezTo>
                  <a:lnTo>
                    <a:pt x="1996888" y="1835524"/>
                  </a:lnTo>
                  <a:cubicBezTo>
                    <a:pt x="1968910" y="1833192"/>
                    <a:pt x="1909341" y="1830446"/>
                    <a:pt x="1875865" y="1822077"/>
                  </a:cubicBezTo>
                  <a:cubicBezTo>
                    <a:pt x="1862114" y="1818639"/>
                    <a:pt x="1849423" y="1811410"/>
                    <a:pt x="1835524" y="1808630"/>
                  </a:cubicBezTo>
                  <a:cubicBezTo>
                    <a:pt x="1824318" y="1806389"/>
                    <a:pt x="1812993" y="1804678"/>
                    <a:pt x="1801906" y="1801906"/>
                  </a:cubicBezTo>
                  <a:cubicBezTo>
                    <a:pt x="1769781" y="1793875"/>
                    <a:pt x="1786843" y="1790573"/>
                    <a:pt x="1741394" y="1788459"/>
                  </a:cubicBezTo>
                  <a:cubicBezTo>
                    <a:pt x="1658530" y="1784605"/>
                    <a:pt x="1575547" y="1783977"/>
                    <a:pt x="1492624" y="1781736"/>
                  </a:cubicBezTo>
                  <a:cubicBezTo>
                    <a:pt x="1483659" y="1779495"/>
                    <a:pt x="1474614" y="1777551"/>
                    <a:pt x="1465729" y="1775012"/>
                  </a:cubicBezTo>
                  <a:cubicBezTo>
                    <a:pt x="1458915" y="1773065"/>
                    <a:pt x="1452434" y="1770008"/>
                    <a:pt x="1445559" y="1768289"/>
                  </a:cubicBezTo>
                  <a:cubicBezTo>
                    <a:pt x="1434472" y="1765517"/>
                    <a:pt x="1423147" y="1763806"/>
                    <a:pt x="1411941" y="1761565"/>
                  </a:cubicBezTo>
                  <a:cubicBezTo>
                    <a:pt x="1405218" y="1757083"/>
                    <a:pt x="1399198" y="1751301"/>
                    <a:pt x="1391771" y="1748118"/>
                  </a:cubicBezTo>
                  <a:cubicBezTo>
                    <a:pt x="1383278" y="1744478"/>
                    <a:pt x="1373762" y="1743934"/>
                    <a:pt x="1364877" y="1741395"/>
                  </a:cubicBezTo>
                  <a:cubicBezTo>
                    <a:pt x="1358062" y="1739448"/>
                    <a:pt x="1351625" y="1736208"/>
                    <a:pt x="1344706" y="1734671"/>
                  </a:cubicBezTo>
                  <a:cubicBezTo>
                    <a:pt x="1309716" y="1726896"/>
                    <a:pt x="1263885" y="1723704"/>
                    <a:pt x="1230406" y="1721224"/>
                  </a:cubicBezTo>
                  <a:cubicBezTo>
                    <a:pt x="1194575" y="1718570"/>
                    <a:pt x="1158688" y="1716741"/>
                    <a:pt x="1122829" y="1714500"/>
                  </a:cubicBezTo>
                  <a:cubicBezTo>
                    <a:pt x="1109382" y="1712259"/>
                    <a:pt x="1095713" y="1711083"/>
                    <a:pt x="1082488" y="1707777"/>
                  </a:cubicBezTo>
                  <a:cubicBezTo>
                    <a:pt x="1068737" y="1704339"/>
                    <a:pt x="1042147" y="1694330"/>
                    <a:pt x="1042147" y="1694330"/>
                  </a:cubicBezTo>
                  <a:cubicBezTo>
                    <a:pt x="1028700" y="1696571"/>
                    <a:pt x="1010176" y="1690292"/>
                    <a:pt x="1001806" y="1701053"/>
                  </a:cubicBezTo>
                  <a:cubicBezTo>
                    <a:pt x="985071" y="1722569"/>
                    <a:pt x="1009134" y="1757825"/>
                    <a:pt x="981635" y="1775012"/>
                  </a:cubicBezTo>
                  <a:cubicBezTo>
                    <a:pt x="969615" y="1782524"/>
                    <a:pt x="954741" y="1783977"/>
                    <a:pt x="941294" y="1788459"/>
                  </a:cubicBezTo>
                  <a:cubicBezTo>
                    <a:pt x="895518" y="1803718"/>
                    <a:pt x="928202" y="1794593"/>
                    <a:pt x="840441" y="1801906"/>
                  </a:cubicBezTo>
                  <a:cubicBezTo>
                    <a:pt x="822513" y="1807883"/>
                    <a:pt x="809993" y="1811000"/>
                    <a:pt x="793377" y="1822077"/>
                  </a:cubicBezTo>
                  <a:cubicBezTo>
                    <a:pt x="788102" y="1825593"/>
                    <a:pt x="785365" y="1832262"/>
                    <a:pt x="779929" y="1835524"/>
                  </a:cubicBezTo>
                  <a:cubicBezTo>
                    <a:pt x="773852" y="1839170"/>
                    <a:pt x="766273" y="1839456"/>
                    <a:pt x="759759" y="1842248"/>
                  </a:cubicBezTo>
                  <a:cubicBezTo>
                    <a:pt x="750547" y="1846196"/>
                    <a:pt x="742589" y="1853264"/>
                    <a:pt x="732865" y="1855695"/>
                  </a:cubicBezTo>
                  <a:cubicBezTo>
                    <a:pt x="715336" y="1860077"/>
                    <a:pt x="697006" y="1860177"/>
                    <a:pt x="679077" y="1862418"/>
                  </a:cubicBezTo>
                  <a:cubicBezTo>
                    <a:pt x="661304" y="1866861"/>
                    <a:pt x="628330" y="1875865"/>
                    <a:pt x="611841" y="1875865"/>
                  </a:cubicBezTo>
                  <a:cubicBezTo>
                    <a:pt x="571438" y="1875865"/>
                    <a:pt x="531159" y="1871383"/>
                    <a:pt x="490818" y="1869142"/>
                  </a:cubicBezTo>
                  <a:cubicBezTo>
                    <a:pt x="484094" y="1864660"/>
                    <a:pt x="477875" y="1859309"/>
                    <a:pt x="470647" y="1855695"/>
                  </a:cubicBezTo>
                  <a:cubicBezTo>
                    <a:pt x="464308" y="1852525"/>
                    <a:pt x="454596" y="1854738"/>
                    <a:pt x="450477" y="1848971"/>
                  </a:cubicBezTo>
                  <a:cubicBezTo>
                    <a:pt x="442238" y="1837437"/>
                    <a:pt x="437029" y="1808630"/>
                    <a:pt x="437029" y="1808630"/>
                  </a:cubicBezTo>
                  <a:cubicBezTo>
                    <a:pt x="441798" y="1770484"/>
                    <a:pt x="440957" y="1759682"/>
                    <a:pt x="450477" y="1727948"/>
                  </a:cubicBezTo>
                  <a:cubicBezTo>
                    <a:pt x="454550" y="1714371"/>
                    <a:pt x="463924" y="1687606"/>
                    <a:pt x="463924" y="1687606"/>
                  </a:cubicBezTo>
                  <a:cubicBezTo>
                    <a:pt x="461683" y="1678641"/>
                    <a:pt x="461785" y="1668735"/>
                    <a:pt x="457200" y="1660712"/>
                  </a:cubicBezTo>
                  <a:cubicBezTo>
                    <a:pt x="452482" y="1652456"/>
                    <a:pt x="444334" y="1646629"/>
                    <a:pt x="437029" y="1640542"/>
                  </a:cubicBezTo>
                  <a:cubicBezTo>
                    <a:pt x="419650" y="1626060"/>
                    <a:pt x="416905" y="1627110"/>
                    <a:pt x="396688" y="1620371"/>
                  </a:cubicBezTo>
                  <a:cubicBezTo>
                    <a:pt x="331659" y="1571598"/>
                    <a:pt x="400957" y="1619143"/>
                    <a:pt x="349624" y="1593477"/>
                  </a:cubicBezTo>
                  <a:cubicBezTo>
                    <a:pt x="342396" y="1589863"/>
                    <a:pt x="336681" y="1583644"/>
                    <a:pt x="329453" y="1580030"/>
                  </a:cubicBezTo>
                  <a:cubicBezTo>
                    <a:pt x="319804" y="1575205"/>
                    <a:pt x="291010" y="1568738"/>
                    <a:pt x="282388" y="1566583"/>
                  </a:cubicBezTo>
                  <a:cubicBezTo>
                    <a:pt x="275665" y="1562101"/>
                    <a:pt x="269602" y="1556418"/>
                    <a:pt x="262218" y="1553136"/>
                  </a:cubicBezTo>
                  <a:cubicBezTo>
                    <a:pt x="249265" y="1547379"/>
                    <a:pt x="235324" y="1544171"/>
                    <a:pt x="221877" y="1539689"/>
                  </a:cubicBezTo>
                  <a:lnTo>
                    <a:pt x="201706" y="1532965"/>
                  </a:lnTo>
                  <a:cubicBezTo>
                    <a:pt x="201701" y="1532963"/>
                    <a:pt x="161370" y="1519522"/>
                    <a:pt x="161365" y="1519518"/>
                  </a:cubicBezTo>
                  <a:cubicBezTo>
                    <a:pt x="154641" y="1515036"/>
                    <a:pt x="148578" y="1509353"/>
                    <a:pt x="141194" y="1506071"/>
                  </a:cubicBezTo>
                  <a:cubicBezTo>
                    <a:pt x="128241" y="1500314"/>
                    <a:pt x="100853" y="1492624"/>
                    <a:pt x="100853" y="1492624"/>
                  </a:cubicBezTo>
                  <a:cubicBezTo>
                    <a:pt x="96371" y="1485900"/>
                    <a:pt x="93120" y="1478167"/>
                    <a:pt x="87406" y="1472453"/>
                  </a:cubicBezTo>
                  <a:cubicBezTo>
                    <a:pt x="81692" y="1466739"/>
                    <a:pt x="72556" y="1465087"/>
                    <a:pt x="67235" y="1459006"/>
                  </a:cubicBezTo>
                  <a:cubicBezTo>
                    <a:pt x="12324" y="1396252"/>
                    <a:pt x="65555" y="1435475"/>
                    <a:pt x="20171" y="1405218"/>
                  </a:cubicBezTo>
                  <a:lnTo>
                    <a:pt x="6724" y="1364877"/>
                  </a:lnTo>
                  <a:lnTo>
                    <a:pt x="0" y="1344706"/>
                  </a:lnTo>
                  <a:cubicBezTo>
                    <a:pt x="2241" y="1324536"/>
                    <a:pt x="-1674" y="1302670"/>
                    <a:pt x="6724" y="1284195"/>
                  </a:cubicBezTo>
                  <a:cubicBezTo>
                    <a:pt x="10872" y="1275071"/>
                    <a:pt x="24406" y="1274696"/>
                    <a:pt x="33618" y="1270748"/>
                  </a:cubicBezTo>
                  <a:cubicBezTo>
                    <a:pt x="55136" y="1261526"/>
                    <a:pt x="62147" y="1263615"/>
                    <a:pt x="87406" y="1257300"/>
                  </a:cubicBezTo>
                  <a:cubicBezTo>
                    <a:pt x="153922" y="1240671"/>
                    <a:pt x="20671" y="1258478"/>
                    <a:pt x="181535" y="1243853"/>
                  </a:cubicBezTo>
                  <a:cubicBezTo>
                    <a:pt x="188259" y="1241612"/>
                    <a:pt x="195511" y="1240572"/>
                    <a:pt x="201706" y="1237130"/>
                  </a:cubicBezTo>
                  <a:cubicBezTo>
                    <a:pt x="237894" y="1217026"/>
                    <a:pt x="237717" y="1214566"/>
                    <a:pt x="262218" y="1190065"/>
                  </a:cubicBezTo>
                  <a:cubicBezTo>
                    <a:pt x="274048" y="1154574"/>
                    <a:pt x="273477" y="1165678"/>
                    <a:pt x="262218" y="1109383"/>
                  </a:cubicBezTo>
                  <a:cubicBezTo>
                    <a:pt x="259438" y="1095484"/>
                    <a:pt x="248771" y="1069042"/>
                    <a:pt x="248771" y="1069042"/>
                  </a:cubicBezTo>
                  <a:cubicBezTo>
                    <a:pt x="251698" y="1054406"/>
                    <a:pt x="252960" y="1025907"/>
                    <a:pt x="268941" y="1015253"/>
                  </a:cubicBezTo>
                  <a:cubicBezTo>
                    <a:pt x="276630" y="1010127"/>
                    <a:pt x="286950" y="1011069"/>
                    <a:pt x="295835" y="1008530"/>
                  </a:cubicBezTo>
                  <a:cubicBezTo>
                    <a:pt x="350166" y="993007"/>
                    <a:pt x="271661" y="1005837"/>
                    <a:pt x="389965" y="995083"/>
                  </a:cubicBezTo>
                  <a:cubicBezTo>
                    <a:pt x="401111" y="978364"/>
                    <a:pt x="409548" y="967515"/>
                    <a:pt x="416859" y="948018"/>
                  </a:cubicBezTo>
                  <a:cubicBezTo>
                    <a:pt x="420103" y="939366"/>
                    <a:pt x="419942" y="929617"/>
                    <a:pt x="423582" y="921124"/>
                  </a:cubicBezTo>
                  <a:cubicBezTo>
                    <a:pt x="448842" y="862182"/>
                    <a:pt x="427561" y="937450"/>
                    <a:pt x="443753" y="880783"/>
                  </a:cubicBezTo>
                  <a:cubicBezTo>
                    <a:pt x="464087" y="809619"/>
                    <a:pt x="431951" y="909469"/>
                    <a:pt x="463924" y="813548"/>
                  </a:cubicBezTo>
                  <a:cubicBezTo>
                    <a:pt x="466165" y="806824"/>
                    <a:pt x="470316" y="803131"/>
                    <a:pt x="470647" y="793377"/>
                  </a:cubicBezTo>
                  <a:cubicBezTo>
                    <a:pt x="470978" y="783623"/>
                    <a:pt x="467490" y="767808"/>
                    <a:pt x="465912" y="755024"/>
                  </a:cubicBezTo>
                  <a:cubicBezTo>
                    <a:pt x="471832" y="737263"/>
                    <a:pt x="495902" y="717578"/>
                    <a:pt x="506646" y="705186"/>
                  </a:cubicBezTo>
                  <a:cubicBezTo>
                    <a:pt x="517390" y="692794"/>
                    <a:pt x="523650" y="682914"/>
                    <a:pt x="530374" y="680673"/>
                  </a:cubicBezTo>
                  <a:cubicBezTo>
                    <a:pt x="582507" y="660149"/>
                    <a:pt x="606107" y="674860"/>
                    <a:pt x="625288" y="672353"/>
                  </a:cubicBezTo>
                  <a:cubicBezTo>
                    <a:pt x="644469" y="669846"/>
                    <a:pt x="638735" y="667871"/>
                    <a:pt x="645459" y="665630"/>
                  </a:cubicBezTo>
                  <a:cubicBezTo>
                    <a:pt x="652182" y="661148"/>
                    <a:pt x="658245" y="655465"/>
                    <a:pt x="665629" y="652183"/>
                  </a:cubicBezTo>
                  <a:cubicBezTo>
                    <a:pt x="678582" y="646426"/>
                    <a:pt x="705971" y="638736"/>
                    <a:pt x="705971" y="638736"/>
                  </a:cubicBezTo>
                  <a:cubicBezTo>
                    <a:pt x="712694" y="634254"/>
                    <a:pt x="718914" y="628903"/>
                    <a:pt x="726141" y="625289"/>
                  </a:cubicBezTo>
                  <a:cubicBezTo>
                    <a:pt x="732480" y="622119"/>
                    <a:pt x="744071" y="625289"/>
                    <a:pt x="746312" y="618565"/>
                  </a:cubicBezTo>
                  <a:cubicBezTo>
                    <a:pt x="749926" y="607724"/>
                    <a:pt x="742360" y="596034"/>
                    <a:pt x="739588" y="584948"/>
                  </a:cubicBezTo>
                  <a:cubicBezTo>
                    <a:pt x="735942" y="570365"/>
                    <a:pt x="730374" y="555562"/>
                    <a:pt x="719418" y="544606"/>
                  </a:cubicBezTo>
                  <a:cubicBezTo>
                    <a:pt x="713704" y="538892"/>
                    <a:pt x="705971" y="535641"/>
                    <a:pt x="699247" y="531159"/>
                  </a:cubicBezTo>
                  <a:cubicBezTo>
                    <a:pt x="663386" y="477369"/>
                    <a:pt x="710455" y="542368"/>
                    <a:pt x="665629" y="497542"/>
                  </a:cubicBezTo>
                  <a:cubicBezTo>
                    <a:pt x="659915" y="491828"/>
                    <a:pt x="656664" y="484095"/>
                    <a:pt x="652182" y="477371"/>
                  </a:cubicBezTo>
                  <a:cubicBezTo>
                    <a:pt x="654423" y="470647"/>
                    <a:pt x="657369" y="464119"/>
                    <a:pt x="658906" y="457200"/>
                  </a:cubicBezTo>
                  <a:cubicBezTo>
                    <a:pt x="661863" y="443892"/>
                    <a:pt x="660842" y="429623"/>
                    <a:pt x="665629" y="416859"/>
                  </a:cubicBezTo>
                  <a:cubicBezTo>
                    <a:pt x="667855" y="410923"/>
                    <a:pt x="675117" y="408362"/>
                    <a:pt x="679077" y="403412"/>
                  </a:cubicBezTo>
                  <a:cubicBezTo>
                    <a:pt x="704692" y="371395"/>
                    <a:pt x="678115" y="392848"/>
                    <a:pt x="712694" y="369795"/>
                  </a:cubicBezTo>
                  <a:cubicBezTo>
                    <a:pt x="725917" y="349961"/>
                    <a:pt x="726898" y="345632"/>
                    <a:pt x="746312" y="329453"/>
                  </a:cubicBezTo>
                  <a:cubicBezTo>
                    <a:pt x="764184" y="314559"/>
                    <a:pt x="772449" y="314518"/>
                    <a:pt x="793377" y="302559"/>
                  </a:cubicBezTo>
                  <a:cubicBezTo>
                    <a:pt x="800393" y="298550"/>
                    <a:pt x="806824" y="293594"/>
                    <a:pt x="813547" y="289112"/>
                  </a:cubicBezTo>
                  <a:lnTo>
                    <a:pt x="1008529" y="295836"/>
                  </a:lnTo>
                  <a:cubicBezTo>
                    <a:pt x="1020485" y="296482"/>
                    <a:pt x="1094911" y="307057"/>
                    <a:pt x="1109382" y="309283"/>
                  </a:cubicBezTo>
                  <a:cubicBezTo>
                    <a:pt x="1140820" y="314120"/>
                    <a:pt x="1173282" y="319375"/>
                    <a:pt x="1203512" y="329453"/>
                  </a:cubicBezTo>
                  <a:cubicBezTo>
                    <a:pt x="1226139" y="336996"/>
                    <a:pt x="1227317" y="336333"/>
                    <a:pt x="1250577" y="349624"/>
                  </a:cubicBezTo>
                  <a:cubicBezTo>
                    <a:pt x="1257593" y="353633"/>
                    <a:pt x="1263320" y="359888"/>
                    <a:pt x="1270747" y="363071"/>
                  </a:cubicBezTo>
                  <a:cubicBezTo>
                    <a:pt x="1279240" y="366711"/>
                    <a:pt x="1288756" y="367256"/>
                    <a:pt x="1297641" y="369795"/>
                  </a:cubicBezTo>
                  <a:cubicBezTo>
                    <a:pt x="1304456" y="371742"/>
                    <a:pt x="1311088" y="374277"/>
                    <a:pt x="1317812" y="376518"/>
                  </a:cubicBezTo>
                  <a:cubicBezTo>
                    <a:pt x="1346492" y="395638"/>
                    <a:pt x="1356102" y="404454"/>
                    <a:pt x="1385047" y="416859"/>
                  </a:cubicBezTo>
                  <a:cubicBezTo>
                    <a:pt x="1391561" y="419651"/>
                    <a:pt x="1398879" y="420413"/>
                    <a:pt x="1405218" y="423583"/>
                  </a:cubicBezTo>
                  <a:cubicBezTo>
                    <a:pt x="1453730" y="447840"/>
                    <a:pt x="1393350" y="426905"/>
                    <a:pt x="1452282" y="450477"/>
                  </a:cubicBezTo>
                  <a:cubicBezTo>
                    <a:pt x="1465443" y="455741"/>
                    <a:pt x="1480830" y="456061"/>
                    <a:pt x="1492624" y="463924"/>
                  </a:cubicBezTo>
                  <a:cubicBezTo>
                    <a:pt x="1506071" y="472889"/>
                    <a:pt x="1517633" y="485707"/>
                    <a:pt x="1532965" y="490818"/>
                  </a:cubicBezTo>
                  <a:cubicBezTo>
                    <a:pt x="1539688" y="493059"/>
                    <a:pt x="1546260" y="495823"/>
                    <a:pt x="1553135" y="497542"/>
                  </a:cubicBezTo>
                  <a:cubicBezTo>
                    <a:pt x="1574469" y="502875"/>
                    <a:pt x="1592926" y="504082"/>
                    <a:pt x="1613647" y="510989"/>
                  </a:cubicBezTo>
                  <a:cubicBezTo>
                    <a:pt x="1625097" y="514806"/>
                    <a:pt x="1635729" y="520887"/>
                    <a:pt x="1647265" y="524436"/>
                  </a:cubicBezTo>
                  <a:cubicBezTo>
                    <a:pt x="1664929" y="529871"/>
                    <a:pt x="1683520" y="532039"/>
                    <a:pt x="1701053" y="537883"/>
                  </a:cubicBezTo>
                  <a:cubicBezTo>
                    <a:pt x="1716766" y="543121"/>
                    <a:pt x="1749413" y="555149"/>
                    <a:pt x="1768288" y="558053"/>
                  </a:cubicBezTo>
                  <a:cubicBezTo>
                    <a:pt x="1788347" y="561139"/>
                    <a:pt x="1808683" y="562095"/>
                    <a:pt x="1828800" y="564777"/>
                  </a:cubicBezTo>
                  <a:cubicBezTo>
                    <a:pt x="1842313" y="566579"/>
                    <a:pt x="1855694" y="569259"/>
                    <a:pt x="1869141" y="571500"/>
                  </a:cubicBezTo>
                  <a:cubicBezTo>
                    <a:pt x="1918447" y="569259"/>
                    <a:pt x="1967847" y="568562"/>
                    <a:pt x="2017059" y="564777"/>
                  </a:cubicBezTo>
                  <a:cubicBezTo>
                    <a:pt x="2026272" y="564068"/>
                    <a:pt x="2034712" y="558053"/>
                    <a:pt x="2043953" y="558053"/>
                  </a:cubicBezTo>
                  <a:cubicBezTo>
                    <a:pt x="2100027" y="558053"/>
                    <a:pt x="2156012" y="562536"/>
                    <a:pt x="2212041" y="564777"/>
                  </a:cubicBezTo>
                  <a:cubicBezTo>
                    <a:pt x="2316888" y="579754"/>
                    <a:pt x="2270340" y="575913"/>
                    <a:pt x="2454088" y="564777"/>
                  </a:cubicBezTo>
                  <a:cubicBezTo>
                    <a:pt x="2463312" y="564218"/>
                    <a:pt x="2472131" y="560708"/>
                    <a:pt x="2480982" y="558053"/>
                  </a:cubicBezTo>
                  <a:cubicBezTo>
                    <a:pt x="2501347" y="551943"/>
                    <a:pt x="2521323" y="544607"/>
                    <a:pt x="2541494" y="537883"/>
                  </a:cubicBezTo>
                  <a:cubicBezTo>
                    <a:pt x="2577545" y="525866"/>
                    <a:pt x="2546591" y="535256"/>
                    <a:pt x="2595282" y="524436"/>
                  </a:cubicBezTo>
                  <a:cubicBezTo>
                    <a:pt x="2620605" y="518809"/>
                    <a:pt x="2619888" y="518475"/>
                    <a:pt x="2642347" y="510989"/>
                  </a:cubicBezTo>
                  <a:cubicBezTo>
                    <a:pt x="2700155" y="472451"/>
                    <a:pt x="2627015" y="518655"/>
                    <a:pt x="2682688" y="490818"/>
                  </a:cubicBezTo>
                  <a:cubicBezTo>
                    <a:pt x="2734814" y="464754"/>
                    <a:pt x="2672339" y="487544"/>
                    <a:pt x="2723029" y="470648"/>
                  </a:cubicBezTo>
                  <a:cubicBezTo>
                    <a:pt x="2729753" y="466165"/>
                    <a:pt x="2735972" y="460814"/>
                    <a:pt x="2743200" y="457200"/>
                  </a:cubicBezTo>
                  <a:cubicBezTo>
                    <a:pt x="2749539" y="454030"/>
                    <a:pt x="2757837" y="454904"/>
                    <a:pt x="2763371" y="450477"/>
                  </a:cubicBezTo>
                  <a:cubicBezTo>
                    <a:pt x="2769681" y="445429"/>
                    <a:pt x="2771104" y="436020"/>
                    <a:pt x="2776818" y="430306"/>
                  </a:cubicBezTo>
                  <a:cubicBezTo>
                    <a:pt x="2782532" y="424592"/>
                    <a:pt x="2790265" y="421341"/>
                    <a:pt x="2796988" y="416859"/>
                  </a:cubicBezTo>
                  <a:cubicBezTo>
                    <a:pt x="2845043" y="344778"/>
                    <a:pt x="2770203" y="454179"/>
                    <a:pt x="2830606" y="376518"/>
                  </a:cubicBezTo>
                  <a:cubicBezTo>
                    <a:pt x="2830614" y="376508"/>
                    <a:pt x="2864220" y="326096"/>
                    <a:pt x="2870947" y="316006"/>
                  </a:cubicBezTo>
                  <a:cubicBezTo>
                    <a:pt x="2875429" y="309283"/>
                    <a:pt x="2878680" y="301550"/>
                    <a:pt x="2884394" y="295836"/>
                  </a:cubicBezTo>
                  <a:lnTo>
                    <a:pt x="2904565" y="275665"/>
                  </a:lnTo>
                  <a:cubicBezTo>
                    <a:pt x="2906806" y="268942"/>
                    <a:pt x="2907846" y="261690"/>
                    <a:pt x="2911288" y="255495"/>
                  </a:cubicBezTo>
                  <a:cubicBezTo>
                    <a:pt x="2919137" y="241367"/>
                    <a:pt x="2933071" y="230485"/>
                    <a:pt x="2938182" y="215153"/>
                  </a:cubicBezTo>
                  <a:cubicBezTo>
                    <a:pt x="2940423" y="208430"/>
                    <a:pt x="2941464" y="201178"/>
                    <a:pt x="2944906" y="194983"/>
                  </a:cubicBezTo>
                  <a:cubicBezTo>
                    <a:pt x="2952755" y="180856"/>
                    <a:pt x="2966689" y="169974"/>
                    <a:pt x="2971800" y="154642"/>
                  </a:cubicBezTo>
                  <a:cubicBezTo>
                    <a:pt x="2981079" y="126805"/>
                    <a:pt x="2974593" y="140368"/>
                    <a:pt x="2991971" y="114300"/>
                  </a:cubicBezTo>
                  <a:cubicBezTo>
                    <a:pt x="2994212" y="107577"/>
                    <a:pt x="2994267" y="99664"/>
                    <a:pt x="2998694" y="94130"/>
                  </a:cubicBezTo>
                  <a:cubicBezTo>
                    <a:pt x="3003742" y="87820"/>
                    <a:pt x="3013151" y="86397"/>
                    <a:pt x="3018865" y="80683"/>
                  </a:cubicBezTo>
                  <a:cubicBezTo>
                    <a:pt x="3024579" y="74969"/>
                    <a:pt x="3027830" y="67236"/>
                    <a:pt x="3032312" y="60512"/>
                  </a:cubicBezTo>
                  <a:cubicBezTo>
                    <a:pt x="3039035" y="62753"/>
                    <a:pt x="3047471" y="62225"/>
                    <a:pt x="3052482" y="67236"/>
                  </a:cubicBezTo>
                  <a:cubicBezTo>
                    <a:pt x="3057493" y="72247"/>
                    <a:pt x="3041211" y="71256"/>
                    <a:pt x="3059206" y="87406"/>
                  </a:cubicBezTo>
                  <a:cubicBezTo>
                    <a:pt x="3077201" y="103556"/>
                    <a:pt x="3152874" y="155766"/>
                    <a:pt x="3160452" y="164138"/>
                  </a:cubicBezTo>
                  <a:cubicBezTo>
                    <a:pt x="3168030" y="172510"/>
                    <a:pt x="3108896" y="140932"/>
                    <a:pt x="3104675" y="137636"/>
                  </a:cubicBezTo>
                  <a:cubicBezTo>
                    <a:pt x="3100454" y="134340"/>
                    <a:pt x="3119699" y="138561"/>
                    <a:pt x="3135126" y="144360"/>
                  </a:cubicBezTo>
                  <a:cubicBezTo>
                    <a:pt x="3150553" y="150159"/>
                    <a:pt x="3165858" y="170191"/>
                    <a:pt x="3197235" y="172432"/>
                  </a:cubicBezTo>
                  <a:cubicBezTo>
                    <a:pt x="3206200" y="174673"/>
                    <a:pt x="3220632" y="189432"/>
                    <a:pt x="3231245" y="189829"/>
                  </a:cubicBezTo>
                  <a:cubicBezTo>
                    <a:pt x="3241858" y="190226"/>
                    <a:pt x="3253792" y="178039"/>
                    <a:pt x="3260912" y="174812"/>
                  </a:cubicBezTo>
                  <a:cubicBezTo>
                    <a:pt x="3268032" y="171585"/>
                    <a:pt x="3265926" y="169665"/>
                    <a:pt x="3273966" y="170469"/>
                  </a:cubicBezTo>
                  <a:cubicBezTo>
                    <a:pt x="3311588" y="174231"/>
                    <a:pt x="3323855" y="184397"/>
                    <a:pt x="3348318" y="168089"/>
                  </a:cubicBezTo>
                  <a:cubicBezTo>
                    <a:pt x="3352153" y="156582"/>
                    <a:pt x="3275649" y="179604"/>
                    <a:pt x="3229727" y="170443"/>
                  </a:cubicBezTo>
                  <a:cubicBezTo>
                    <a:pt x="3183805" y="161282"/>
                    <a:pt x="3070543" y="110883"/>
                    <a:pt x="3072784" y="113124"/>
                  </a:cubicBezTo>
                </a:path>
              </a:pathLst>
            </a:custGeom>
            <a:solidFill>
              <a:srgbClr val="4879D5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4686B2-20E9-0C40-B277-82DB85EE5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04" t="3811" b="6419"/>
            <a:stretch/>
          </p:blipFill>
          <p:spPr>
            <a:xfrm>
              <a:off x="25400" y="1224845"/>
              <a:ext cx="7890933" cy="563315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E8ED1E4-8152-5E45-8F95-832CFA1E600D}"/>
                </a:ext>
              </a:extLst>
            </p:cNvPr>
            <p:cNvSpPr/>
            <p:nvPr/>
          </p:nvSpPr>
          <p:spPr>
            <a:xfrm>
              <a:off x="914400" y="2393577"/>
              <a:ext cx="5177118" cy="2575112"/>
            </a:xfrm>
            <a:custGeom>
              <a:avLst/>
              <a:gdLst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734671 w 5177118"/>
                <a:gd name="connsiteY332" fmla="*/ 107577 h 2602006"/>
                <a:gd name="connsiteX333" fmla="*/ 1754841 w 5177118"/>
                <a:gd name="connsiteY333" fmla="*/ 100853 h 2602006"/>
                <a:gd name="connsiteX334" fmla="*/ 1815353 w 5177118"/>
                <a:gd name="connsiteY334" fmla="*/ 8740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734671 w 5177118"/>
                <a:gd name="connsiteY332" fmla="*/ 107577 h 2602006"/>
                <a:gd name="connsiteX333" fmla="*/ 1754841 w 5177118"/>
                <a:gd name="connsiteY333" fmla="*/ 239554 h 2602006"/>
                <a:gd name="connsiteX334" fmla="*/ 1815353 w 5177118"/>
                <a:gd name="connsiteY334" fmla="*/ 8740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667888 w 5177118"/>
                <a:gd name="connsiteY332" fmla="*/ 179496 h 2602006"/>
                <a:gd name="connsiteX333" fmla="*/ 1754841 w 5177118"/>
                <a:gd name="connsiteY333" fmla="*/ 239554 h 2602006"/>
                <a:gd name="connsiteX334" fmla="*/ 1815353 w 5177118"/>
                <a:gd name="connsiteY334" fmla="*/ 8740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667888 w 5177118"/>
                <a:gd name="connsiteY332" fmla="*/ 179496 h 2602006"/>
                <a:gd name="connsiteX333" fmla="*/ 1780526 w 5177118"/>
                <a:gd name="connsiteY333" fmla="*/ 193320 h 2602006"/>
                <a:gd name="connsiteX334" fmla="*/ 1815353 w 5177118"/>
                <a:gd name="connsiteY334" fmla="*/ 8740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667888 w 5177118"/>
                <a:gd name="connsiteY332" fmla="*/ 179496 h 2602006"/>
                <a:gd name="connsiteX333" fmla="*/ 1780526 w 5177118"/>
                <a:gd name="connsiteY333" fmla="*/ 193320 h 2602006"/>
                <a:gd name="connsiteX334" fmla="*/ 1856450 w 5177118"/>
                <a:gd name="connsiteY334" fmla="*/ 21069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667888 w 5177118"/>
                <a:gd name="connsiteY332" fmla="*/ 179496 h 2602006"/>
                <a:gd name="connsiteX333" fmla="*/ 1780526 w 5177118"/>
                <a:gd name="connsiteY333" fmla="*/ 193320 h 2602006"/>
                <a:gd name="connsiteX334" fmla="*/ 1856450 w 5177118"/>
                <a:gd name="connsiteY334" fmla="*/ 210696 h 2602006"/>
                <a:gd name="connsiteX335" fmla="*/ 1943100 w 5177118"/>
                <a:gd name="connsiteY335" fmla="*/ 67236 h 2602006"/>
                <a:gd name="connsiteX336" fmla="*/ 2126901 w 5177118"/>
                <a:gd name="connsiteY336" fmla="*/ 221726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667888 w 5177118"/>
                <a:gd name="connsiteY332" fmla="*/ 179496 h 2602006"/>
                <a:gd name="connsiteX333" fmla="*/ 1780526 w 5177118"/>
                <a:gd name="connsiteY333" fmla="*/ 193320 h 2602006"/>
                <a:gd name="connsiteX334" fmla="*/ 1856450 w 5177118"/>
                <a:gd name="connsiteY334" fmla="*/ 210696 h 2602006"/>
                <a:gd name="connsiteX335" fmla="*/ 1994470 w 5177118"/>
                <a:gd name="connsiteY335" fmla="*/ 221349 h 2602006"/>
                <a:gd name="connsiteX336" fmla="*/ 2126901 w 5177118"/>
                <a:gd name="connsiteY336" fmla="*/ 221726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64328 h 2602410"/>
                <a:gd name="connsiteX1" fmla="*/ 3086100 w 5177118"/>
                <a:gd name="connsiteY1" fmla="*/ 497946 h 2602410"/>
                <a:gd name="connsiteX2" fmla="*/ 3086100 w 5177118"/>
                <a:gd name="connsiteY2" fmla="*/ 578628 h 2602410"/>
                <a:gd name="connsiteX3" fmla="*/ 3099547 w 5177118"/>
                <a:gd name="connsiteY3" fmla="*/ 598798 h 2602410"/>
                <a:gd name="connsiteX4" fmla="*/ 3166782 w 5177118"/>
                <a:gd name="connsiteY4" fmla="*/ 625693 h 2602410"/>
                <a:gd name="connsiteX5" fmla="*/ 3207124 w 5177118"/>
                <a:gd name="connsiteY5" fmla="*/ 639140 h 2602410"/>
                <a:gd name="connsiteX6" fmla="*/ 3227294 w 5177118"/>
                <a:gd name="connsiteY6" fmla="*/ 645863 h 2602410"/>
                <a:gd name="connsiteX7" fmla="*/ 3294529 w 5177118"/>
                <a:gd name="connsiteY7" fmla="*/ 639140 h 2602410"/>
                <a:gd name="connsiteX8" fmla="*/ 3334871 w 5177118"/>
                <a:gd name="connsiteY8" fmla="*/ 625693 h 2602410"/>
                <a:gd name="connsiteX9" fmla="*/ 3355041 w 5177118"/>
                <a:gd name="connsiteY9" fmla="*/ 618969 h 2602410"/>
                <a:gd name="connsiteX10" fmla="*/ 3375212 w 5177118"/>
                <a:gd name="connsiteY10" fmla="*/ 625693 h 2602410"/>
                <a:gd name="connsiteX11" fmla="*/ 3361765 w 5177118"/>
                <a:gd name="connsiteY11" fmla="*/ 713098 h 2602410"/>
                <a:gd name="connsiteX12" fmla="*/ 3368488 w 5177118"/>
                <a:gd name="connsiteY12" fmla="*/ 807228 h 2602410"/>
                <a:gd name="connsiteX13" fmla="*/ 3381935 w 5177118"/>
                <a:gd name="connsiteY13" fmla="*/ 847569 h 2602410"/>
                <a:gd name="connsiteX14" fmla="*/ 3402106 w 5177118"/>
                <a:gd name="connsiteY14" fmla="*/ 861016 h 2602410"/>
                <a:gd name="connsiteX15" fmla="*/ 3422276 w 5177118"/>
                <a:gd name="connsiteY15" fmla="*/ 881187 h 2602410"/>
                <a:gd name="connsiteX16" fmla="*/ 3462618 w 5177118"/>
                <a:gd name="connsiteY16" fmla="*/ 894634 h 2602410"/>
                <a:gd name="connsiteX17" fmla="*/ 3489512 w 5177118"/>
                <a:gd name="connsiteY17" fmla="*/ 887910 h 2602410"/>
                <a:gd name="connsiteX18" fmla="*/ 3502959 w 5177118"/>
                <a:gd name="connsiteY18" fmla="*/ 861016 h 2602410"/>
                <a:gd name="connsiteX19" fmla="*/ 3516406 w 5177118"/>
                <a:gd name="connsiteY19" fmla="*/ 793781 h 2602410"/>
                <a:gd name="connsiteX20" fmla="*/ 3529853 w 5177118"/>
                <a:gd name="connsiteY20" fmla="*/ 692928 h 2602410"/>
                <a:gd name="connsiteX21" fmla="*/ 3543300 w 5177118"/>
                <a:gd name="connsiteY21" fmla="*/ 672757 h 2602410"/>
                <a:gd name="connsiteX22" fmla="*/ 3570194 w 5177118"/>
                <a:gd name="connsiteY22" fmla="*/ 639140 h 2602410"/>
                <a:gd name="connsiteX23" fmla="*/ 3583641 w 5177118"/>
                <a:gd name="connsiteY23" fmla="*/ 618969 h 2602410"/>
                <a:gd name="connsiteX24" fmla="*/ 3603812 w 5177118"/>
                <a:gd name="connsiteY24" fmla="*/ 612246 h 2602410"/>
                <a:gd name="connsiteX25" fmla="*/ 3745006 w 5177118"/>
                <a:gd name="connsiteY25" fmla="*/ 618969 h 2602410"/>
                <a:gd name="connsiteX26" fmla="*/ 3778624 w 5177118"/>
                <a:gd name="connsiteY26" fmla="*/ 625693 h 2602410"/>
                <a:gd name="connsiteX27" fmla="*/ 3859306 w 5177118"/>
                <a:gd name="connsiteY27" fmla="*/ 632416 h 2602410"/>
                <a:gd name="connsiteX28" fmla="*/ 3879476 w 5177118"/>
                <a:gd name="connsiteY28" fmla="*/ 645863 h 2602410"/>
                <a:gd name="connsiteX29" fmla="*/ 3892924 w 5177118"/>
                <a:gd name="connsiteY29" fmla="*/ 719822 h 2602410"/>
                <a:gd name="connsiteX30" fmla="*/ 3913094 w 5177118"/>
                <a:gd name="connsiteY30" fmla="*/ 739993 h 2602410"/>
                <a:gd name="connsiteX31" fmla="*/ 3933265 w 5177118"/>
                <a:gd name="connsiteY31" fmla="*/ 746716 h 2602410"/>
                <a:gd name="connsiteX32" fmla="*/ 3980329 w 5177118"/>
                <a:gd name="connsiteY32" fmla="*/ 753440 h 2602410"/>
                <a:gd name="connsiteX33" fmla="*/ 4007224 w 5177118"/>
                <a:gd name="connsiteY33" fmla="*/ 746716 h 2602410"/>
                <a:gd name="connsiteX34" fmla="*/ 4034118 w 5177118"/>
                <a:gd name="connsiteY34" fmla="*/ 706375 h 2602410"/>
                <a:gd name="connsiteX35" fmla="*/ 4067735 w 5177118"/>
                <a:gd name="connsiteY35" fmla="*/ 672757 h 2602410"/>
                <a:gd name="connsiteX36" fmla="*/ 4121524 w 5177118"/>
                <a:gd name="connsiteY36" fmla="*/ 639140 h 2602410"/>
                <a:gd name="connsiteX37" fmla="*/ 4141694 w 5177118"/>
                <a:gd name="connsiteY37" fmla="*/ 632416 h 2602410"/>
                <a:gd name="connsiteX38" fmla="*/ 4215653 w 5177118"/>
                <a:gd name="connsiteY38" fmla="*/ 639140 h 2602410"/>
                <a:gd name="connsiteX39" fmla="*/ 4208929 w 5177118"/>
                <a:gd name="connsiteY39" fmla="*/ 672757 h 2602410"/>
                <a:gd name="connsiteX40" fmla="*/ 4161865 w 5177118"/>
                <a:gd name="connsiteY40" fmla="*/ 726546 h 2602410"/>
                <a:gd name="connsiteX41" fmla="*/ 4148418 w 5177118"/>
                <a:gd name="connsiteY41" fmla="*/ 746716 h 2602410"/>
                <a:gd name="connsiteX42" fmla="*/ 4155141 w 5177118"/>
                <a:gd name="connsiteY42" fmla="*/ 766887 h 2602410"/>
                <a:gd name="connsiteX43" fmla="*/ 4215653 w 5177118"/>
                <a:gd name="connsiteY43" fmla="*/ 746716 h 2602410"/>
                <a:gd name="connsiteX44" fmla="*/ 4249271 w 5177118"/>
                <a:gd name="connsiteY44" fmla="*/ 713098 h 2602410"/>
                <a:gd name="connsiteX45" fmla="*/ 4289612 w 5177118"/>
                <a:gd name="connsiteY45" fmla="*/ 699651 h 2602410"/>
                <a:gd name="connsiteX46" fmla="*/ 4276165 w 5177118"/>
                <a:gd name="connsiteY46" fmla="*/ 746716 h 2602410"/>
                <a:gd name="connsiteX47" fmla="*/ 4249271 w 5177118"/>
                <a:gd name="connsiteY47" fmla="*/ 787057 h 2602410"/>
                <a:gd name="connsiteX48" fmla="*/ 4222376 w 5177118"/>
                <a:gd name="connsiteY48" fmla="*/ 820675 h 2602410"/>
                <a:gd name="connsiteX49" fmla="*/ 4222376 w 5177118"/>
                <a:gd name="connsiteY49" fmla="*/ 881187 h 2602410"/>
                <a:gd name="connsiteX50" fmla="*/ 4242547 w 5177118"/>
                <a:gd name="connsiteY50" fmla="*/ 887910 h 2602410"/>
                <a:gd name="connsiteX51" fmla="*/ 4269441 w 5177118"/>
                <a:gd name="connsiteY51" fmla="*/ 881187 h 2602410"/>
                <a:gd name="connsiteX52" fmla="*/ 4296335 w 5177118"/>
                <a:gd name="connsiteY52" fmla="*/ 840846 h 2602410"/>
                <a:gd name="connsiteX53" fmla="*/ 4329953 w 5177118"/>
                <a:gd name="connsiteY53" fmla="*/ 820675 h 2602410"/>
                <a:gd name="connsiteX54" fmla="*/ 4397188 w 5177118"/>
                <a:gd name="connsiteY54" fmla="*/ 834122 h 2602410"/>
                <a:gd name="connsiteX55" fmla="*/ 4457700 w 5177118"/>
                <a:gd name="connsiteY55" fmla="*/ 854293 h 2602410"/>
                <a:gd name="connsiteX56" fmla="*/ 4477871 w 5177118"/>
                <a:gd name="connsiteY56" fmla="*/ 861016 h 2602410"/>
                <a:gd name="connsiteX57" fmla="*/ 4504765 w 5177118"/>
                <a:gd name="connsiteY57" fmla="*/ 874463 h 2602410"/>
                <a:gd name="connsiteX58" fmla="*/ 4545106 w 5177118"/>
                <a:gd name="connsiteY58" fmla="*/ 867740 h 2602410"/>
                <a:gd name="connsiteX59" fmla="*/ 4565276 w 5177118"/>
                <a:gd name="connsiteY59" fmla="*/ 861016 h 2602410"/>
                <a:gd name="connsiteX60" fmla="*/ 4545106 w 5177118"/>
                <a:gd name="connsiteY60" fmla="*/ 874463 h 2602410"/>
                <a:gd name="connsiteX61" fmla="*/ 4504765 w 5177118"/>
                <a:gd name="connsiteY61" fmla="*/ 908081 h 2602410"/>
                <a:gd name="connsiteX62" fmla="*/ 4457700 w 5177118"/>
                <a:gd name="connsiteY62" fmla="*/ 961869 h 2602410"/>
                <a:gd name="connsiteX63" fmla="*/ 4457700 w 5177118"/>
                <a:gd name="connsiteY63" fmla="*/ 1002210 h 2602410"/>
                <a:gd name="connsiteX64" fmla="*/ 4477871 w 5177118"/>
                <a:gd name="connsiteY64" fmla="*/ 1008934 h 2602410"/>
                <a:gd name="connsiteX65" fmla="*/ 4518212 w 5177118"/>
                <a:gd name="connsiteY65" fmla="*/ 982040 h 2602410"/>
                <a:gd name="connsiteX66" fmla="*/ 4531659 w 5177118"/>
                <a:gd name="connsiteY66" fmla="*/ 955146 h 2602410"/>
                <a:gd name="connsiteX67" fmla="*/ 4551829 w 5177118"/>
                <a:gd name="connsiteY67" fmla="*/ 941698 h 2602410"/>
                <a:gd name="connsiteX68" fmla="*/ 4572000 w 5177118"/>
                <a:gd name="connsiteY68" fmla="*/ 921528 h 2602410"/>
                <a:gd name="connsiteX69" fmla="*/ 4612341 w 5177118"/>
                <a:gd name="connsiteY69" fmla="*/ 901357 h 2602410"/>
                <a:gd name="connsiteX70" fmla="*/ 4632512 w 5177118"/>
                <a:gd name="connsiteY70" fmla="*/ 908081 h 2602410"/>
                <a:gd name="connsiteX71" fmla="*/ 4598894 w 5177118"/>
                <a:gd name="connsiteY71" fmla="*/ 988763 h 2602410"/>
                <a:gd name="connsiteX72" fmla="*/ 4578724 w 5177118"/>
                <a:gd name="connsiteY72" fmla="*/ 1008934 h 2602410"/>
                <a:gd name="connsiteX73" fmla="*/ 4538382 w 5177118"/>
                <a:gd name="connsiteY73" fmla="*/ 1035828 h 2602410"/>
                <a:gd name="connsiteX74" fmla="*/ 4504765 w 5177118"/>
                <a:gd name="connsiteY74" fmla="*/ 1069446 h 2602410"/>
                <a:gd name="connsiteX75" fmla="*/ 4464424 w 5177118"/>
                <a:gd name="connsiteY75" fmla="*/ 1096340 h 2602410"/>
                <a:gd name="connsiteX76" fmla="*/ 4430806 w 5177118"/>
                <a:gd name="connsiteY76" fmla="*/ 1123234 h 2602410"/>
                <a:gd name="connsiteX77" fmla="*/ 4450976 w 5177118"/>
                <a:gd name="connsiteY77" fmla="*/ 1129957 h 2602410"/>
                <a:gd name="connsiteX78" fmla="*/ 4518212 w 5177118"/>
                <a:gd name="connsiteY78" fmla="*/ 1116510 h 2602410"/>
                <a:gd name="connsiteX79" fmla="*/ 4558553 w 5177118"/>
                <a:gd name="connsiteY79" fmla="*/ 1076169 h 2602410"/>
                <a:gd name="connsiteX80" fmla="*/ 4619065 w 5177118"/>
                <a:gd name="connsiteY80" fmla="*/ 1029104 h 2602410"/>
                <a:gd name="connsiteX81" fmla="*/ 4659406 w 5177118"/>
                <a:gd name="connsiteY81" fmla="*/ 1015657 h 2602410"/>
                <a:gd name="connsiteX82" fmla="*/ 4746812 w 5177118"/>
                <a:gd name="connsiteY82" fmla="*/ 1035828 h 2602410"/>
                <a:gd name="connsiteX83" fmla="*/ 4760259 w 5177118"/>
                <a:gd name="connsiteY83" fmla="*/ 1055998 h 2602410"/>
                <a:gd name="connsiteX84" fmla="*/ 4766982 w 5177118"/>
                <a:gd name="connsiteY84" fmla="*/ 1116510 h 2602410"/>
                <a:gd name="connsiteX85" fmla="*/ 4814047 w 5177118"/>
                <a:gd name="connsiteY85" fmla="*/ 1163575 h 2602410"/>
                <a:gd name="connsiteX86" fmla="*/ 4854388 w 5177118"/>
                <a:gd name="connsiteY86" fmla="*/ 1190469 h 2602410"/>
                <a:gd name="connsiteX87" fmla="*/ 4894729 w 5177118"/>
                <a:gd name="connsiteY87" fmla="*/ 1210640 h 2602410"/>
                <a:gd name="connsiteX88" fmla="*/ 4908176 w 5177118"/>
                <a:gd name="connsiteY88" fmla="*/ 1250981 h 2602410"/>
                <a:gd name="connsiteX89" fmla="*/ 4901453 w 5177118"/>
                <a:gd name="connsiteY89" fmla="*/ 1304769 h 2602410"/>
                <a:gd name="connsiteX90" fmla="*/ 4854388 w 5177118"/>
                <a:gd name="connsiteY90" fmla="*/ 1358557 h 2602410"/>
                <a:gd name="connsiteX91" fmla="*/ 4861112 w 5177118"/>
                <a:gd name="connsiteY91" fmla="*/ 1378728 h 2602410"/>
                <a:gd name="connsiteX92" fmla="*/ 4908176 w 5177118"/>
                <a:gd name="connsiteY92" fmla="*/ 1392175 h 2602410"/>
                <a:gd name="connsiteX93" fmla="*/ 4941794 w 5177118"/>
                <a:gd name="connsiteY93" fmla="*/ 1385451 h 2602410"/>
                <a:gd name="connsiteX94" fmla="*/ 4961965 w 5177118"/>
                <a:gd name="connsiteY94" fmla="*/ 1372004 h 2602410"/>
                <a:gd name="connsiteX95" fmla="*/ 5009029 w 5177118"/>
                <a:gd name="connsiteY95" fmla="*/ 1351834 h 2602410"/>
                <a:gd name="connsiteX96" fmla="*/ 5029200 w 5177118"/>
                <a:gd name="connsiteY96" fmla="*/ 1331663 h 2602410"/>
                <a:gd name="connsiteX97" fmla="*/ 5109882 w 5177118"/>
                <a:gd name="connsiteY97" fmla="*/ 1345110 h 2602410"/>
                <a:gd name="connsiteX98" fmla="*/ 5143500 w 5177118"/>
                <a:gd name="connsiteY98" fmla="*/ 1385451 h 2602410"/>
                <a:gd name="connsiteX99" fmla="*/ 5177118 w 5177118"/>
                <a:gd name="connsiteY99" fmla="*/ 1445963 h 2602410"/>
                <a:gd name="connsiteX100" fmla="*/ 5082988 w 5177118"/>
                <a:gd name="connsiteY100" fmla="*/ 1452687 h 2602410"/>
                <a:gd name="connsiteX101" fmla="*/ 5002306 w 5177118"/>
                <a:gd name="connsiteY101" fmla="*/ 1459410 h 2602410"/>
                <a:gd name="connsiteX102" fmla="*/ 4982135 w 5177118"/>
                <a:gd name="connsiteY102" fmla="*/ 1466134 h 2602410"/>
                <a:gd name="connsiteX103" fmla="*/ 4948518 w 5177118"/>
                <a:gd name="connsiteY103" fmla="*/ 1526646 h 2602410"/>
                <a:gd name="connsiteX104" fmla="*/ 4941794 w 5177118"/>
                <a:gd name="connsiteY104" fmla="*/ 1546816 h 2602410"/>
                <a:gd name="connsiteX105" fmla="*/ 4948518 w 5177118"/>
                <a:gd name="connsiteY105" fmla="*/ 1566987 h 2602410"/>
                <a:gd name="connsiteX106" fmla="*/ 4975412 w 5177118"/>
                <a:gd name="connsiteY106" fmla="*/ 1580434 h 2602410"/>
                <a:gd name="connsiteX107" fmla="*/ 5049371 w 5177118"/>
                <a:gd name="connsiteY107" fmla="*/ 1607328 h 2602410"/>
                <a:gd name="connsiteX108" fmla="*/ 5089712 w 5177118"/>
                <a:gd name="connsiteY108" fmla="*/ 1614051 h 2602410"/>
                <a:gd name="connsiteX109" fmla="*/ 5109882 w 5177118"/>
                <a:gd name="connsiteY109" fmla="*/ 1627498 h 2602410"/>
                <a:gd name="connsiteX110" fmla="*/ 5136776 w 5177118"/>
                <a:gd name="connsiteY110" fmla="*/ 1661116 h 2602410"/>
                <a:gd name="connsiteX111" fmla="*/ 5116606 w 5177118"/>
                <a:gd name="connsiteY111" fmla="*/ 1714904 h 2602410"/>
                <a:gd name="connsiteX112" fmla="*/ 5076265 w 5177118"/>
                <a:gd name="connsiteY112" fmla="*/ 1741798 h 2602410"/>
                <a:gd name="connsiteX113" fmla="*/ 5062818 w 5177118"/>
                <a:gd name="connsiteY113" fmla="*/ 1755246 h 2602410"/>
                <a:gd name="connsiteX114" fmla="*/ 5022476 w 5177118"/>
                <a:gd name="connsiteY114" fmla="*/ 1768693 h 2602410"/>
                <a:gd name="connsiteX115" fmla="*/ 4961965 w 5177118"/>
                <a:gd name="connsiteY115" fmla="*/ 1802310 h 2602410"/>
                <a:gd name="connsiteX116" fmla="*/ 4941794 w 5177118"/>
                <a:gd name="connsiteY116" fmla="*/ 1822481 h 2602410"/>
                <a:gd name="connsiteX117" fmla="*/ 4861112 w 5177118"/>
                <a:gd name="connsiteY117" fmla="*/ 1842651 h 2602410"/>
                <a:gd name="connsiteX118" fmla="*/ 4820771 w 5177118"/>
                <a:gd name="connsiteY118" fmla="*/ 1856098 h 2602410"/>
                <a:gd name="connsiteX119" fmla="*/ 4787153 w 5177118"/>
                <a:gd name="connsiteY119" fmla="*/ 1882993 h 2602410"/>
                <a:gd name="connsiteX120" fmla="*/ 4773706 w 5177118"/>
                <a:gd name="connsiteY120" fmla="*/ 1903163 h 2602410"/>
                <a:gd name="connsiteX121" fmla="*/ 4787153 w 5177118"/>
                <a:gd name="connsiteY121" fmla="*/ 1956951 h 2602410"/>
                <a:gd name="connsiteX122" fmla="*/ 4807324 w 5177118"/>
                <a:gd name="connsiteY122" fmla="*/ 1970398 h 2602410"/>
                <a:gd name="connsiteX123" fmla="*/ 4840941 w 5177118"/>
                <a:gd name="connsiteY123" fmla="*/ 1997293 h 2602410"/>
                <a:gd name="connsiteX124" fmla="*/ 4867835 w 5177118"/>
                <a:gd name="connsiteY124" fmla="*/ 2010740 h 2602410"/>
                <a:gd name="connsiteX125" fmla="*/ 4908176 w 5177118"/>
                <a:gd name="connsiteY125" fmla="*/ 2024187 h 2602410"/>
                <a:gd name="connsiteX126" fmla="*/ 4921624 w 5177118"/>
                <a:gd name="connsiteY126" fmla="*/ 2037634 h 2602410"/>
                <a:gd name="connsiteX127" fmla="*/ 4861112 w 5177118"/>
                <a:gd name="connsiteY127" fmla="*/ 2077975 h 2602410"/>
                <a:gd name="connsiteX128" fmla="*/ 4861112 w 5177118"/>
                <a:gd name="connsiteY128" fmla="*/ 2131763 h 2602410"/>
                <a:gd name="connsiteX129" fmla="*/ 4807324 w 5177118"/>
                <a:gd name="connsiteY129" fmla="*/ 2145210 h 2602410"/>
                <a:gd name="connsiteX130" fmla="*/ 4773706 w 5177118"/>
                <a:gd name="connsiteY130" fmla="*/ 2151934 h 2602410"/>
                <a:gd name="connsiteX131" fmla="*/ 4753535 w 5177118"/>
                <a:gd name="connsiteY131" fmla="*/ 2158657 h 2602410"/>
                <a:gd name="connsiteX132" fmla="*/ 4592171 w 5177118"/>
                <a:gd name="connsiteY132" fmla="*/ 2165381 h 2602410"/>
                <a:gd name="connsiteX133" fmla="*/ 4545106 w 5177118"/>
                <a:gd name="connsiteY133" fmla="*/ 2185551 h 2602410"/>
                <a:gd name="connsiteX134" fmla="*/ 4504765 w 5177118"/>
                <a:gd name="connsiteY134" fmla="*/ 2198998 h 2602410"/>
                <a:gd name="connsiteX135" fmla="*/ 4269441 w 5177118"/>
                <a:gd name="connsiteY135" fmla="*/ 2198998 h 2602410"/>
                <a:gd name="connsiteX136" fmla="*/ 4222376 w 5177118"/>
                <a:gd name="connsiteY136" fmla="*/ 2225893 h 2602410"/>
                <a:gd name="connsiteX137" fmla="*/ 4175312 w 5177118"/>
                <a:gd name="connsiteY137" fmla="*/ 2239340 h 2602410"/>
                <a:gd name="connsiteX138" fmla="*/ 4134971 w 5177118"/>
                <a:gd name="connsiteY138" fmla="*/ 2266234 h 2602410"/>
                <a:gd name="connsiteX139" fmla="*/ 4114800 w 5177118"/>
                <a:gd name="connsiteY139" fmla="*/ 2279681 h 2602410"/>
                <a:gd name="connsiteX140" fmla="*/ 4094629 w 5177118"/>
                <a:gd name="connsiteY140" fmla="*/ 2286404 h 2602410"/>
                <a:gd name="connsiteX141" fmla="*/ 4034118 w 5177118"/>
                <a:gd name="connsiteY141" fmla="*/ 2279681 h 2602410"/>
                <a:gd name="connsiteX142" fmla="*/ 4013947 w 5177118"/>
                <a:gd name="connsiteY142" fmla="*/ 2293128 h 2602410"/>
                <a:gd name="connsiteX143" fmla="*/ 3993776 w 5177118"/>
                <a:gd name="connsiteY143" fmla="*/ 2313298 h 2602410"/>
                <a:gd name="connsiteX144" fmla="*/ 3953435 w 5177118"/>
                <a:gd name="connsiteY144" fmla="*/ 2340193 h 2602410"/>
                <a:gd name="connsiteX145" fmla="*/ 3913094 w 5177118"/>
                <a:gd name="connsiteY145" fmla="*/ 2367087 h 2602410"/>
                <a:gd name="connsiteX146" fmla="*/ 3892924 w 5177118"/>
                <a:gd name="connsiteY146" fmla="*/ 2380534 h 2602410"/>
                <a:gd name="connsiteX147" fmla="*/ 3879476 w 5177118"/>
                <a:gd name="connsiteY147" fmla="*/ 2393981 h 2602410"/>
                <a:gd name="connsiteX148" fmla="*/ 3872753 w 5177118"/>
                <a:gd name="connsiteY148" fmla="*/ 2414151 h 2602410"/>
                <a:gd name="connsiteX149" fmla="*/ 3818965 w 5177118"/>
                <a:gd name="connsiteY149" fmla="*/ 2447769 h 2602410"/>
                <a:gd name="connsiteX150" fmla="*/ 3798794 w 5177118"/>
                <a:gd name="connsiteY150" fmla="*/ 2441046 h 2602410"/>
                <a:gd name="connsiteX151" fmla="*/ 3785347 w 5177118"/>
                <a:gd name="connsiteY151" fmla="*/ 2427598 h 2602410"/>
                <a:gd name="connsiteX152" fmla="*/ 3745006 w 5177118"/>
                <a:gd name="connsiteY152" fmla="*/ 2400704 h 2602410"/>
                <a:gd name="connsiteX153" fmla="*/ 3704665 w 5177118"/>
                <a:gd name="connsiteY153" fmla="*/ 2373810 h 2602410"/>
                <a:gd name="connsiteX154" fmla="*/ 3684494 w 5177118"/>
                <a:gd name="connsiteY154" fmla="*/ 2360363 h 2602410"/>
                <a:gd name="connsiteX155" fmla="*/ 3644153 w 5177118"/>
                <a:gd name="connsiteY155" fmla="*/ 2326746 h 2602410"/>
                <a:gd name="connsiteX156" fmla="*/ 3630706 w 5177118"/>
                <a:gd name="connsiteY156" fmla="*/ 2313298 h 2602410"/>
                <a:gd name="connsiteX157" fmla="*/ 3610535 w 5177118"/>
                <a:gd name="connsiteY157" fmla="*/ 2306575 h 2602410"/>
                <a:gd name="connsiteX158" fmla="*/ 3590365 w 5177118"/>
                <a:gd name="connsiteY158" fmla="*/ 2293128 h 2602410"/>
                <a:gd name="connsiteX159" fmla="*/ 3563471 w 5177118"/>
                <a:gd name="connsiteY159" fmla="*/ 2272957 h 2602410"/>
                <a:gd name="connsiteX160" fmla="*/ 3543300 w 5177118"/>
                <a:gd name="connsiteY160" fmla="*/ 2266234 h 2602410"/>
                <a:gd name="connsiteX161" fmla="*/ 3502959 w 5177118"/>
                <a:gd name="connsiteY161" fmla="*/ 2239340 h 2602410"/>
                <a:gd name="connsiteX162" fmla="*/ 3476065 w 5177118"/>
                <a:gd name="connsiteY162" fmla="*/ 2219169 h 2602410"/>
                <a:gd name="connsiteX163" fmla="*/ 3429000 w 5177118"/>
                <a:gd name="connsiteY163" fmla="*/ 2205722 h 2602410"/>
                <a:gd name="connsiteX164" fmla="*/ 3408829 w 5177118"/>
                <a:gd name="connsiteY164" fmla="*/ 2192275 h 2602410"/>
                <a:gd name="connsiteX165" fmla="*/ 3361765 w 5177118"/>
                <a:gd name="connsiteY165" fmla="*/ 2212446 h 2602410"/>
                <a:gd name="connsiteX166" fmla="*/ 3341594 w 5177118"/>
                <a:gd name="connsiteY166" fmla="*/ 2225893 h 2602410"/>
                <a:gd name="connsiteX167" fmla="*/ 3328147 w 5177118"/>
                <a:gd name="connsiteY167" fmla="*/ 2246063 h 2602410"/>
                <a:gd name="connsiteX168" fmla="*/ 3307976 w 5177118"/>
                <a:gd name="connsiteY168" fmla="*/ 2266234 h 2602410"/>
                <a:gd name="connsiteX169" fmla="*/ 3314700 w 5177118"/>
                <a:gd name="connsiteY169" fmla="*/ 2340193 h 2602410"/>
                <a:gd name="connsiteX170" fmla="*/ 3341594 w 5177118"/>
                <a:gd name="connsiteY170" fmla="*/ 2427598 h 2602410"/>
                <a:gd name="connsiteX171" fmla="*/ 3355041 w 5177118"/>
                <a:gd name="connsiteY171" fmla="*/ 2441046 h 2602410"/>
                <a:gd name="connsiteX172" fmla="*/ 3375212 w 5177118"/>
                <a:gd name="connsiteY172" fmla="*/ 2488110 h 2602410"/>
                <a:gd name="connsiteX173" fmla="*/ 3395382 w 5177118"/>
                <a:gd name="connsiteY173" fmla="*/ 2555346 h 2602410"/>
                <a:gd name="connsiteX174" fmla="*/ 3388659 w 5177118"/>
                <a:gd name="connsiteY174" fmla="*/ 2595687 h 2602410"/>
                <a:gd name="connsiteX175" fmla="*/ 3368488 w 5177118"/>
                <a:gd name="connsiteY175" fmla="*/ 2602410 h 2602410"/>
                <a:gd name="connsiteX176" fmla="*/ 3307976 w 5177118"/>
                <a:gd name="connsiteY176" fmla="*/ 2595687 h 2602410"/>
                <a:gd name="connsiteX177" fmla="*/ 3227294 w 5177118"/>
                <a:gd name="connsiteY177" fmla="*/ 2541898 h 2602410"/>
                <a:gd name="connsiteX178" fmla="*/ 3173506 w 5177118"/>
                <a:gd name="connsiteY178" fmla="*/ 2488110 h 2602410"/>
                <a:gd name="connsiteX179" fmla="*/ 3133165 w 5177118"/>
                <a:gd name="connsiteY179" fmla="*/ 2461216 h 2602410"/>
                <a:gd name="connsiteX180" fmla="*/ 3112994 w 5177118"/>
                <a:gd name="connsiteY180" fmla="*/ 2441046 h 2602410"/>
                <a:gd name="connsiteX181" fmla="*/ 3039035 w 5177118"/>
                <a:gd name="connsiteY181" fmla="*/ 2414151 h 2602410"/>
                <a:gd name="connsiteX182" fmla="*/ 2985247 w 5177118"/>
                <a:gd name="connsiteY182" fmla="*/ 2393981 h 2602410"/>
                <a:gd name="connsiteX183" fmla="*/ 2958353 w 5177118"/>
                <a:gd name="connsiteY183" fmla="*/ 2380534 h 2602410"/>
                <a:gd name="connsiteX184" fmla="*/ 2844053 w 5177118"/>
                <a:gd name="connsiteY184" fmla="*/ 2360363 h 2602410"/>
                <a:gd name="connsiteX185" fmla="*/ 2823882 w 5177118"/>
                <a:gd name="connsiteY185" fmla="*/ 2353640 h 2602410"/>
                <a:gd name="connsiteX186" fmla="*/ 2743200 w 5177118"/>
                <a:gd name="connsiteY186" fmla="*/ 2340193 h 2602410"/>
                <a:gd name="connsiteX187" fmla="*/ 2675965 w 5177118"/>
                <a:gd name="connsiteY187" fmla="*/ 2320022 h 2602410"/>
                <a:gd name="connsiteX188" fmla="*/ 2615453 w 5177118"/>
                <a:gd name="connsiteY188" fmla="*/ 2306575 h 2602410"/>
                <a:gd name="connsiteX189" fmla="*/ 2420471 w 5177118"/>
                <a:gd name="connsiteY189" fmla="*/ 2293128 h 2602410"/>
                <a:gd name="connsiteX190" fmla="*/ 2386853 w 5177118"/>
                <a:gd name="connsiteY190" fmla="*/ 2286404 h 2602410"/>
                <a:gd name="connsiteX191" fmla="*/ 2286000 w 5177118"/>
                <a:gd name="connsiteY191" fmla="*/ 2299851 h 2602410"/>
                <a:gd name="connsiteX192" fmla="*/ 2259106 w 5177118"/>
                <a:gd name="connsiteY192" fmla="*/ 2306575 h 2602410"/>
                <a:gd name="connsiteX193" fmla="*/ 2185147 w 5177118"/>
                <a:gd name="connsiteY193" fmla="*/ 2299851 h 2602410"/>
                <a:gd name="connsiteX194" fmla="*/ 2070847 w 5177118"/>
                <a:gd name="connsiteY194" fmla="*/ 2286404 h 2602410"/>
                <a:gd name="connsiteX195" fmla="*/ 1707776 w 5177118"/>
                <a:gd name="connsiteY195" fmla="*/ 2272957 h 2602410"/>
                <a:gd name="connsiteX196" fmla="*/ 1674159 w 5177118"/>
                <a:gd name="connsiteY196" fmla="*/ 2259510 h 2602410"/>
                <a:gd name="connsiteX197" fmla="*/ 1633818 w 5177118"/>
                <a:gd name="connsiteY197" fmla="*/ 2252787 h 2602410"/>
                <a:gd name="connsiteX198" fmla="*/ 1600200 w 5177118"/>
                <a:gd name="connsiteY198" fmla="*/ 2246063 h 2602410"/>
                <a:gd name="connsiteX199" fmla="*/ 1465729 w 5177118"/>
                <a:gd name="connsiteY199" fmla="*/ 2225893 h 2602410"/>
                <a:gd name="connsiteX200" fmla="*/ 1371600 w 5177118"/>
                <a:gd name="connsiteY200" fmla="*/ 2205722 h 2602410"/>
                <a:gd name="connsiteX201" fmla="*/ 1297641 w 5177118"/>
                <a:gd name="connsiteY201" fmla="*/ 2192275 h 2602410"/>
                <a:gd name="connsiteX202" fmla="*/ 1163171 w 5177118"/>
                <a:gd name="connsiteY202" fmla="*/ 2178828 h 2602410"/>
                <a:gd name="connsiteX203" fmla="*/ 1116106 w 5177118"/>
                <a:gd name="connsiteY203" fmla="*/ 2172104 h 2602410"/>
                <a:gd name="connsiteX204" fmla="*/ 1062318 w 5177118"/>
                <a:gd name="connsiteY204" fmla="*/ 2158657 h 2602410"/>
                <a:gd name="connsiteX205" fmla="*/ 1001806 w 5177118"/>
                <a:gd name="connsiteY205" fmla="*/ 2165381 h 2602410"/>
                <a:gd name="connsiteX206" fmla="*/ 988359 w 5177118"/>
                <a:gd name="connsiteY206" fmla="*/ 2185551 h 2602410"/>
                <a:gd name="connsiteX207" fmla="*/ 974912 w 5177118"/>
                <a:gd name="connsiteY207" fmla="*/ 2225893 h 2602410"/>
                <a:gd name="connsiteX208" fmla="*/ 995082 w 5177118"/>
                <a:gd name="connsiteY208" fmla="*/ 2239340 h 2602410"/>
                <a:gd name="connsiteX209" fmla="*/ 968188 w 5177118"/>
                <a:gd name="connsiteY209" fmla="*/ 2252787 h 2602410"/>
                <a:gd name="connsiteX210" fmla="*/ 927847 w 5177118"/>
                <a:gd name="connsiteY210" fmla="*/ 2266234 h 2602410"/>
                <a:gd name="connsiteX211" fmla="*/ 847165 w 5177118"/>
                <a:gd name="connsiteY211" fmla="*/ 2259510 h 2602410"/>
                <a:gd name="connsiteX212" fmla="*/ 766482 w 5177118"/>
                <a:gd name="connsiteY212" fmla="*/ 2246063 h 2602410"/>
                <a:gd name="connsiteX213" fmla="*/ 510988 w 5177118"/>
                <a:gd name="connsiteY213" fmla="*/ 2246063 h 2602410"/>
                <a:gd name="connsiteX214" fmla="*/ 504265 w 5177118"/>
                <a:gd name="connsiteY214" fmla="*/ 2225893 h 2602410"/>
                <a:gd name="connsiteX215" fmla="*/ 510988 w 5177118"/>
                <a:gd name="connsiteY215" fmla="*/ 2192275 h 2602410"/>
                <a:gd name="connsiteX216" fmla="*/ 537882 w 5177118"/>
                <a:gd name="connsiteY216" fmla="*/ 2151934 h 2602410"/>
                <a:gd name="connsiteX217" fmla="*/ 544606 w 5177118"/>
                <a:gd name="connsiteY217" fmla="*/ 2131763 h 2602410"/>
                <a:gd name="connsiteX218" fmla="*/ 537882 w 5177118"/>
                <a:gd name="connsiteY218" fmla="*/ 2111593 h 2602410"/>
                <a:gd name="connsiteX219" fmla="*/ 490818 w 5177118"/>
                <a:gd name="connsiteY219" fmla="*/ 2091422 h 2602410"/>
                <a:gd name="connsiteX220" fmla="*/ 470647 w 5177118"/>
                <a:gd name="connsiteY220" fmla="*/ 2084698 h 2602410"/>
                <a:gd name="connsiteX221" fmla="*/ 450476 w 5177118"/>
                <a:gd name="connsiteY221" fmla="*/ 2071251 h 2602410"/>
                <a:gd name="connsiteX222" fmla="*/ 389965 w 5177118"/>
                <a:gd name="connsiteY222" fmla="*/ 2064528 h 2602410"/>
                <a:gd name="connsiteX223" fmla="*/ 329453 w 5177118"/>
                <a:gd name="connsiteY223" fmla="*/ 2044357 h 2602410"/>
                <a:gd name="connsiteX224" fmla="*/ 309282 w 5177118"/>
                <a:gd name="connsiteY224" fmla="*/ 2037634 h 2602410"/>
                <a:gd name="connsiteX225" fmla="*/ 268941 w 5177118"/>
                <a:gd name="connsiteY225" fmla="*/ 2010740 h 2602410"/>
                <a:gd name="connsiteX226" fmla="*/ 248771 w 5177118"/>
                <a:gd name="connsiteY226" fmla="*/ 1997293 h 2602410"/>
                <a:gd name="connsiteX227" fmla="*/ 228600 w 5177118"/>
                <a:gd name="connsiteY227" fmla="*/ 1990569 h 2602410"/>
                <a:gd name="connsiteX228" fmla="*/ 188259 w 5177118"/>
                <a:gd name="connsiteY228" fmla="*/ 1970398 h 2602410"/>
                <a:gd name="connsiteX229" fmla="*/ 174812 w 5177118"/>
                <a:gd name="connsiteY229" fmla="*/ 1950228 h 2602410"/>
                <a:gd name="connsiteX230" fmla="*/ 154641 w 5177118"/>
                <a:gd name="connsiteY230" fmla="*/ 1943504 h 2602410"/>
                <a:gd name="connsiteX231" fmla="*/ 134471 w 5177118"/>
                <a:gd name="connsiteY231" fmla="*/ 1930057 h 2602410"/>
                <a:gd name="connsiteX232" fmla="*/ 107576 w 5177118"/>
                <a:gd name="connsiteY232" fmla="*/ 1889716 h 2602410"/>
                <a:gd name="connsiteX233" fmla="*/ 94129 w 5177118"/>
                <a:gd name="connsiteY233" fmla="*/ 1869546 h 2602410"/>
                <a:gd name="connsiteX234" fmla="*/ 87406 w 5177118"/>
                <a:gd name="connsiteY234" fmla="*/ 1849375 h 2602410"/>
                <a:gd name="connsiteX235" fmla="*/ 67235 w 5177118"/>
                <a:gd name="connsiteY235" fmla="*/ 1829204 h 2602410"/>
                <a:gd name="connsiteX236" fmla="*/ 73959 w 5177118"/>
                <a:gd name="connsiteY236" fmla="*/ 1768693 h 2602410"/>
                <a:gd name="connsiteX237" fmla="*/ 80682 w 5177118"/>
                <a:gd name="connsiteY237" fmla="*/ 1741798 h 2602410"/>
                <a:gd name="connsiteX238" fmla="*/ 100853 w 5177118"/>
                <a:gd name="connsiteY238" fmla="*/ 1721628 h 2602410"/>
                <a:gd name="connsiteX239" fmla="*/ 141194 w 5177118"/>
                <a:gd name="connsiteY239" fmla="*/ 1694734 h 2602410"/>
                <a:gd name="connsiteX240" fmla="*/ 181535 w 5177118"/>
                <a:gd name="connsiteY240" fmla="*/ 1681287 h 2602410"/>
                <a:gd name="connsiteX241" fmla="*/ 208429 w 5177118"/>
                <a:gd name="connsiteY241" fmla="*/ 1674563 h 2602410"/>
                <a:gd name="connsiteX242" fmla="*/ 248771 w 5177118"/>
                <a:gd name="connsiteY242" fmla="*/ 1661116 h 2602410"/>
                <a:gd name="connsiteX243" fmla="*/ 316006 w 5177118"/>
                <a:gd name="connsiteY243" fmla="*/ 1654393 h 2602410"/>
                <a:gd name="connsiteX244" fmla="*/ 336176 w 5177118"/>
                <a:gd name="connsiteY244" fmla="*/ 1640946 h 2602410"/>
                <a:gd name="connsiteX245" fmla="*/ 349624 w 5177118"/>
                <a:gd name="connsiteY245" fmla="*/ 1627498 h 2602410"/>
                <a:gd name="connsiteX246" fmla="*/ 369794 w 5177118"/>
                <a:gd name="connsiteY246" fmla="*/ 1620775 h 2602410"/>
                <a:gd name="connsiteX247" fmla="*/ 416859 w 5177118"/>
                <a:gd name="connsiteY247" fmla="*/ 1593881 h 2602410"/>
                <a:gd name="connsiteX248" fmla="*/ 437029 w 5177118"/>
                <a:gd name="connsiteY248" fmla="*/ 1580434 h 2602410"/>
                <a:gd name="connsiteX249" fmla="*/ 450476 w 5177118"/>
                <a:gd name="connsiteY249" fmla="*/ 1560263 h 2602410"/>
                <a:gd name="connsiteX250" fmla="*/ 463924 w 5177118"/>
                <a:gd name="connsiteY250" fmla="*/ 1513198 h 2602410"/>
                <a:gd name="connsiteX251" fmla="*/ 470647 w 5177118"/>
                <a:gd name="connsiteY251" fmla="*/ 1493028 h 2602410"/>
                <a:gd name="connsiteX252" fmla="*/ 463924 w 5177118"/>
                <a:gd name="connsiteY252" fmla="*/ 1439240 h 2602410"/>
                <a:gd name="connsiteX253" fmla="*/ 450476 w 5177118"/>
                <a:gd name="connsiteY253" fmla="*/ 1398898 h 2602410"/>
                <a:gd name="connsiteX254" fmla="*/ 463924 w 5177118"/>
                <a:gd name="connsiteY254" fmla="*/ 1271151 h 2602410"/>
                <a:gd name="connsiteX255" fmla="*/ 477371 w 5177118"/>
                <a:gd name="connsiteY255" fmla="*/ 1230810 h 2602410"/>
                <a:gd name="connsiteX256" fmla="*/ 497541 w 5177118"/>
                <a:gd name="connsiteY256" fmla="*/ 1210640 h 2602410"/>
                <a:gd name="connsiteX257" fmla="*/ 510988 w 5177118"/>
                <a:gd name="connsiteY257" fmla="*/ 1190469 h 2602410"/>
                <a:gd name="connsiteX258" fmla="*/ 537882 w 5177118"/>
                <a:gd name="connsiteY258" fmla="*/ 1170298 h 2602410"/>
                <a:gd name="connsiteX259" fmla="*/ 578224 w 5177118"/>
                <a:gd name="connsiteY259" fmla="*/ 1143404 h 2602410"/>
                <a:gd name="connsiteX260" fmla="*/ 732865 w 5177118"/>
                <a:gd name="connsiteY260" fmla="*/ 1136681 h 2602410"/>
                <a:gd name="connsiteX261" fmla="*/ 766482 w 5177118"/>
                <a:gd name="connsiteY261" fmla="*/ 1109787 h 2602410"/>
                <a:gd name="connsiteX262" fmla="*/ 779929 w 5177118"/>
                <a:gd name="connsiteY262" fmla="*/ 1069446 h 2602410"/>
                <a:gd name="connsiteX263" fmla="*/ 826994 w 5177118"/>
                <a:gd name="connsiteY263" fmla="*/ 1062722 h 2602410"/>
                <a:gd name="connsiteX264" fmla="*/ 813547 w 5177118"/>
                <a:gd name="connsiteY264" fmla="*/ 1042551 h 2602410"/>
                <a:gd name="connsiteX265" fmla="*/ 800100 w 5177118"/>
                <a:gd name="connsiteY265" fmla="*/ 995487 h 2602410"/>
                <a:gd name="connsiteX266" fmla="*/ 786653 w 5177118"/>
                <a:gd name="connsiteY266" fmla="*/ 955146 h 2602410"/>
                <a:gd name="connsiteX267" fmla="*/ 719418 w 5177118"/>
                <a:gd name="connsiteY267" fmla="*/ 928251 h 2602410"/>
                <a:gd name="connsiteX268" fmla="*/ 672353 w 5177118"/>
                <a:gd name="connsiteY268" fmla="*/ 914804 h 2602410"/>
                <a:gd name="connsiteX269" fmla="*/ 605118 w 5177118"/>
                <a:gd name="connsiteY269" fmla="*/ 881187 h 2602410"/>
                <a:gd name="connsiteX270" fmla="*/ 584947 w 5177118"/>
                <a:gd name="connsiteY270" fmla="*/ 867740 h 2602410"/>
                <a:gd name="connsiteX271" fmla="*/ 531159 w 5177118"/>
                <a:gd name="connsiteY271" fmla="*/ 854293 h 2602410"/>
                <a:gd name="connsiteX272" fmla="*/ 510988 w 5177118"/>
                <a:gd name="connsiteY272" fmla="*/ 847569 h 2602410"/>
                <a:gd name="connsiteX273" fmla="*/ 463924 w 5177118"/>
                <a:gd name="connsiteY273" fmla="*/ 840846 h 2602410"/>
                <a:gd name="connsiteX274" fmla="*/ 430306 w 5177118"/>
                <a:gd name="connsiteY274" fmla="*/ 834122 h 2602410"/>
                <a:gd name="connsiteX275" fmla="*/ 389965 w 5177118"/>
                <a:gd name="connsiteY275" fmla="*/ 827398 h 2602410"/>
                <a:gd name="connsiteX276" fmla="*/ 369794 w 5177118"/>
                <a:gd name="connsiteY276" fmla="*/ 820675 h 2602410"/>
                <a:gd name="connsiteX277" fmla="*/ 342900 w 5177118"/>
                <a:gd name="connsiteY277" fmla="*/ 813951 h 2602410"/>
                <a:gd name="connsiteX278" fmla="*/ 302559 w 5177118"/>
                <a:gd name="connsiteY278" fmla="*/ 800504 h 2602410"/>
                <a:gd name="connsiteX279" fmla="*/ 255494 w 5177118"/>
                <a:gd name="connsiteY279" fmla="*/ 793781 h 2602410"/>
                <a:gd name="connsiteX280" fmla="*/ 235324 w 5177118"/>
                <a:gd name="connsiteY280" fmla="*/ 787057 h 2602410"/>
                <a:gd name="connsiteX281" fmla="*/ 208429 w 5177118"/>
                <a:gd name="connsiteY281" fmla="*/ 780334 h 2602410"/>
                <a:gd name="connsiteX282" fmla="*/ 188259 w 5177118"/>
                <a:gd name="connsiteY282" fmla="*/ 766887 h 2602410"/>
                <a:gd name="connsiteX283" fmla="*/ 168088 w 5177118"/>
                <a:gd name="connsiteY283" fmla="*/ 760163 h 2602410"/>
                <a:gd name="connsiteX284" fmla="*/ 107576 w 5177118"/>
                <a:gd name="connsiteY284" fmla="*/ 726546 h 2602410"/>
                <a:gd name="connsiteX285" fmla="*/ 94129 w 5177118"/>
                <a:gd name="connsiteY285" fmla="*/ 713098 h 2602410"/>
                <a:gd name="connsiteX286" fmla="*/ 73959 w 5177118"/>
                <a:gd name="connsiteY286" fmla="*/ 699651 h 2602410"/>
                <a:gd name="connsiteX287" fmla="*/ 60512 w 5177118"/>
                <a:gd name="connsiteY287" fmla="*/ 679481 h 2602410"/>
                <a:gd name="connsiteX288" fmla="*/ 40341 w 5177118"/>
                <a:gd name="connsiteY288" fmla="*/ 659310 h 2602410"/>
                <a:gd name="connsiteX289" fmla="*/ 6724 w 5177118"/>
                <a:gd name="connsiteY289" fmla="*/ 618969 h 2602410"/>
                <a:gd name="connsiteX290" fmla="*/ 0 w 5177118"/>
                <a:gd name="connsiteY290" fmla="*/ 598798 h 2602410"/>
                <a:gd name="connsiteX291" fmla="*/ 20171 w 5177118"/>
                <a:gd name="connsiteY291" fmla="*/ 531563 h 2602410"/>
                <a:gd name="connsiteX292" fmla="*/ 40341 w 5177118"/>
                <a:gd name="connsiteY292" fmla="*/ 518116 h 2602410"/>
                <a:gd name="connsiteX293" fmla="*/ 67235 w 5177118"/>
                <a:gd name="connsiteY293" fmla="*/ 511393 h 2602410"/>
                <a:gd name="connsiteX294" fmla="*/ 107576 w 5177118"/>
                <a:gd name="connsiteY294" fmla="*/ 477775 h 2602410"/>
                <a:gd name="connsiteX295" fmla="*/ 147918 w 5177118"/>
                <a:gd name="connsiteY295" fmla="*/ 464328 h 2602410"/>
                <a:gd name="connsiteX296" fmla="*/ 174812 w 5177118"/>
                <a:gd name="connsiteY296" fmla="*/ 450881 h 2602410"/>
                <a:gd name="connsiteX297" fmla="*/ 228600 w 5177118"/>
                <a:gd name="connsiteY297" fmla="*/ 444157 h 2602410"/>
                <a:gd name="connsiteX298" fmla="*/ 309282 w 5177118"/>
                <a:gd name="connsiteY298" fmla="*/ 450881 h 2602410"/>
                <a:gd name="connsiteX299" fmla="*/ 349624 w 5177118"/>
                <a:gd name="connsiteY299" fmla="*/ 471051 h 2602410"/>
                <a:gd name="connsiteX300" fmla="*/ 443753 w 5177118"/>
                <a:gd name="connsiteY300" fmla="*/ 497946 h 2602410"/>
                <a:gd name="connsiteX301" fmla="*/ 510988 w 5177118"/>
                <a:gd name="connsiteY301" fmla="*/ 518116 h 2602410"/>
                <a:gd name="connsiteX302" fmla="*/ 531159 w 5177118"/>
                <a:gd name="connsiteY302" fmla="*/ 524840 h 2602410"/>
                <a:gd name="connsiteX303" fmla="*/ 632012 w 5177118"/>
                <a:gd name="connsiteY303" fmla="*/ 518116 h 2602410"/>
                <a:gd name="connsiteX304" fmla="*/ 685800 w 5177118"/>
                <a:gd name="connsiteY304" fmla="*/ 504669 h 2602410"/>
                <a:gd name="connsiteX305" fmla="*/ 746312 w 5177118"/>
                <a:gd name="connsiteY305" fmla="*/ 491222 h 2602410"/>
                <a:gd name="connsiteX306" fmla="*/ 766482 w 5177118"/>
                <a:gd name="connsiteY306" fmla="*/ 484498 h 2602410"/>
                <a:gd name="connsiteX307" fmla="*/ 860612 w 5177118"/>
                <a:gd name="connsiteY307" fmla="*/ 464328 h 2602410"/>
                <a:gd name="connsiteX308" fmla="*/ 900953 w 5177118"/>
                <a:gd name="connsiteY308" fmla="*/ 450881 h 2602410"/>
                <a:gd name="connsiteX309" fmla="*/ 927847 w 5177118"/>
                <a:gd name="connsiteY309" fmla="*/ 437434 h 2602410"/>
                <a:gd name="connsiteX310" fmla="*/ 968188 w 5177118"/>
                <a:gd name="connsiteY310" fmla="*/ 410540 h 2602410"/>
                <a:gd name="connsiteX311" fmla="*/ 988359 w 5177118"/>
                <a:gd name="connsiteY311" fmla="*/ 397093 h 2602410"/>
                <a:gd name="connsiteX312" fmla="*/ 1008529 w 5177118"/>
                <a:gd name="connsiteY312" fmla="*/ 390369 h 2602410"/>
                <a:gd name="connsiteX313" fmla="*/ 1021976 w 5177118"/>
                <a:gd name="connsiteY313" fmla="*/ 370198 h 2602410"/>
                <a:gd name="connsiteX314" fmla="*/ 1035424 w 5177118"/>
                <a:gd name="connsiteY314" fmla="*/ 356751 h 2602410"/>
                <a:gd name="connsiteX315" fmla="*/ 1042147 w 5177118"/>
                <a:gd name="connsiteY315" fmla="*/ 329857 h 2602410"/>
                <a:gd name="connsiteX316" fmla="*/ 1062318 w 5177118"/>
                <a:gd name="connsiteY316" fmla="*/ 282793 h 2602410"/>
                <a:gd name="connsiteX317" fmla="*/ 1082488 w 5177118"/>
                <a:gd name="connsiteY317" fmla="*/ 235728 h 2602410"/>
                <a:gd name="connsiteX318" fmla="*/ 1095935 w 5177118"/>
                <a:gd name="connsiteY318" fmla="*/ 181940 h 2602410"/>
                <a:gd name="connsiteX319" fmla="*/ 1102659 w 5177118"/>
                <a:gd name="connsiteY319" fmla="*/ 101257 h 2602410"/>
                <a:gd name="connsiteX320" fmla="*/ 1109382 w 5177118"/>
                <a:gd name="connsiteY320" fmla="*/ 74363 h 2602410"/>
                <a:gd name="connsiteX321" fmla="*/ 1116106 w 5177118"/>
                <a:gd name="connsiteY321" fmla="*/ 54193 h 2602410"/>
                <a:gd name="connsiteX322" fmla="*/ 1156447 w 5177118"/>
                <a:gd name="connsiteY322" fmla="*/ 40746 h 2602410"/>
                <a:gd name="connsiteX323" fmla="*/ 1243853 w 5177118"/>
                <a:gd name="connsiteY323" fmla="*/ 27298 h 2602410"/>
                <a:gd name="connsiteX324" fmla="*/ 1331259 w 5177118"/>
                <a:gd name="connsiteY324" fmla="*/ 34022 h 2602410"/>
                <a:gd name="connsiteX325" fmla="*/ 1385047 w 5177118"/>
                <a:gd name="connsiteY325" fmla="*/ 47469 h 2602410"/>
                <a:gd name="connsiteX326" fmla="*/ 1411941 w 5177118"/>
                <a:gd name="connsiteY326" fmla="*/ 54193 h 2602410"/>
                <a:gd name="connsiteX327" fmla="*/ 1432112 w 5177118"/>
                <a:gd name="connsiteY327" fmla="*/ 67640 h 2602410"/>
                <a:gd name="connsiteX328" fmla="*/ 1479176 w 5177118"/>
                <a:gd name="connsiteY328" fmla="*/ 81087 h 2602410"/>
                <a:gd name="connsiteX329" fmla="*/ 1532965 w 5177118"/>
                <a:gd name="connsiteY329" fmla="*/ 101257 h 2602410"/>
                <a:gd name="connsiteX330" fmla="*/ 1553135 w 5177118"/>
                <a:gd name="connsiteY330" fmla="*/ 107981 h 2602410"/>
                <a:gd name="connsiteX331" fmla="*/ 1606924 w 5177118"/>
                <a:gd name="connsiteY331" fmla="*/ 114704 h 2602410"/>
                <a:gd name="connsiteX332" fmla="*/ 1667888 w 5177118"/>
                <a:gd name="connsiteY332" fmla="*/ 179900 h 2602410"/>
                <a:gd name="connsiteX333" fmla="*/ 1780526 w 5177118"/>
                <a:gd name="connsiteY333" fmla="*/ 193724 h 2602410"/>
                <a:gd name="connsiteX334" fmla="*/ 1856450 w 5177118"/>
                <a:gd name="connsiteY334" fmla="*/ 211100 h 2602410"/>
                <a:gd name="connsiteX335" fmla="*/ 1994470 w 5177118"/>
                <a:gd name="connsiteY335" fmla="*/ 221753 h 2602410"/>
                <a:gd name="connsiteX336" fmla="*/ 2126901 w 5177118"/>
                <a:gd name="connsiteY336" fmla="*/ 222130 h 2602410"/>
                <a:gd name="connsiteX337" fmla="*/ 2057400 w 5177118"/>
                <a:gd name="connsiteY337" fmla="*/ 34022 h 2602410"/>
                <a:gd name="connsiteX338" fmla="*/ 2175175 w 5177118"/>
                <a:gd name="connsiteY338" fmla="*/ 248193 h 2602410"/>
                <a:gd name="connsiteX339" fmla="*/ 2104465 w 5177118"/>
                <a:gd name="connsiteY339" fmla="*/ 20575 h 2602410"/>
                <a:gd name="connsiteX340" fmla="*/ 2151529 w 5177118"/>
                <a:gd name="connsiteY340" fmla="*/ 7128 h 2602410"/>
                <a:gd name="connsiteX341" fmla="*/ 2198594 w 5177118"/>
                <a:gd name="connsiteY341" fmla="*/ 404 h 2602410"/>
                <a:gd name="connsiteX342" fmla="*/ 2319618 w 5177118"/>
                <a:gd name="connsiteY342" fmla="*/ 7128 h 2602410"/>
                <a:gd name="connsiteX343" fmla="*/ 2413747 w 5177118"/>
                <a:gd name="connsiteY343" fmla="*/ 27298 h 2602410"/>
                <a:gd name="connsiteX344" fmla="*/ 2447365 w 5177118"/>
                <a:gd name="connsiteY344" fmla="*/ 34022 h 2602410"/>
                <a:gd name="connsiteX345" fmla="*/ 2487706 w 5177118"/>
                <a:gd name="connsiteY345" fmla="*/ 47469 h 2602410"/>
                <a:gd name="connsiteX346" fmla="*/ 2507876 w 5177118"/>
                <a:gd name="connsiteY346" fmla="*/ 54193 h 2602410"/>
                <a:gd name="connsiteX347" fmla="*/ 2568388 w 5177118"/>
                <a:gd name="connsiteY347" fmla="*/ 74363 h 2602410"/>
                <a:gd name="connsiteX348" fmla="*/ 2689412 w 5177118"/>
                <a:gd name="connsiteY348" fmla="*/ 81087 h 2602410"/>
                <a:gd name="connsiteX349" fmla="*/ 2810435 w 5177118"/>
                <a:gd name="connsiteY349" fmla="*/ 94534 h 2602410"/>
                <a:gd name="connsiteX350" fmla="*/ 2864224 w 5177118"/>
                <a:gd name="connsiteY350" fmla="*/ 101257 h 2602410"/>
                <a:gd name="connsiteX351" fmla="*/ 3092824 w 5177118"/>
                <a:gd name="connsiteY351" fmla="*/ 107981 h 2602410"/>
                <a:gd name="connsiteX352" fmla="*/ 3112994 w 5177118"/>
                <a:gd name="connsiteY352" fmla="*/ 114704 h 2602410"/>
                <a:gd name="connsiteX353" fmla="*/ 3200400 w 5177118"/>
                <a:gd name="connsiteY353" fmla="*/ 128151 h 2602410"/>
                <a:gd name="connsiteX354" fmla="*/ 3254188 w 5177118"/>
                <a:gd name="connsiteY354" fmla="*/ 134875 h 2602410"/>
                <a:gd name="connsiteX355" fmla="*/ 3321424 w 5177118"/>
                <a:gd name="connsiteY355" fmla="*/ 148322 h 2602410"/>
                <a:gd name="connsiteX356" fmla="*/ 3395382 w 5177118"/>
                <a:gd name="connsiteY356" fmla="*/ 155046 h 2602410"/>
                <a:gd name="connsiteX357" fmla="*/ 3529853 w 5177118"/>
                <a:gd name="connsiteY357" fmla="*/ 181940 h 2602410"/>
                <a:gd name="connsiteX358" fmla="*/ 3570194 w 5177118"/>
                <a:gd name="connsiteY358" fmla="*/ 195387 h 2602410"/>
                <a:gd name="connsiteX359" fmla="*/ 3590365 w 5177118"/>
                <a:gd name="connsiteY359" fmla="*/ 208834 h 2602410"/>
                <a:gd name="connsiteX360" fmla="*/ 3617259 w 5177118"/>
                <a:gd name="connsiteY360" fmla="*/ 215557 h 2602410"/>
                <a:gd name="connsiteX361" fmla="*/ 3671047 w 5177118"/>
                <a:gd name="connsiteY361" fmla="*/ 229004 h 2602410"/>
                <a:gd name="connsiteX362" fmla="*/ 3664324 w 5177118"/>
                <a:gd name="connsiteY362" fmla="*/ 262622 h 2602410"/>
                <a:gd name="connsiteX363" fmla="*/ 3644153 w 5177118"/>
                <a:gd name="connsiteY363" fmla="*/ 269346 h 2602410"/>
                <a:gd name="connsiteX364" fmla="*/ 3563471 w 5177118"/>
                <a:gd name="connsiteY364" fmla="*/ 276069 h 2602410"/>
                <a:gd name="connsiteX365" fmla="*/ 3563471 w 5177118"/>
                <a:gd name="connsiteY365" fmla="*/ 336581 h 2602410"/>
                <a:gd name="connsiteX366" fmla="*/ 3509682 w 5177118"/>
                <a:gd name="connsiteY366" fmla="*/ 363475 h 2602410"/>
                <a:gd name="connsiteX367" fmla="*/ 3455894 w 5177118"/>
                <a:gd name="connsiteY367" fmla="*/ 376922 h 2602410"/>
                <a:gd name="connsiteX368" fmla="*/ 3395382 w 5177118"/>
                <a:gd name="connsiteY368" fmla="*/ 383646 h 2602410"/>
                <a:gd name="connsiteX369" fmla="*/ 3355041 w 5177118"/>
                <a:gd name="connsiteY369" fmla="*/ 390369 h 2602410"/>
                <a:gd name="connsiteX370" fmla="*/ 3207124 w 5177118"/>
                <a:gd name="connsiteY370" fmla="*/ 397093 h 2602410"/>
                <a:gd name="connsiteX371" fmla="*/ 3153335 w 5177118"/>
                <a:gd name="connsiteY371" fmla="*/ 410540 h 2602410"/>
                <a:gd name="connsiteX372" fmla="*/ 3119718 w 5177118"/>
                <a:gd name="connsiteY372" fmla="*/ 417263 h 2602410"/>
                <a:gd name="connsiteX373" fmla="*/ 3079376 w 5177118"/>
                <a:gd name="connsiteY373" fmla="*/ 430710 h 2602410"/>
                <a:gd name="connsiteX374" fmla="*/ 3059206 w 5177118"/>
                <a:gd name="connsiteY374" fmla="*/ 437434 h 2602410"/>
                <a:gd name="connsiteX375" fmla="*/ 3065929 w 5177118"/>
                <a:gd name="connsiteY375" fmla="*/ 464328 h 2602410"/>
                <a:gd name="connsiteX376" fmla="*/ 3106271 w 5177118"/>
                <a:gd name="connsiteY376" fmla="*/ 464328 h 2602410"/>
                <a:gd name="connsiteX0" fmla="*/ 3106271 w 5177118"/>
                <a:gd name="connsiteY0" fmla="*/ 464328 h 2602410"/>
                <a:gd name="connsiteX1" fmla="*/ 3086100 w 5177118"/>
                <a:gd name="connsiteY1" fmla="*/ 497946 h 2602410"/>
                <a:gd name="connsiteX2" fmla="*/ 3086100 w 5177118"/>
                <a:gd name="connsiteY2" fmla="*/ 578628 h 2602410"/>
                <a:gd name="connsiteX3" fmla="*/ 3099547 w 5177118"/>
                <a:gd name="connsiteY3" fmla="*/ 598798 h 2602410"/>
                <a:gd name="connsiteX4" fmla="*/ 3166782 w 5177118"/>
                <a:gd name="connsiteY4" fmla="*/ 625693 h 2602410"/>
                <a:gd name="connsiteX5" fmla="*/ 3207124 w 5177118"/>
                <a:gd name="connsiteY5" fmla="*/ 639140 h 2602410"/>
                <a:gd name="connsiteX6" fmla="*/ 3227294 w 5177118"/>
                <a:gd name="connsiteY6" fmla="*/ 645863 h 2602410"/>
                <a:gd name="connsiteX7" fmla="*/ 3294529 w 5177118"/>
                <a:gd name="connsiteY7" fmla="*/ 639140 h 2602410"/>
                <a:gd name="connsiteX8" fmla="*/ 3334871 w 5177118"/>
                <a:gd name="connsiteY8" fmla="*/ 625693 h 2602410"/>
                <a:gd name="connsiteX9" fmla="*/ 3355041 w 5177118"/>
                <a:gd name="connsiteY9" fmla="*/ 618969 h 2602410"/>
                <a:gd name="connsiteX10" fmla="*/ 3375212 w 5177118"/>
                <a:gd name="connsiteY10" fmla="*/ 625693 h 2602410"/>
                <a:gd name="connsiteX11" fmla="*/ 3361765 w 5177118"/>
                <a:gd name="connsiteY11" fmla="*/ 713098 h 2602410"/>
                <a:gd name="connsiteX12" fmla="*/ 3368488 w 5177118"/>
                <a:gd name="connsiteY12" fmla="*/ 807228 h 2602410"/>
                <a:gd name="connsiteX13" fmla="*/ 3381935 w 5177118"/>
                <a:gd name="connsiteY13" fmla="*/ 847569 h 2602410"/>
                <a:gd name="connsiteX14" fmla="*/ 3402106 w 5177118"/>
                <a:gd name="connsiteY14" fmla="*/ 861016 h 2602410"/>
                <a:gd name="connsiteX15" fmla="*/ 3422276 w 5177118"/>
                <a:gd name="connsiteY15" fmla="*/ 881187 h 2602410"/>
                <a:gd name="connsiteX16" fmla="*/ 3462618 w 5177118"/>
                <a:gd name="connsiteY16" fmla="*/ 894634 h 2602410"/>
                <a:gd name="connsiteX17" fmla="*/ 3489512 w 5177118"/>
                <a:gd name="connsiteY17" fmla="*/ 887910 h 2602410"/>
                <a:gd name="connsiteX18" fmla="*/ 3502959 w 5177118"/>
                <a:gd name="connsiteY18" fmla="*/ 861016 h 2602410"/>
                <a:gd name="connsiteX19" fmla="*/ 3516406 w 5177118"/>
                <a:gd name="connsiteY19" fmla="*/ 793781 h 2602410"/>
                <a:gd name="connsiteX20" fmla="*/ 3529853 w 5177118"/>
                <a:gd name="connsiteY20" fmla="*/ 692928 h 2602410"/>
                <a:gd name="connsiteX21" fmla="*/ 3543300 w 5177118"/>
                <a:gd name="connsiteY21" fmla="*/ 672757 h 2602410"/>
                <a:gd name="connsiteX22" fmla="*/ 3570194 w 5177118"/>
                <a:gd name="connsiteY22" fmla="*/ 639140 h 2602410"/>
                <a:gd name="connsiteX23" fmla="*/ 3583641 w 5177118"/>
                <a:gd name="connsiteY23" fmla="*/ 618969 h 2602410"/>
                <a:gd name="connsiteX24" fmla="*/ 3603812 w 5177118"/>
                <a:gd name="connsiteY24" fmla="*/ 612246 h 2602410"/>
                <a:gd name="connsiteX25" fmla="*/ 3745006 w 5177118"/>
                <a:gd name="connsiteY25" fmla="*/ 618969 h 2602410"/>
                <a:gd name="connsiteX26" fmla="*/ 3778624 w 5177118"/>
                <a:gd name="connsiteY26" fmla="*/ 625693 h 2602410"/>
                <a:gd name="connsiteX27" fmla="*/ 3859306 w 5177118"/>
                <a:gd name="connsiteY27" fmla="*/ 632416 h 2602410"/>
                <a:gd name="connsiteX28" fmla="*/ 3879476 w 5177118"/>
                <a:gd name="connsiteY28" fmla="*/ 645863 h 2602410"/>
                <a:gd name="connsiteX29" fmla="*/ 3892924 w 5177118"/>
                <a:gd name="connsiteY29" fmla="*/ 719822 h 2602410"/>
                <a:gd name="connsiteX30" fmla="*/ 3913094 w 5177118"/>
                <a:gd name="connsiteY30" fmla="*/ 739993 h 2602410"/>
                <a:gd name="connsiteX31" fmla="*/ 3933265 w 5177118"/>
                <a:gd name="connsiteY31" fmla="*/ 746716 h 2602410"/>
                <a:gd name="connsiteX32" fmla="*/ 3980329 w 5177118"/>
                <a:gd name="connsiteY32" fmla="*/ 753440 h 2602410"/>
                <a:gd name="connsiteX33" fmla="*/ 4007224 w 5177118"/>
                <a:gd name="connsiteY33" fmla="*/ 746716 h 2602410"/>
                <a:gd name="connsiteX34" fmla="*/ 4034118 w 5177118"/>
                <a:gd name="connsiteY34" fmla="*/ 706375 h 2602410"/>
                <a:gd name="connsiteX35" fmla="*/ 4067735 w 5177118"/>
                <a:gd name="connsiteY35" fmla="*/ 672757 h 2602410"/>
                <a:gd name="connsiteX36" fmla="*/ 4121524 w 5177118"/>
                <a:gd name="connsiteY36" fmla="*/ 639140 h 2602410"/>
                <a:gd name="connsiteX37" fmla="*/ 4141694 w 5177118"/>
                <a:gd name="connsiteY37" fmla="*/ 632416 h 2602410"/>
                <a:gd name="connsiteX38" fmla="*/ 4215653 w 5177118"/>
                <a:gd name="connsiteY38" fmla="*/ 639140 h 2602410"/>
                <a:gd name="connsiteX39" fmla="*/ 4208929 w 5177118"/>
                <a:gd name="connsiteY39" fmla="*/ 672757 h 2602410"/>
                <a:gd name="connsiteX40" fmla="*/ 4161865 w 5177118"/>
                <a:gd name="connsiteY40" fmla="*/ 726546 h 2602410"/>
                <a:gd name="connsiteX41" fmla="*/ 4148418 w 5177118"/>
                <a:gd name="connsiteY41" fmla="*/ 746716 h 2602410"/>
                <a:gd name="connsiteX42" fmla="*/ 4155141 w 5177118"/>
                <a:gd name="connsiteY42" fmla="*/ 766887 h 2602410"/>
                <a:gd name="connsiteX43" fmla="*/ 4215653 w 5177118"/>
                <a:gd name="connsiteY43" fmla="*/ 746716 h 2602410"/>
                <a:gd name="connsiteX44" fmla="*/ 4249271 w 5177118"/>
                <a:gd name="connsiteY44" fmla="*/ 713098 h 2602410"/>
                <a:gd name="connsiteX45" fmla="*/ 4289612 w 5177118"/>
                <a:gd name="connsiteY45" fmla="*/ 699651 h 2602410"/>
                <a:gd name="connsiteX46" fmla="*/ 4276165 w 5177118"/>
                <a:gd name="connsiteY46" fmla="*/ 746716 h 2602410"/>
                <a:gd name="connsiteX47" fmla="*/ 4249271 w 5177118"/>
                <a:gd name="connsiteY47" fmla="*/ 787057 h 2602410"/>
                <a:gd name="connsiteX48" fmla="*/ 4222376 w 5177118"/>
                <a:gd name="connsiteY48" fmla="*/ 820675 h 2602410"/>
                <a:gd name="connsiteX49" fmla="*/ 4222376 w 5177118"/>
                <a:gd name="connsiteY49" fmla="*/ 881187 h 2602410"/>
                <a:gd name="connsiteX50" fmla="*/ 4242547 w 5177118"/>
                <a:gd name="connsiteY50" fmla="*/ 887910 h 2602410"/>
                <a:gd name="connsiteX51" fmla="*/ 4269441 w 5177118"/>
                <a:gd name="connsiteY51" fmla="*/ 881187 h 2602410"/>
                <a:gd name="connsiteX52" fmla="*/ 4296335 w 5177118"/>
                <a:gd name="connsiteY52" fmla="*/ 840846 h 2602410"/>
                <a:gd name="connsiteX53" fmla="*/ 4329953 w 5177118"/>
                <a:gd name="connsiteY53" fmla="*/ 820675 h 2602410"/>
                <a:gd name="connsiteX54" fmla="*/ 4397188 w 5177118"/>
                <a:gd name="connsiteY54" fmla="*/ 834122 h 2602410"/>
                <a:gd name="connsiteX55" fmla="*/ 4457700 w 5177118"/>
                <a:gd name="connsiteY55" fmla="*/ 854293 h 2602410"/>
                <a:gd name="connsiteX56" fmla="*/ 4477871 w 5177118"/>
                <a:gd name="connsiteY56" fmla="*/ 861016 h 2602410"/>
                <a:gd name="connsiteX57" fmla="*/ 4504765 w 5177118"/>
                <a:gd name="connsiteY57" fmla="*/ 874463 h 2602410"/>
                <a:gd name="connsiteX58" fmla="*/ 4545106 w 5177118"/>
                <a:gd name="connsiteY58" fmla="*/ 867740 h 2602410"/>
                <a:gd name="connsiteX59" fmla="*/ 4565276 w 5177118"/>
                <a:gd name="connsiteY59" fmla="*/ 861016 h 2602410"/>
                <a:gd name="connsiteX60" fmla="*/ 4545106 w 5177118"/>
                <a:gd name="connsiteY60" fmla="*/ 874463 h 2602410"/>
                <a:gd name="connsiteX61" fmla="*/ 4504765 w 5177118"/>
                <a:gd name="connsiteY61" fmla="*/ 908081 h 2602410"/>
                <a:gd name="connsiteX62" fmla="*/ 4457700 w 5177118"/>
                <a:gd name="connsiteY62" fmla="*/ 961869 h 2602410"/>
                <a:gd name="connsiteX63" fmla="*/ 4457700 w 5177118"/>
                <a:gd name="connsiteY63" fmla="*/ 1002210 h 2602410"/>
                <a:gd name="connsiteX64" fmla="*/ 4477871 w 5177118"/>
                <a:gd name="connsiteY64" fmla="*/ 1008934 h 2602410"/>
                <a:gd name="connsiteX65" fmla="*/ 4518212 w 5177118"/>
                <a:gd name="connsiteY65" fmla="*/ 982040 h 2602410"/>
                <a:gd name="connsiteX66" fmla="*/ 4531659 w 5177118"/>
                <a:gd name="connsiteY66" fmla="*/ 955146 h 2602410"/>
                <a:gd name="connsiteX67" fmla="*/ 4551829 w 5177118"/>
                <a:gd name="connsiteY67" fmla="*/ 941698 h 2602410"/>
                <a:gd name="connsiteX68" fmla="*/ 4572000 w 5177118"/>
                <a:gd name="connsiteY68" fmla="*/ 921528 h 2602410"/>
                <a:gd name="connsiteX69" fmla="*/ 4612341 w 5177118"/>
                <a:gd name="connsiteY69" fmla="*/ 901357 h 2602410"/>
                <a:gd name="connsiteX70" fmla="*/ 4632512 w 5177118"/>
                <a:gd name="connsiteY70" fmla="*/ 908081 h 2602410"/>
                <a:gd name="connsiteX71" fmla="*/ 4598894 w 5177118"/>
                <a:gd name="connsiteY71" fmla="*/ 988763 h 2602410"/>
                <a:gd name="connsiteX72" fmla="*/ 4578724 w 5177118"/>
                <a:gd name="connsiteY72" fmla="*/ 1008934 h 2602410"/>
                <a:gd name="connsiteX73" fmla="*/ 4538382 w 5177118"/>
                <a:gd name="connsiteY73" fmla="*/ 1035828 h 2602410"/>
                <a:gd name="connsiteX74" fmla="*/ 4504765 w 5177118"/>
                <a:gd name="connsiteY74" fmla="*/ 1069446 h 2602410"/>
                <a:gd name="connsiteX75" fmla="*/ 4464424 w 5177118"/>
                <a:gd name="connsiteY75" fmla="*/ 1096340 h 2602410"/>
                <a:gd name="connsiteX76" fmla="*/ 4430806 w 5177118"/>
                <a:gd name="connsiteY76" fmla="*/ 1123234 h 2602410"/>
                <a:gd name="connsiteX77" fmla="*/ 4450976 w 5177118"/>
                <a:gd name="connsiteY77" fmla="*/ 1129957 h 2602410"/>
                <a:gd name="connsiteX78" fmla="*/ 4518212 w 5177118"/>
                <a:gd name="connsiteY78" fmla="*/ 1116510 h 2602410"/>
                <a:gd name="connsiteX79" fmla="*/ 4558553 w 5177118"/>
                <a:gd name="connsiteY79" fmla="*/ 1076169 h 2602410"/>
                <a:gd name="connsiteX80" fmla="*/ 4619065 w 5177118"/>
                <a:gd name="connsiteY80" fmla="*/ 1029104 h 2602410"/>
                <a:gd name="connsiteX81" fmla="*/ 4659406 w 5177118"/>
                <a:gd name="connsiteY81" fmla="*/ 1015657 h 2602410"/>
                <a:gd name="connsiteX82" fmla="*/ 4746812 w 5177118"/>
                <a:gd name="connsiteY82" fmla="*/ 1035828 h 2602410"/>
                <a:gd name="connsiteX83" fmla="*/ 4760259 w 5177118"/>
                <a:gd name="connsiteY83" fmla="*/ 1055998 h 2602410"/>
                <a:gd name="connsiteX84" fmla="*/ 4766982 w 5177118"/>
                <a:gd name="connsiteY84" fmla="*/ 1116510 h 2602410"/>
                <a:gd name="connsiteX85" fmla="*/ 4814047 w 5177118"/>
                <a:gd name="connsiteY85" fmla="*/ 1163575 h 2602410"/>
                <a:gd name="connsiteX86" fmla="*/ 4854388 w 5177118"/>
                <a:gd name="connsiteY86" fmla="*/ 1190469 h 2602410"/>
                <a:gd name="connsiteX87" fmla="*/ 4894729 w 5177118"/>
                <a:gd name="connsiteY87" fmla="*/ 1210640 h 2602410"/>
                <a:gd name="connsiteX88" fmla="*/ 4908176 w 5177118"/>
                <a:gd name="connsiteY88" fmla="*/ 1250981 h 2602410"/>
                <a:gd name="connsiteX89" fmla="*/ 4901453 w 5177118"/>
                <a:gd name="connsiteY89" fmla="*/ 1304769 h 2602410"/>
                <a:gd name="connsiteX90" fmla="*/ 4854388 w 5177118"/>
                <a:gd name="connsiteY90" fmla="*/ 1358557 h 2602410"/>
                <a:gd name="connsiteX91" fmla="*/ 4861112 w 5177118"/>
                <a:gd name="connsiteY91" fmla="*/ 1378728 h 2602410"/>
                <a:gd name="connsiteX92" fmla="*/ 4908176 w 5177118"/>
                <a:gd name="connsiteY92" fmla="*/ 1392175 h 2602410"/>
                <a:gd name="connsiteX93" fmla="*/ 4941794 w 5177118"/>
                <a:gd name="connsiteY93" fmla="*/ 1385451 h 2602410"/>
                <a:gd name="connsiteX94" fmla="*/ 4961965 w 5177118"/>
                <a:gd name="connsiteY94" fmla="*/ 1372004 h 2602410"/>
                <a:gd name="connsiteX95" fmla="*/ 5009029 w 5177118"/>
                <a:gd name="connsiteY95" fmla="*/ 1351834 h 2602410"/>
                <a:gd name="connsiteX96" fmla="*/ 5029200 w 5177118"/>
                <a:gd name="connsiteY96" fmla="*/ 1331663 h 2602410"/>
                <a:gd name="connsiteX97" fmla="*/ 5109882 w 5177118"/>
                <a:gd name="connsiteY97" fmla="*/ 1345110 h 2602410"/>
                <a:gd name="connsiteX98" fmla="*/ 5143500 w 5177118"/>
                <a:gd name="connsiteY98" fmla="*/ 1385451 h 2602410"/>
                <a:gd name="connsiteX99" fmla="*/ 5177118 w 5177118"/>
                <a:gd name="connsiteY99" fmla="*/ 1445963 h 2602410"/>
                <a:gd name="connsiteX100" fmla="*/ 5082988 w 5177118"/>
                <a:gd name="connsiteY100" fmla="*/ 1452687 h 2602410"/>
                <a:gd name="connsiteX101" fmla="*/ 5002306 w 5177118"/>
                <a:gd name="connsiteY101" fmla="*/ 1459410 h 2602410"/>
                <a:gd name="connsiteX102" fmla="*/ 4982135 w 5177118"/>
                <a:gd name="connsiteY102" fmla="*/ 1466134 h 2602410"/>
                <a:gd name="connsiteX103" fmla="*/ 4948518 w 5177118"/>
                <a:gd name="connsiteY103" fmla="*/ 1526646 h 2602410"/>
                <a:gd name="connsiteX104" fmla="*/ 4941794 w 5177118"/>
                <a:gd name="connsiteY104" fmla="*/ 1546816 h 2602410"/>
                <a:gd name="connsiteX105" fmla="*/ 4948518 w 5177118"/>
                <a:gd name="connsiteY105" fmla="*/ 1566987 h 2602410"/>
                <a:gd name="connsiteX106" fmla="*/ 4975412 w 5177118"/>
                <a:gd name="connsiteY106" fmla="*/ 1580434 h 2602410"/>
                <a:gd name="connsiteX107" fmla="*/ 5049371 w 5177118"/>
                <a:gd name="connsiteY107" fmla="*/ 1607328 h 2602410"/>
                <a:gd name="connsiteX108" fmla="*/ 5089712 w 5177118"/>
                <a:gd name="connsiteY108" fmla="*/ 1614051 h 2602410"/>
                <a:gd name="connsiteX109" fmla="*/ 5109882 w 5177118"/>
                <a:gd name="connsiteY109" fmla="*/ 1627498 h 2602410"/>
                <a:gd name="connsiteX110" fmla="*/ 5136776 w 5177118"/>
                <a:gd name="connsiteY110" fmla="*/ 1661116 h 2602410"/>
                <a:gd name="connsiteX111" fmla="*/ 5116606 w 5177118"/>
                <a:gd name="connsiteY111" fmla="*/ 1714904 h 2602410"/>
                <a:gd name="connsiteX112" fmla="*/ 5076265 w 5177118"/>
                <a:gd name="connsiteY112" fmla="*/ 1741798 h 2602410"/>
                <a:gd name="connsiteX113" fmla="*/ 5062818 w 5177118"/>
                <a:gd name="connsiteY113" fmla="*/ 1755246 h 2602410"/>
                <a:gd name="connsiteX114" fmla="*/ 5022476 w 5177118"/>
                <a:gd name="connsiteY114" fmla="*/ 1768693 h 2602410"/>
                <a:gd name="connsiteX115" fmla="*/ 4961965 w 5177118"/>
                <a:gd name="connsiteY115" fmla="*/ 1802310 h 2602410"/>
                <a:gd name="connsiteX116" fmla="*/ 4941794 w 5177118"/>
                <a:gd name="connsiteY116" fmla="*/ 1822481 h 2602410"/>
                <a:gd name="connsiteX117" fmla="*/ 4861112 w 5177118"/>
                <a:gd name="connsiteY117" fmla="*/ 1842651 h 2602410"/>
                <a:gd name="connsiteX118" fmla="*/ 4820771 w 5177118"/>
                <a:gd name="connsiteY118" fmla="*/ 1856098 h 2602410"/>
                <a:gd name="connsiteX119" fmla="*/ 4787153 w 5177118"/>
                <a:gd name="connsiteY119" fmla="*/ 1882993 h 2602410"/>
                <a:gd name="connsiteX120" fmla="*/ 4773706 w 5177118"/>
                <a:gd name="connsiteY120" fmla="*/ 1903163 h 2602410"/>
                <a:gd name="connsiteX121" fmla="*/ 4787153 w 5177118"/>
                <a:gd name="connsiteY121" fmla="*/ 1956951 h 2602410"/>
                <a:gd name="connsiteX122" fmla="*/ 4807324 w 5177118"/>
                <a:gd name="connsiteY122" fmla="*/ 1970398 h 2602410"/>
                <a:gd name="connsiteX123" fmla="*/ 4840941 w 5177118"/>
                <a:gd name="connsiteY123" fmla="*/ 1997293 h 2602410"/>
                <a:gd name="connsiteX124" fmla="*/ 4867835 w 5177118"/>
                <a:gd name="connsiteY124" fmla="*/ 2010740 h 2602410"/>
                <a:gd name="connsiteX125" fmla="*/ 4908176 w 5177118"/>
                <a:gd name="connsiteY125" fmla="*/ 2024187 h 2602410"/>
                <a:gd name="connsiteX126" fmla="*/ 4921624 w 5177118"/>
                <a:gd name="connsiteY126" fmla="*/ 2037634 h 2602410"/>
                <a:gd name="connsiteX127" fmla="*/ 4861112 w 5177118"/>
                <a:gd name="connsiteY127" fmla="*/ 2077975 h 2602410"/>
                <a:gd name="connsiteX128" fmla="*/ 4861112 w 5177118"/>
                <a:gd name="connsiteY128" fmla="*/ 2131763 h 2602410"/>
                <a:gd name="connsiteX129" fmla="*/ 4807324 w 5177118"/>
                <a:gd name="connsiteY129" fmla="*/ 2145210 h 2602410"/>
                <a:gd name="connsiteX130" fmla="*/ 4773706 w 5177118"/>
                <a:gd name="connsiteY130" fmla="*/ 2151934 h 2602410"/>
                <a:gd name="connsiteX131" fmla="*/ 4753535 w 5177118"/>
                <a:gd name="connsiteY131" fmla="*/ 2158657 h 2602410"/>
                <a:gd name="connsiteX132" fmla="*/ 4592171 w 5177118"/>
                <a:gd name="connsiteY132" fmla="*/ 2165381 h 2602410"/>
                <a:gd name="connsiteX133" fmla="*/ 4545106 w 5177118"/>
                <a:gd name="connsiteY133" fmla="*/ 2185551 h 2602410"/>
                <a:gd name="connsiteX134" fmla="*/ 4504765 w 5177118"/>
                <a:gd name="connsiteY134" fmla="*/ 2198998 h 2602410"/>
                <a:gd name="connsiteX135" fmla="*/ 4269441 w 5177118"/>
                <a:gd name="connsiteY135" fmla="*/ 2198998 h 2602410"/>
                <a:gd name="connsiteX136" fmla="*/ 4222376 w 5177118"/>
                <a:gd name="connsiteY136" fmla="*/ 2225893 h 2602410"/>
                <a:gd name="connsiteX137" fmla="*/ 4175312 w 5177118"/>
                <a:gd name="connsiteY137" fmla="*/ 2239340 h 2602410"/>
                <a:gd name="connsiteX138" fmla="*/ 4134971 w 5177118"/>
                <a:gd name="connsiteY138" fmla="*/ 2266234 h 2602410"/>
                <a:gd name="connsiteX139" fmla="*/ 4114800 w 5177118"/>
                <a:gd name="connsiteY139" fmla="*/ 2279681 h 2602410"/>
                <a:gd name="connsiteX140" fmla="*/ 4094629 w 5177118"/>
                <a:gd name="connsiteY140" fmla="*/ 2286404 h 2602410"/>
                <a:gd name="connsiteX141" fmla="*/ 4034118 w 5177118"/>
                <a:gd name="connsiteY141" fmla="*/ 2279681 h 2602410"/>
                <a:gd name="connsiteX142" fmla="*/ 4013947 w 5177118"/>
                <a:gd name="connsiteY142" fmla="*/ 2293128 h 2602410"/>
                <a:gd name="connsiteX143" fmla="*/ 3993776 w 5177118"/>
                <a:gd name="connsiteY143" fmla="*/ 2313298 h 2602410"/>
                <a:gd name="connsiteX144" fmla="*/ 3953435 w 5177118"/>
                <a:gd name="connsiteY144" fmla="*/ 2340193 h 2602410"/>
                <a:gd name="connsiteX145" fmla="*/ 3913094 w 5177118"/>
                <a:gd name="connsiteY145" fmla="*/ 2367087 h 2602410"/>
                <a:gd name="connsiteX146" fmla="*/ 3892924 w 5177118"/>
                <a:gd name="connsiteY146" fmla="*/ 2380534 h 2602410"/>
                <a:gd name="connsiteX147" fmla="*/ 3879476 w 5177118"/>
                <a:gd name="connsiteY147" fmla="*/ 2393981 h 2602410"/>
                <a:gd name="connsiteX148" fmla="*/ 3872753 w 5177118"/>
                <a:gd name="connsiteY148" fmla="*/ 2414151 h 2602410"/>
                <a:gd name="connsiteX149" fmla="*/ 3818965 w 5177118"/>
                <a:gd name="connsiteY149" fmla="*/ 2447769 h 2602410"/>
                <a:gd name="connsiteX150" fmla="*/ 3798794 w 5177118"/>
                <a:gd name="connsiteY150" fmla="*/ 2441046 h 2602410"/>
                <a:gd name="connsiteX151" fmla="*/ 3785347 w 5177118"/>
                <a:gd name="connsiteY151" fmla="*/ 2427598 h 2602410"/>
                <a:gd name="connsiteX152" fmla="*/ 3745006 w 5177118"/>
                <a:gd name="connsiteY152" fmla="*/ 2400704 h 2602410"/>
                <a:gd name="connsiteX153" fmla="*/ 3704665 w 5177118"/>
                <a:gd name="connsiteY153" fmla="*/ 2373810 h 2602410"/>
                <a:gd name="connsiteX154" fmla="*/ 3684494 w 5177118"/>
                <a:gd name="connsiteY154" fmla="*/ 2360363 h 2602410"/>
                <a:gd name="connsiteX155" fmla="*/ 3644153 w 5177118"/>
                <a:gd name="connsiteY155" fmla="*/ 2326746 h 2602410"/>
                <a:gd name="connsiteX156" fmla="*/ 3630706 w 5177118"/>
                <a:gd name="connsiteY156" fmla="*/ 2313298 h 2602410"/>
                <a:gd name="connsiteX157" fmla="*/ 3610535 w 5177118"/>
                <a:gd name="connsiteY157" fmla="*/ 2306575 h 2602410"/>
                <a:gd name="connsiteX158" fmla="*/ 3590365 w 5177118"/>
                <a:gd name="connsiteY158" fmla="*/ 2293128 h 2602410"/>
                <a:gd name="connsiteX159" fmla="*/ 3563471 w 5177118"/>
                <a:gd name="connsiteY159" fmla="*/ 2272957 h 2602410"/>
                <a:gd name="connsiteX160" fmla="*/ 3543300 w 5177118"/>
                <a:gd name="connsiteY160" fmla="*/ 2266234 h 2602410"/>
                <a:gd name="connsiteX161" fmla="*/ 3502959 w 5177118"/>
                <a:gd name="connsiteY161" fmla="*/ 2239340 h 2602410"/>
                <a:gd name="connsiteX162" fmla="*/ 3476065 w 5177118"/>
                <a:gd name="connsiteY162" fmla="*/ 2219169 h 2602410"/>
                <a:gd name="connsiteX163" fmla="*/ 3429000 w 5177118"/>
                <a:gd name="connsiteY163" fmla="*/ 2205722 h 2602410"/>
                <a:gd name="connsiteX164" fmla="*/ 3408829 w 5177118"/>
                <a:gd name="connsiteY164" fmla="*/ 2192275 h 2602410"/>
                <a:gd name="connsiteX165" fmla="*/ 3361765 w 5177118"/>
                <a:gd name="connsiteY165" fmla="*/ 2212446 h 2602410"/>
                <a:gd name="connsiteX166" fmla="*/ 3341594 w 5177118"/>
                <a:gd name="connsiteY166" fmla="*/ 2225893 h 2602410"/>
                <a:gd name="connsiteX167" fmla="*/ 3328147 w 5177118"/>
                <a:gd name="connsiteY167" fmla="*/ 2246063 h 2602410"/>
                <a:gd name="connsiteX168" fmla="*/ 3307976 w 5177118"/>
                <a:gd name="connsiteY168" fmla="*/ 2266234 h 2602410"/>
                <a:gd name="connsiteX169" fmla="*/ 3314700 w 5177118"/>
                <a:gd name="connsiteY169" fmla="*/ 2340193 h 2602410"/>
                <a:gd name="connsiteX170" fmla="*/ 3341594 w 5177118"/>
                <a:gd name="connsiteY170" fmla="*/ 2427598 h 2602410"/>
                <a:gd name="connsiteX171" fmla="*/ 3355041 w 5177118"/>
                <a:gd name="connsiteY171" fmla="*/ 2441046 h 2602410"/>
                <a:gd name="connsiteX172" fmla="*/ 3375212 w 5177118"/>
                <a:gd name="connsiteY172" fmla="*/ 2488110 h 2602410"/>
                <a:gd name="connsiteX173" fmla="*/ 3395382 w 5177118"/>
                <a:gd name="connsiteY173" fmla="*/ 2555346 h 2602410"/>
                <a:gd name="connsiteX174" fmla="*/ 3388659 w 5177118"/>
                <a:gd name="connsiteY174" fmla="*/ 2595687 h 2602410"/>
                <a:gd name="connsiteX175" fmla="*/ 3368488 w 5177118"/>
                <a:gd name="connsiteY175" fmla="*/ 2602410 h 2602410"/>
                <a:gd name="connsiteX176" fmla="*/ 3307976 w 5177118"/>
                <a:gd name="connsiteY176" fmla="*/ 2595687 h 2602410"/>
                <a:gd name="connsiteX177" fmla="*/ 3227294 w 5177118"/>
                <a:gd name="connsiteY177" fmla="*/ 2541898 h 2602410"/>
                <a:gd name="connsiteX178" fmla="*/ 3173506 w 5177118"/>
                <a:gd name="connsiteY178" fmla="*/ 2488110 h 2602410"/>
                <a:gd name="connsiteX179" fmla="*/ 3133165 w 5177118"/>
                <a:gd name="connsiteY179" fmla="*/ 2461216 h 2602410"/>
                <a:gd name="connsiteX180" fmla="*/ 3112994 w 5177118"/>
                <a:gd name="connsiteY180" fmla="*/ 2441046 h 2602410"/>
                <a:gd name="connsiteX181" fmla="*/ 3039035 w 5177118"/>
                <a:gd name="connsiteY181" fmla="*/ 2414151 h 2602410"/>
                <a:gd name="connsiteX182" fmla="*/ 2985247 w 5177118"/>
                <a:gd name="connsiteY182" fmla="*/ 2393981 h 2602410"/>
                <a:gd name="connsiteX183" fmla="*/ 2958353 w 5177118"/>
                <a:gd name="connsiteY183" fmla="*/ 2380534 h 2602410"/>
                <a:gd name="connsiteX184" fmla="*/ 2844053 w 5177118"/>
                <a:gd name="connsiteY184" fmla="*/ 2360363 h 2602410"/>
                <a:gd name="connsiteX185" fmla="*/ 2823882 w 5177118"/>
                <a:gd name="connsiteY185" fmla="*/ 2353640 h 2602410"/>
                <a:gd name="connsiteX186" fmla="*/ 2743200 w 5177118"/>
                <a:gd name="connsiteY186" fmla="*/ 2340193 h 2602410"/>
                <a:gd name="connsiteX187" fmla="*/ 2675965 w 5177118"/>
                <a:gd name="connsiteY187" fmla="*/ 2320022 h 2602410"/>
                <a:gd name="connsiteX188" fmla="*/ 2615453 w 5177118"/>
                <a:gd name="connsiteY188" fmla="*/ 2306575 h 2602410"/>
                <a:gd name="connsiteX189" fmla="*/ 2420471 w 5177118"/>
                <a:gd name="connsiteY189" fmla="*/ 2293128 h 2602410"/>
                <a:gd name="connsiteX190" fmla="*/ 2386853 w 5177118"/>
                <a:gd name="connsiteY190" fmla="*/ 2286404 h 2602410"/>
                <a:gd name="connsiteX191" fmla="*/ 2286000 w 5177118"/>
                <a:gd name="connsiteY191" fmla="*/ 2299851 h 2602410"/>
                <a:gd name="connsiteX192" fmla="*/ 2259106 w 5177118"/>
                <a:gd name="connsiteY192" fmla="*/ 2306575 h 2602410"/>
                <a:gd name="connsiteX193" fmla="*/ 2185147 w 5177118"/>
                <a:gd name="connsiteY193" fmla="*/ 2299851 h 2602410"/>
                <a:gd name="connsiteX194" fmla="*/ 2070847 w 5177118"/>
                <a:gd name="connsiteY194" fmla="*/ 2286404 h 2602410"/>
                <a:gd name="connsiteX195" fmla="*/ 1707776 w 5177118"/>
                <a:gd name="connsiteY195" fmla="*/ 2272957 h 2602410"/>
                <a:gd name="connsiteX196" fmla="*/ 1674159 w 5177118"/>
                <a:gd name="connsiteY196" fmla="*/ 2259510 h 2602410"/>
                <a:gd name="connsiteX197" fmla="*/ 1633818 w 5177118"/>
                <a:gd name="connsiteY197" fmla="*/ 2252787 h 2602410"/>
                <a:gd name="connsiteX198" fmla="*/ 1600200 w 5177118"/>
                <a:gd name="connsiteY198" fmla="*/ 2246063 h 2602410"/>
                <a:gd name="connsiteX199" fmla="*/ 1465729 w 5177118"/>
                <a:gd name="connsiteY199" fmla="*/ 2225893 h 2602410"/>
                <a:gd name="connsiteX200" fmla="*/ 1371600 w 5177118"/>
                <a:gd name="connsiteY200" fmla="*/ 2205722 h 2602410"/>
                <a:gd name="connsiteX201" fmla="*/ 1297641 w 5177118"/>
                <a:gd name="connsiteY201" fmla="*/ 2192275 h 2602410"/>
                <a:gd name="connsiteX202" fmla="*/ 1163171 w 5177118"/>
                <a:gd name="connsiteY202" fmla="*/ 2178828 h 2602410"/>
                <a:gd name="connsiteX203" fmla="*/ 1116106 w 5177118"/>
                <a:gd name="connsiteY203" fmla="*/ 2172104 h 2602410"/>
                <a:gd name="connsiteX204" fmla="*/ 1062318 w 5177118"/>
                <a:gd name="connsiteY204" fmla="*/ 2158657 h 2602410"/>
                <a:gd name="connsiteX205" fmla="*/ 1001806 w 5177118"/>
                <a:gd name="connsiteY205" fmla="*/ 2165381 h 2602410"/>
                <a:gd name="connsiteX206" fmla="*/ 988359 w 5177118"/>
                <a:gd name="connsiteY206" fmla="*/ 2185551 h 2602410"/>
                <a:gd name="connsiteX207" fmla="*/ 974912 w 5177118"/>
                <a:gd name="connsiteY207" fmla="*/ 2225893 h 2602410"/>
                <a:gd name="connsiteX208" fmla="*/ 995082 w 5177118"/>
                <a:gd name="connsiteY208" fmla="*/ 2239340 h 2602410"/>
                <a:gd name="connsiteX209" fmla="*/ 968188 w 5177118"/>
                <a:gd name="connsiteY209" fmla="*/ 2252787 h 2602410"/>
                <a:gd name="connsiteX210" fmla="*/ 927847 w 5177118"/>
                <a:gd name="connsiteY210" fmla="*/ 2266234 h 2602410"/>
                <a:gd name="connsiteX211" fmla="*/ 847165 w 5177118"/>
                <a:gd name="connsiteY211" fmla="*/ 2259510 h 2602410"/>
                <a:gd name="connsiteX212" fmla="*/ 766482 w 5177118"/>
                <a:gd name="connsiteY212" fmla="*/ 2246063 h 2602410"/>
                <a:gd name="connsiteX213" fmla="*/ 510988 w 5177118"/>
                <a:gd name="connsiteY213" fmla="*/ 2246063 h 2602410"/>
                <a:gd name="connsiteX214" fmla="*/ 504265 w 5177118"/>
                <a:gd name="connsiteY214" fmla="*/ 2225893 h 2602410"/>
                <a:gd name="connsiteX215" fmla="*/ 510988 w 5177118"/>
                <a:gd name="connsiteY215" fmla="*/ 2192275 h 2602410"/>
                <a:gd name="connsiteX216" fmla="*/ 537882 w 5177118"/>
                <a:gd name="connsiteY216" fmla="*/ 2151934 h 2602410"/>
                <a:gd name="connsiteX217" fmla="*/ 544606 w 5177118"/>
                <a:gd name="connsiteY217" fmla="*/ 2131763 h 2602410"/>
                <a:gd name="connsiteX218" fmla="*/ 537882 w 5177118"/>
                <a:gd name="connsiteY218" fmla="*/ 2111593 h 2602410"/>
                <a:gd name="connsiteX219" fmla="*/ 490818 w 5177118"/>
                <a:gd name="connsiteY219" fmla="*/ 2091422 h 2602410"/>
                <a:gd name="connsiteX220" fmla="*/ 470647 w 5177118"/>
                <a:gd name="connsiteY220" fmla="*/ 2084698 h 2602410"/>
                <a:gd name="connsiteX221" fmla="*/ 450476 w 5177118"/>
                <a:gd name="connsiteY221" fmla="*/ 2071251 h 2602410"/>
                <a:gd name="connsiteX222" fmla="*/ 389965 w 5177118"/>
                <a:gd name="connsiteY222" fmla="*/ 2064528 h 2602410"/>
                <a:gd name="connsiteX223" fmla="*/ 329453 w 5177118"/>
                <a:gd name="connsiteY223" fmla="*/ 2044357 h 2602410"/>
                <a:gd name="connsiteX224" fmla="*/ 309282 w 5177118"/>
                <a:gd name="connsiteY224" fmla="*/ 2037634 h 2602410"/>
                <a:gd name="connsiteX225" fmla="*/ 268941 w 5177118"/>
                <a:gd name="connsiteY225" fmla="*/ 2010740 h 2602410"/>
                <a:gd name="connsiteX226" fmla="*/ 248771 w 5177118"/>
                <a:gd name="connsiteY226" fmla="*/ 1997293 h 2602410"/>
                <a:gd name="connsiteX227" fmla="*/ 228600 w 5177118"/>
                <a:gd name="connsiteY227" fmla="*/ 1990569 h 2602410"/>
                <a:gd name="connsiteX228" fmla="*/ 188259 w 5177118"/>
                <a:gd name="connsiteY228" fmla="*/ 1970398 h 2602410"/>
                <a:gd name="connsiteX229" fmla="*/ 174812 w 5177118"/>
                <a:gd name="connsiteY229" fmla="*/ 1950228 h 2602410"/>
                <a:gd name="connsiteX230" fmla="*/ 154641 w 5177118"/>
                <a:gd name="connsiteY230" fmla="*/ 1943504 h 2602410"/>
                <a:gd name="connsiteX231" fmla="*/ 134471 w 5177118"/>
                <a:gd name="connsiteY231" fmla="*/ 1930057 h 2602410"/>
                <a:gd name="connsiteX232" fmla="*/ 107576 w 5177118"/>
                <a:gd name="connsiteY232" fmla="*/ 1889716 h 2602410"/>
                <a:gd name="connsiteX233" fmla="*/ 94129 w 5177118"/>
                <a:gd name="connsiteY233" fmla="*/ 1869546 h 2602410"/>
                <a:gd name="connsiteX234" fmla="*/ 87406 w 5177118"/>
                <a:gd name="connsiteY234" fmla="*/ 1849375 h 2602410"/>
                <a:gd name="connsiteX235" fmla="*/ 67235 w 5177118"/>
                <a:gd name="connsiteY235" fmla="*/ 1829204 h 2602410"/>
                <a:gd name="connsiteX236" fmla="*/ 73959 w 5177118"/>
                <a:gd name="connsiteY236" fmla="*/ 1768693 h 2602410"/>
                <a:gd name="connsiteX237" fmla="*/ 80682 w 5177118"/>
                <a:gd name="connsiteY237" fmla="*/ 1741798 h 2602410"/>
                <a:gd name="connsiteX238" fmla="*/ 100853 w 5177118"/>
                <a:gd name="connsiteY238" fmla="*/ 1721628 h 2602410"/>
                <a:gd name="connsiteX239" fmla="*/ 141194 w 5177118"/>
                <a:gd name="connsiteY239" fmla="*/ 1694734 h 2602410"/>
                <a:gd name="connsiteX240" fmla="*/ 181535 w 5177118"/>
                <a:gd name="connsiteY240" fmla="*/ 1681287 h 2602410"/>
                <a:gd name="connsiteX241" fmla="*/ 208429 w 5177118"/>
                <a:gd name="connsiteY241" fmla="*/ 1674563 h 2602410"/>
                <a:gd name="connsiteX242" fmla="*/ 248771 w 5177118"/>
                <a:gd name="connsiteY242" fmla="*/ 1661116 h 2602410"/>
                <a:gd name="connsiteX243" fmla="*/ 316006 w 5177118"/>
                <a:gd name="connsiteY243" fmla="*/ 1654393 h 2602410"/>
                <a:gd name="connsiteX244" fmla="*/ 336176 w 5177118"/>
                <a:gd name="connsiteY244" fmla="*/ 1640946 h 2602410"/>
                <a:gd name="connsiteX245" fmla="*/ 349624 w 5177118"/>
                <a:gd name="connsiteY245" fmla="*/ 1627498 h 2602410"/>
                <a:gd name="connsiteX246" fmla="*/ 369794 w 5177118"/>
                <a:gd name="connsiteY246" fmla="*/ 1620775 h 2602410"/>
                <a:gd name="connsiteX247" fmla="*/ 416859 w 5177118"/>
                <a:gd name="connsiteY247" fmla="*/ 1593881 h 2602410"/>
                <a:gd name="connsiteX248" fmla="*/ 437029 w 5177118"/>
                <a:gd name="connsiteY248" fmla="*/ 1580434 h 2602410"/>
                <a:gd name="connsiteX249" fmla="*/ 450476 w 5177118"/>
                <a:gd name="connsiteY249" fmla="*/ 1560263 h 2602410"/>
                <a:gd name="connsiteX250" fmla="*/ 463924 w 5177118"/>
                <a:gd name="connsiteY250" fmla="*/ 1513198 h 2602410"/>
                <a:gd name="connsiteX251" fmla="*/ 470647 w 5177118"/>
                <a:gd name="connsiteY251" fmla="*/ 1493028 h 2602410"/>
                <a:gd name="connsiteX252" fmla="*/ 463924 w 5177118"/>
                <a:gd name="connsiteY252" fmla="*/ 1439240 h 2602410"/>
                <a:gd name="connsiteX253" fmla="*/ 450476 w 5177118"/>
                <a:gd name="connsiteY253" fmla="*/ 1398898 h 2602410"/>
                <a:gd name="connsiteX254" fmla="*/ 463924 w 5177118"/>
                <a:gd name="connsiteY254" fmla="*/ 1271151 h 2602410"/>
                <a:gd name="connsiteX255" fmla="*/ 477371 w 5177118"/>
                <a:gd name="connsiteY255" fmla="*/ 1230810 h 2602410"/>
                <a:gd name="connsiteX256" fmla="*/ 497541 w 5177118"/>
                <a:gd name="connsiteY256" fmla="*/ 1210640 h 2602410"/>
                <a:gd name="connsiteX257" fmla="*/ 510988 w 5177118"/>
                <a:gd name="connsiteY257" fmla="*/ 1190469 h 2602410"/>
                <a:gd name="connsiteX258" fmla="*/ 537882 w 5177118"/>
                <a:gd name="connsiteY258" fmla="*/ 1170298 h 2602410"/>
                <a:gd name="connsiteX259" fmla="*/ 578224 w 5177118"/>
                <a:gd name="connsiteY259" fmla="*/ 1143404 h 2602410"/>
                <a:gd name="connsiteX260" fmla="*/ 732865 w 5177118"/>
                <a:gd name="connsiteY260" fmla="*/ 1136681 h 2602410"/>
                <a:gd name="connsiteX261" fmla="*/ 766482 w 5177118"/>
                <a:gd name="connsiteY261" fmla="*/ 1109787 h 2602410"/>
                <a:gd name="connsiteX262" fmla="*/ 779929 w 5177118"/>
                <a:gd name="connsiteY262" fmla="*/ 1069446 h 2602410"/>
                <a:gd name="connsiteX263" fmla="*/ 826994 w 5177118"/>
                <a:gd name="connsiteY263" fmla="*/ 1062722 h 2602410"/>
                <a:gd name="connsiteX264" fmla="*/ 813547 w 5177118"/>
                <a:gd name="connsiteY264" fmla="*/ 1042551 h 2602410"/>
                <a:gd name="connsiteX265" fmla="*/ 800100 w 5177118"/>
                <a:gd name="connsiteY265" fmla="*/ 995487 h 2602410"/>
                <a:gd name="connsiteX266" fmla="*/ 786653 w 5177118"/>
                <a:gd name="connsiteY266" fmla="*/ 955146 h 2602410"/>
                <a:gd name="connsiteX267" fmla="*/ 719418 w 5177118"/>
                <a:gd name="connsiteY267" fmla="*/ 928251 h 2602410"/>
                <a:gd name="connsiteX268" fmla="*/ 672353 w 5177118"/>
                <a:gd name="connsiteY268" fmla="*/ 914804 h 2602410"/>
                <a:gd name="connsiteX269" fmla="*/ 605118 w 5177118"/>
                <a:gd name="connsiteY269" fmla="*/ 881187 h 2602410"/>
                <a:gd name="connsiteX270" fmla="*/ 584947 w 5177118"/>
                <a:gd name="connsiteY270" fmla="*/ 867740 h 2602410"/>
                <a:gd name="connsiteX271" fmla="*/ 531159 w 5177118"/>
                <a:gd name="connsiteY271" fmla="*/ 854293 h 2602410"/>
                <a:gd name="connsiteX272" fmla="*/ 510988 w 5177118"/>
                <a:gd name="connsiteY272" fmla="*/ 847569 h 2602410"/>
                <a:gd name="connsiteX273" fmla="*/ 463924 w 5177118"/>
                <a:gd name="connsiteY273" fmla="*/ 840846 h 2602410"/>
                <a:gd name="connsiteX274" fmla="*/ 430306 w 5177118"/>
                <a:gd name="connsiteY274" fmla="*/ 834122 h 2602410"/>
                <a:gd name="connsiteX275" fmla="*/ 389965 w 5177118"/>
                <a:gd name="connsiteY275" fmla="*/ 827398 h 2602410"/>
                <a:gd name="connsiteX276" fmla="*/ 369794 w 5177118"/>
                <a:gd name="connsiteY276" fmla="*/ 820675 h 2602410"/>
                <a:gd name="connsiteX277" fmla="*/ 342900 w 5177118"/>
                <a:gd name="connsiteY277" fmla="*/ 813951 h 2602410"/>
                <a:gd name="connsiteX278" fmla="*/ 302559 w 5177118"/>
                <a:gd name="connsiteY278" fmla="*/ 800504 h 2602410"/>
                <a:gd name="connsiteX279" fmla="*/ 255494 w 5177118"/>
                <a:gd name="connsiteY279" fmla="*/ 793781 h 2602410"/>
                <a:gd name="connsiteX280" fmla="*/ 235324 w 5177118"/>
                <a:gd name="connsiteY280" fmla="*/ 787057 h 2602410"/>
                <a:gd name="connsiteX281" fmla="*/ 208429 w 5177118"/>
                <a:gd name="connsiteY281" fmla="*/ 780334 h 2602410"/>
                <a:gd name="connsiteX282" fmla="*/ 188259 w 5177118"/>
                <a:gd name="connsiteY282" fmla="*/ 766887 h 2602410"/>
                <a:gd name="connsiteX283" fmla="*/ 168088 w 5177118"/>
                <a:gd name="connsiteY283" fmla="*/ 760163 h 2602410"/>
                <a:gd name="connsiteX284" fmla="*/ 107576 w 5177118"/>
                <a:gd name="connsiteY284" fmla="*/ 726546 h 2602410"/>
                <a:gd name="connsiteX285" fmla="*/ 94129 w 5177118"/>
                <a:gd name="connsiteY285" fmla="*/ 713098 h 2602410"/>
                <a:gd name="connsiteX286" fmla="*/ 73959 w 5177118"/>
                <a:gd name="connsiteY286" fmla="*/ 699651 h 2602410"/>
                <a:gd name="connsiteX287" fmla="*/ 60512 w 5177118"/>
                <a:gd name="connsiteY287" fmla="*/ 679481 h 2602410"/>
                <a:gd name="connsiteX288" fmla="*/ 40341 w 5177118"/>
                <a:gd name="connsiteY288" fmla="*/ 659310 h 2602410"/>
                <a:gd name="connsiteX289" fmla="*/ 6724 w 5177118"/>
                <a:gd name="connsiteY289" fmla="*/ 618969 h 2602410"/>
                <a:gd name="connsiteX290" fmla="*/ 0 w 5177118"/>
                <a:gd name="connsiteY290" fmla="*/ 598798 h 2602410"/>
                <a:gd name="connsiteX291" fmla="*/ 20171 w 5177118"/>
                <a:gd name="connsiteY291" fmla="*/ 531563 h 2602410"/>
                <a:gd name="connsiteX292" fmla="*/ 40341 w 5177118"/>
                <a:gd name="connsiteY292" fmla="*/ 518116 h 2602410"/>
                <a:gd name="connsiteX293" fmla="*/ 67235 w 5177118"/>
                <a:gd name="connsiteY293" fmla="*/ 511393 h 2602410"/>
                <a:gd name="connsiteX294" fmla="*/ 107576 w 5177118"/>
                <a:gd name="connsiteY294" fmla="*/ 477775 h 2602410"/>
                <a:gd name="connsiteX295" fmla="*/ 147918 w 5177118"/>
                <a:gd name="connsiteY295" fmla="*/ 464328 h 2602410"/>
                <a:gd name="connsiteX296" fmla="*/ 174812 w 5177118"/>
                <a:gd name="connsiteY296" fmla="*/ 450881 h 2602410"/>
                <a:gd name="connsiteX297" fmla="*/ 228600 w 5177118"/>
                <a:gd name="connsiteY297" fmla="*/ 444157 h 2602410"/>
                <a:gd name="connsiteX298" fmla="*/ 309282 w 5177118"/>
                <a:gd name="connsiteY298" fmla="*/ 450881 h 2602410"/>
                <a:gd name="connsiteX299" fmla="*/ 349624 w 5177118"/>
                <a:gd name="connsiteY299" fmla="*/ 471051 h 2602410"/>
                <a:gd name="connsiteX300" fmla="*/ 443753 w 5177118"/>
                <a:gd name="connsiteY300" fmla="*/ 497946 h 2602410"/>
                <a:gd name="connsiteX301" fmla="*/ 510988 w 5177118"/>
                <a:gd name="connsiteY301" fmla="*/ 518116 h 2602410"/>
                <a:gd name="connsiteX302" fmla="*/ 531159 w 5177118"/>
                <a:gd name="connsiteY302" fmla="*/ 524840 h 2602410"/>
                <a:gd name="connsiteX303" fmla="*/ 632012 w 5177118"/>
                <a:gd name="connsiteY303" fmla="*/ 518116 h 2602410"/>
                <a:gd name="connsiteX304" fmla="*/ 685800 w 5177118"/>
                <a:gd name="connsiteY304" fmla="*/ 504669 h 2602410"/>
                <a:gd name="connsiteX305" fmla="*/ 746312 w 5177118"/>
                <a:gd name="connsiteY305" fmla="*/ 491222 h 2602410"/>
                <a:gd name="connsiteX306" fmla="*/ 766482 w 5177118"/>
                <a:gd name="connsiteY306" fmla="*/ 484498 h 2602410"/>
                <a:gd name="connsiteX307" fmla="*/ 860612 w 5177118"/>
                <a:gd name="connsiteY307" fmla="*/ 464328 h 2602410"/>
                <a:gd name="connsiteX308" fmla="*/ 900953 w 5177118"/>
                <a:gd name="connsiteY308" fmla="*/ 450881 h 2602410"/>
                <a:gd name="connsiteX309" fmla="*/ 927847 w 5177118"/>
                <a:gd name="connsiteY309" fmla="*/ 437434 h 2602410"/>
                <a:gd name="connsiteX310" fmla="*/ 968188 w 5177118"/>
                <a:gd name="connsiteY310" fmla="*/ 410540 h 2602410"/>
                <a:gd name="connsiteX311" fmla="*/ 988359 w 5177118"/>
                <a:gd name="connsiteY311" fmla="*/ 397093 h 2602410"/>
                <a:gd name="connsiteX312" fmla="*/ 1008529 w 5177118"/>
                <a:gd name="connsiteY312" fmla="*/ 390369 h 2602410"/>
                <a:gd name="connsiteX313" fmla="*/ 1021976 w 5177118"/>
                <a:gd name="connsiteY313" fmla="*/ 370198 h 2602410"/>
                <a:gd name="connsiteX314" fmla="*/ 1035424 w 5177118"/>
                <a:gd name="connsiteY314" fmla="*/ 356751 h 2602410"/>
                <a:gd name="connsiteX315" fmla="*/ 1042147 w 5177118"/>
                <a:gd name="connsiteY315" fmla="*/ 329857 h 2602410"/>
                <a:gd name="connsiteX316" fmla="*/ 1062318 w 5177118"/>
                <a:gd name="connsiteY316" fmla="*/ 282793 h 2602410"/>
                <a:gd name="connsiteX317" fmla="*/ 1082488 w 5177118"/>
                <a:gd name="connsiteY317" fmla="*/ 235728 h 2602410"/>
                <a:gd name="connsiteX318" fmla="*/ 1095935 w 5177118"/>
                <a:gd name="connsiteY318" fmla="*/ 181940 h 2602410"/>
                <a:gd name="connsiteX319" fmla="*/ 1102659 w 5177118"/>
                <a:gd name="connsiteY319" fmla="*/ 101257 h 2602410"/>
                <a:gd name="connsiteX320" fmla="*/ 1109382 w 5177118"/>
                <a:gd name="connsiteY320" fmla="*/ 74363 h 2602410"/>
                <a:gd name="connsiteX321" fmla="*/ 1116106 w 5177118"/>
                <a:gd name="connsiteY321" fmla="*/ 54193 h 2602410"/>
                <a:gd name="connsiteX322" fmla="*/ 1156447 w 5177118"/>
                <a:gd name="connsiteY322" fmla="*/ 40746 h 2602410"/>
                <a:gd name="connsiteX323" fmla="*/ 1243853 w 5177118"/>
                <a:gd name="connsiteY323" fmla="*/ 27298 h 2602410"/>
                <a:gd name="connsiteX324" fmla="*/ 1331259 w 5177118"/>
                <a:gd name="connsiteY324" fmla="*/ 34022 h 2602410"/>
                <a:gd name="connsiteX325" fmla="*/ 1385047 w 5177118"/>
                <a:gd name="connsiteY325" fmla="*/ 47469 h 2602410"/>
                <a:gd name="connsiteX326" fmla="*/ 1411941 w 5177118"/>
                <a:gd name="connsiteY326" fmla="*/ 54193 h 2602410"/>
                <a:gd name="connsiteX327" fmla="*/ 1432112 w 5177118"/>
                <a:gd name="connsiteY327" fmla="*/ 67640 h 2602410"/>
                <a:gd name="connsiteX328" fmla="*/ 1479176 w 5177118"/>
                <a:gd name="connsiteY328" fmla="*/ 81087 h 2602410"/>
                <a:gd name="connsiteX329" fmla="*/ 1532965 w 5177118"/>
                <a:gd name="connsiteY329" fmla="*/ 101257 h 2602410"/>
                <a:gd name="connsiteX330" fmla="*/ 1553135 w 5177118"/>
                <a:gd name="connsiteY330" fmla="*/ 107981 h 2602410"/>
                <a:gd name="connsiteX331" fmla="*/ 1606924 w 5177118"/>
                <a:gd name="connsiteY331" fmla="*/ 114704 h 2602410"/>
                <a:gd name="connsiteX332" fmla="*/ 1667888 w 5177118"/>
                <a:gd name="connsiteY332" fmla="*/ 179900 h 2602410"/>
                <a:gd name="connsiteX333" fmla="*/ 1780526 w 5177118"/>
                <a:gd name="connsiteY333" fmla="*/ 193724 h 2602410"/>
                <a:gd name="connsiteX334" fmla="*/ 1856450 w 5177118"/>
                <a:gd name="connsiteY334" fmla="*/ 211100 h 2602410"/>
                <a:gd name="connsiteX335" fmla="*/ 1994470 w 5177118"/>
                <a:gd name="connsiteY335" fmla="*/ 221753 h 2602410"/>
                <a:gd name="connsiteX336" fmla="*/ 2126901 w 5177118"/>
                <a:gd name="connsiteY336" fmla="*/ 222130 h 2602410"/>
                <a:gd name="connsiteX337" fmla="*/ 2155005 w 5177118"/>
                <a:gd name="connsiteY337" fmla="*/ 260054 h 2602410"/>
                <a:gd name="connsiteX338" fmla="*/ 2175175 w 5177118"/>
                <a:gd name="connsiteY338" fmla="*/ 248193 h 2602410"/>
                <a:gd name="connsiteX339" fmla="*/ 2104465 w 5177118"/>
                <a:gd name="connsiteY339" fmla="*/ 20575 h 2602410"/>
                <a:gd name="connsiteX340" fmla="*/ 2151529 w 5177118"/>
                <a:gd name="connsiteY340" fmla="*/ 7128 h 2602410"/>
                <a:gd name="connsiteX341" fmla="*/ 2198594 w 5177118"/>
                <a:gd name="connsiteY341" fmla="*/ 404 h 2602410"/>
                <a:gd name="connsiteX342" fmla="*/ 2319618 w 5177118"/>
                <a:gd name="connsiteY342" fmla="*/ 7128 h 2602410"/>
                <a:gd name="connsiteX343" fmla="*/ 2413747 w 5177118"/>
                <a:gd name="connsiteY343" fmla="*/ 27298 h 2602410"/>
                <a:gd name="connsiteX344" fmla="*/ 2447365 w 5177118"/>
                <a:gd name="connsiteY344" fmla="*/ 34022 h 2602410"/>
                <a:gd name="connsiteX345" fmla="*/ 2487706 w 5177118"/>
                <a:gd name="connsiteY345" fmla="*/ 47469 h 2602410"/>
                <a:gd name="connsiteX346" fmla="*/ 2507876 w 5177118"/>
                <a:gd name="connsiteY346" fmla="*/ 54193 h 2602410"/>
                <a:gd name="connsiteX347" fmla="*/ 2568388 w 5177118"/>
                <a:gd name="connsiteY347" fmla="*/ 74363 h 2602410"/>
                <a:gd name="connsiteX348" fmla="*/ 2689412 w 5177118"/>
                <a:gd name="connsiteY348" fmla="*/ 81087 h 2602410"/>
                <a:gd name="connsiteX349" fmla="*/ 2810435 w 5177118"/>
                <a:gd name="connsiteY349" fmla="*/ 94534 h 2602410"/>
                <a:gd name="connsiteX350" fmla="*/ 2864224 w 5177118"/>
                <a:gd name="connsiteY350" fmla="*/ 101257 h 2602410"/>
                <a:gd name="connsiteX351" fmla="*/ 3092824 w 5177118"/>
                <a:gd name="connsiteY351" fmla="*/ 107981 h 2602410"/>
                <a:gd name="connsiteX352" fmla="*/ 3112994 w 5177118"/>
                <a:gd name="connsiteY352" fmla="*/ 114704 h 2602410"/>
                <a:gd name="connsiteX353" fmla="*/ 3200400 w 5177118"/>
                <a:gd name="connsiteY353" fmla="*/ 128151 h 2602410"/>
                <a:gd name="connsiteX354" fmla="*/ 3254188 w 5177118"/>
                <a:gd name="connsiteY354" fmla="*/ 134875 h 2602410"/>
                <a:gd name="connsiteX355" fmla="*/ 3321424 w 5177118"/>
                <a:gd name="connsiteY355" fmla="*/ 148322 h 2602410"/>
                <a:gd name="connsiteX356" fmla="*/ 3395382 w 5177118"/>
                <a:gd name="connsiteY356" fmla="*/ 155046 h 2602410"/>
                <a:gd name="connsiteX357" fmla="*/ 3529853 w 5177118"/>
                <a:gd name="connsiteY357" fmla="*/ 181940 h 2602410"/>
                <a:gd name="connsiteX358" fmla="*/ 3570194 w 5177118"/>
                <a:gd name="connsiteY358" fmla="*/ 195387 h 2602410"/>
                <a:gd name="connsiteX359" fmla="*/ 3590365 w 5177118"/>
                <a:gd name="connsiteY359" fmla="*/ 208834 h 2602410"/>
                <a:gd name="connsiteX360" fmla="*/ 3617259 w 5177118"/>
                <a:gd name="connsiteY360" fmla="*/ 215557 h 2602410"/>
                <a:gd name="connsiteX361" fmla="*/ 3671047 w 5177118"/>
                <a:gd name="connsiteY361" fmla="*/ 229004 h 2602410"/>
                <a:gd name="connsiteX362" fmla="*/ 3664324 w 5177118"/>
                <a:gd name="connsiteY362" fmla="*/ 262622 h 2602410"/>
                <a:gd name="connsiteX363" fmla="*/ 3644153 w 5177118"/>
                <a:gd name="connsiteY363" fmla="*/ 269346 h 2602410"/>
                <a:gd name="connsiteX364" fmla="*/ 3563471 w 5177118"/>
                <a:gd name="connsiteY364" fmla="*/ 276069 h 2602410"/>
                <a:gd name="connsiteX365" fmla="*/ 3563471 w 5177118"/>
                <a:gd name="connsiteY365" fmla="*/ 336581 h 2602410"/>
                <a:gd name="connsiteX366" fmla="*/ 3509682 w 5177118"/>
                <a:gd name="connsiteY366" fmla="*/ 363475 h 2602410"/>
                <a:gd name="connsiteX367" fmla="*/ 3455894 w 5177118"/>
                <a:gd name="connsiteY367" fmla="*/ 376922 h 2602410"/>
                <a:gd name="connsiteX368" fmla="*/ 3395382 w 5177118"/>
                <a:gd name="connsiteY368" fmla="*/ 383646 h 2602410"/>
                <a:gd name="connsiteX369" fmla="*/ 3355041 w 5177118"/>
                <a:gd name="connsiteY369" fmla="*/ 390369 h 2602410"/>
                <a:gd name="connsiteX370" fmla="*/ 3207124 w 5177118"/>
                <a:gd name="connsiteY370" fmla="*/ 397093 h 2602410"/>
                <a:gd name="connsiteX371" fmla="*/ 3153335 w 5177118"/>
                <a:gd name="connsiteY371" fmla="*/ 410540 h 2602410"/>
                <a:gd name="connsiteX372" fmla="*/ 3119718 w 5177118"/>
                <a:gd name="connsiteY372" fmla="*/ 417263 h 2602410"/>
                <a:gd name="connsiteX373" fmla="*/ 3079376 w 5177118"/>
                <a:gd name="connsiteY373" fmla="*/ 430710 h 2602410"/>
                <a:gd name="connsiteX374" fmla="*/ 3059206 w 5177118"/>
                <a:gd name="connsiteY374" fmla="*/ 437434 h 2602410"/>
                <a:gd name="connsiteX375" fmla="*/ 3065929 w 5177118"/>
                <a:gd name="connsiteY375" fmla="*/ 464328 h 2602410"/>
                <a:gd name="connsiteX376" fmla="*/ 3106271 w 5177118"/>
                <a:gd name="connsiteY376" fmla="*/ 464328 h 2602410"/>
                <a:gd name="connsiteX0" fmla="*/ 3106271 w 5177118"/>
                <a:gd name="connsiteY0" fmla="*/ 479432 h 2617514"/>
                <a:gd name="connsiteX1" fmla="*/ 3086100 w 5177118"/>
                <a:gd name="connsiteY1" fmla="*/ 513050 h 2617514"/>
                <a:gd name="connsiteX2" fmla="*/ 3086100 w 5177118"/>
                <a:gd name="connsiteY2" fmla="*/ 593732 h 2617514"/>
                <a:gd name="connsiteX3" fmla="*/ 3099547 w 5177118"/>
                <a:gd name="connsiteY3" fmla="*/ 613902 h 2617514"/>
                <a:gd name="connsiteX4" fmla="*/ 3166782 w 5177118"/>
                <a:gd name="connsiteY4" fmla="*/ 640797 h 2617514"/>
                <a:gd name="connsiteX5" fmla="*/ 3207124 w 5177118"/>
                <a:gd name="connsiteY5" fmla="*/ 654244 h 2617514"/>
                <a:gd name="connsiteX6" fmla="*/ 3227294 w 5177118"/>
                <a:gd name="connsiteY6" fmla="*/ 660967 h 2617514"/>
                <a:gd name="connsiteX7" fmla="*/ 3294529 w 5177118"/>
                <a:gd name="connsiteY7" fmla="*/ 654244 h 2617514"/>
                <a:gd name="connsiteX8" fmla="*/ 3334871 w 5177118"/>
                <a:gd name="connsiteY8" fmla="*/ 640797 h 2617514"/>
                <a:gd name="connsiteX9" fmla="*/ 3355041 w 5177118"/>
                <a:gd name="connsiteY9" fmla="*/ 634073 h 2617514"/>
                <a:gd name="connsiteX10" fmla="*/ 3375212 w 5177118"/>
                <a:gd name="connsiteY10" fmla="*/ 640797 h 2617514"/>
                <a:gd name="connsiteX11" fmla="*/ 3361765 w 5177118"/>
                <a:gd name="connsiteY11" fmla="*/ 728202 h 2617514"/>
                <a:gd name="connsiteX12" fmla="*/ 3368488 w 5177118"/>
                <a:gd name="connsiteY12" fmla="*/ 822332 h 2617514"/>
                <a:gd name="connsiteX13" fmla="*/ 3381935 w 5177118"/>
                <a:gd name="connsiteY13" fmla="*/ 862673 h 2617514"/>
                <a:gd name="connsiteX14" fmla="*/ 3402106 w 5177118"/>
                <a:gd name="connsiteY14" fmla="*/ 876120 h 2617514"/>
                <a:gd name="connsiteX15" fmla="*/ 3422276 w 5177118"/>
                <a:gd name="connsiteY15" fmla="*/ 896291 h 2617514"/>
                <a:gd name="connsiteX16" fmla="*/ 3462618 w 5177118"/>
                <a:gd name="connsiteY16" fmla="*/ 909738 h 2617514"/>
                <a:gd name="connsiteX17" fmla="*/ 3489512 w 5177118"/>
                <a:gd name="connsiteY17" fmla="*/ 903014 h 2617514"/>
                <a:gd name="connsiteX18" fmla="*/ 3502959 w 5177118"/>
                <a:gd name="connsiteY18" fmla="*/ 876120 h 2617514"/>
                <a:gd name="connsiteX19" fmla="*/ 3516406 w 5177118"/>
                <a:gd name="connsiteY19" fmla="*/ 808885 h 2617514"/>
                <a:gd name="connsiteX20" fmla="*/ 3529853 w 5177118"/>
                <a:gd name="connsiteY20" fmla="*/ 708032 h 2617514"/>
                <a:gd name="connsiteX21" fmla="*/ 3543300 w 5177118"/>
                <a:gd name="connsiteY21" fmla="*/ 687861 h 2617514"/>
                <a:gd name="connsiteX22" fmla="*/ 3570194 w 5177118"/>
                <a:gd name="connsiteY22" fmla="*/ 654244 h 2617514"/>
                <a:gd name="connsiteX23" fmla="*/ 3583641 w 5177118"/>
                <a:gd name="connsiteY23" fmla="*/ 634073 h 2617514"/>
                <a:gd name="connsiteX24" fmla="*/ 3603812 w 5177118"/>
                <a:gd name="connsiteY24" fmla="*/ 627350 h 2617514"/>
                <a:gd name="connsiteX25" fmla="*/ 3745006 w 5177118"/>
                <a:gd name="connsiteY25" fmla="*/ 634073 h 2617514"/>
                <a:gd name="connsiteX26" fmla="*/ 3778624 w 5177118"/>
                <a:gd name="connsiteY26" fmla="*/ 640797 h 2617514"/>
                <a:gd name="connsiteX27" fmla="*/ 3859306 w 5177118"/>
                <a:gd name="connsiteY27" fmla="*/ 647520 h 2617514"/>
                <a:gd name="connsiteX28" fmla="*/ 3879476 w 5177118"/>
                <a:gd name="connsiteY28" fmla="*/ 660967 h 2617514"/>
                <a:gd name="connsiteX29" fmla="*/ 3892924 w 5177118"/>
                <a:gd name="connsiteY29" fmla="*/ 734926 h 2617514"/>
                <a:gd name="connsiteX30" fmla="*/ 3913094 w 5177118"/>
                <a:gd name="connsiteY30" fmla="*/ 755097 h 2617514"/>
                <a:gd name="connsiteX31" fmla="*/ 3933265 w 5177118"/>
                <a:gd name="connsiteY31" fmla="*/ 761820 h 2617514"/>
                <a:gd name="connsiteX32" fmla="*/ 3980329 w 5177118"/>
                <a:gd name="connsiteY32" fmla="*/ 768544 h 2617514"/>
                <a:gd name="connsiteX33" fmla="*/ 4007224 w 5177118"/>
                <a:gd name="connsiteY33" fmla="*/ 761820 h 2617514"/>
                <a:gd name="connsiteX34" fmla="*/ 4034118 w 5177118"/>
                <a:gd name="connsiteY34" fmla="*/ 721479 h 2617514"/>
                <a:gd name="connsiteX35" fmla="*/ 4067735 w 5177118"/>
                <a:gd name="connsiteY35" fmla="*/ 687861 h 2617514"/>
                <a:gd name="connsiteX36" fmla="*/ 4121524 w 5177118"/>
                <a:gd name="connsiteY36" fmla="*/ 654244 h 2617514"/>
                <a:gd name="connsiteX37" fmla="*/ 4141694 w 5177118"/>
                <a:gd name="connsiteY37" fmla="*/ 647520 h 2617514"/>
                <a:gd name="connsiteX38" fmla="*/ 4215653 w 5177118"/>
                <a:gd name="connsiteY38" fmla="*/ 654244 h 2617514"/>
                <a:gd name="connsiteX39" fmla="*/ 4208929 w 5177118"/>
                <a:gd name="connsiteY39" fmla="*/ 687861 h 2617514"/>
                <a:gd name="connsiteX40" fmla="*/ 4161865 w 5177118"/>
                <a:gd name="connsiteY40" fmla="*/ 741650 h 2617514"/>
                <a:gd name="connsiteX41" fmla="*/ 4148418 w 5177118"/>
                <a:gd name="connsiteY41" fmla="*/ 761820 h 2617514"/>
                <a:gd name="connsiteX42" fmla="*/ 4155141 w 5177118"/>
                <a:gd name="connsiteY42" fmla="*/ 781991 h 2617514"/>
                <a:gd name="connsiteX43" fmla="*/ 4215653 w 5177118"/>
                <a:gd name="connsiteY43" fmla="*/ 761820 h 2617514"/>
                <a:gd name="connsiteX44" fmla="*/ 4249271 w 5177118"/>
                <a:gd name="connsiteY44" fmla="*/ 728202 h 2617514"/>
                <a:gd name="connsiteX45" fmla="*/ 4289612 w 5177118"/>
                <a:gd name="connsiteY45" fmla="*/ 714755 h 2617514"/>
                <a:gd name="connsiteX46" fmla="*/ 4276165 w 5177118"/>
                <a:gd name="connsiteY46" fmla="*/ 761820 h 2617514"/>
                <a:gd name="connsiteX47" fmla="*/ 4249271 w 5177118"/>
                <a:gd name="connsiteY47" fmla="*/ 802161 h 2617514"/>
                <a:gd name="connsiteX48" fmla="*/ 4222376 w 5177118"/>
                <a:gd name="connsiteY48" fmla="*/ 835779 h 2617514"/>
                <a:gd name="connsiteX49" fmla="*/ 4222376 w 5177118"/>
                <a:gd name="connsiteY49" fmla="*/ 896291 h 2617514"/>
                <a:gd name="connsiteX50" fmla="*/ 4242547 w 5177118"/>
                <a:gd name="connsiteY50" fmla="*/ 903014 h 2617514"/>
                <a:gd name="connsiteX51" fmla="*/ 4269441 w 5177118"/>
                <a:gd name="connsiteY51" fmla="*/ 896291 h 2617514"/>
                <a:gd name="connsiteX52" fmla="*/ 4296335 w 5177118"/>
                <a:gd name="connsiteY52" fmla="*/ 855950 h 2617514"/>
                <a:gd name="connsiteX53" fmla="*/ 4329953 w 5177118"/>
                <a:gd name="connsiteY53" fmla="*/ 835779 h 2617514"/>
                <a:gd name="connsiteX54" fmla="*/ 4397188 w 5177118"/>
                <a:gd name="connsiteY54" fmla="*/ 849226 h 2617514"/>
                <a:gd name="connsiteX55" fmla="*/ 4457700 w 5177118"/>
                <a:gd name="connsiteY55" fmla="*/ 869397 h 2617514"/>
                <a:gd name="connsiteX56" fmla="*/ 4477871 w 5177118"/>
                <a:gd name="connsiteY56" fmla="*/ 876120 h 2617514"/>
                <a:gd name="connsiteX57" fmla="*/ 4504765 w 5177118"/>
                <a:gd name="connsiteY57" fmla="*/ 889567 h 2617514"/>
                <a:gd name="connsiteX58" fmla="*/ 4545106 w 5177118"/>
                <a:gd name="connsiteY58" fmla="*/ 882844 h 2617514"/>
                <a:gd name="connsiteX59" fmla="*/ 4565276 w 5177118"/>
                <a:gd name="connsiteY59" fmla="*/ 876120 h 2617514"/>
                <a:gd name="connsiteX60" fmla="*/ 4545106 w 5177118"/>
                <a:gd name="connsiteY60" fmla="*/ 889567 h 2617514"/>
                <a:gd name="connsiteX61" fmla="*/ 4504765 w 5177118"/>
                <a:gd name="connsiteY61" fmla="*/ 923185 h 2617514"/>
                <a:gd name="connsiteX62" fmla="*/ 4457700 w 5177118"/>
                <a:gd name="connsiteY62" fmla="*/ 976973 h 2617514"/>
                <a:gd name="connsiteX63" fmla="*/ 4457700 w 5177118"/>
                <a:gd name="connsiteY63" fmla="*/ 1017314 h 2617514"/>
                <a:gd name="connsiteX64" fmla="*/ 4477871 w 5177118"/>
                <a:gd name="connsiteY64" fmla="*/ 1024038 h 2617514"/>
                <a:gd name="connsiteX65" fmla="*/ 4518212 w 5177118"/>
                <a:gd name="connsiteY65" fmla="*/ 997144 h 2617514"/>
                <a:gd name="connsiteX66" fmla="*/ 4531659 w 5177118"/>
                <a:gd name="connsiteY66" fmla="*/ 970250 h 2617514"/>
                <a:gd name="connsiteX67" fmla="*/ 4551829 w 5177118"/>
                <a:gd name="connsiteY67" fmla="*/ 956802 h 2617514"/>
                <a:gd name="connsiteX68" fmla="*/ 4572000 w 5177118"/>
                <a:gd name="connsiteY68" fmla="*/ 936632 h 2617514"/>
                <a:gd name="connsiteX69" fmla="*/ 4612341 w 5177118"/>
                <a:gd name="connsiteY69" fmla="*/ 916461 h 2617514"/>
                <a:gd name="connsiteX70" fmla="*/ 4632512 w 5177118"/>
                <a:gd name="connsiteY70" fmla="*/ 923185 h 2617514"/>
                <a:gd name="connsiteX71" fmla="*/ 4598894 w 5177118"/>
                <a:gd name="connsiteY71" fmla="*/ 1003867 h 2617514"/>
                <a:gd name="connsiteX72" fmla="*/ 4578724 w 5177118"/>
                <a:gd name="connsiteY72" fmla="*/ 1024038 h 2617514"/>
                <a:gd name="connsiteX73" fmla="*/ 4538382 w 5177118"/>
                <a:gd name="connsiteY73" fmla="*/ 1050932 h 2617514"/>
                <a:gd name="connsiteX74" fmla="*/ 4504765 w 5177118"/>
                <a:gd name="connsiteY74" fmla="*/ 1084550 h 2617514"/>
                <a:gd name="connsiteX75" fmla="*/ 4464424 w 5177118"/>
                <a:gd name="connsiteY75" fmla="*/ 1111444 h 2617514"/>
                <a:gd name="connsiteX76" fmla="*/ 4430806 w 5177118"/>
                <a:gd name="connsiteY76" fmla="*/ 1138338 h 2617514"/>
                <a:gd name="connsiteX77" fmla="*/ 4450976 w 5177118"/>
                <a:gd name="connsiteY77" fmla="*/ 1145061 h 2617514"/>
                <a:gd name="connsiteX78" fmla="*/ 4518212 w 5177118"/>
                <a:gd name="connsiteY78" fmla="*/ 1131614 h 2617514"/>
                <a:gd name="connsiteX79" fmla="*/ 4558553 w 5177118"/>
                <a:gd name="connsiteY79" fmla="*/ 1091273 h 2617514"/>
                <a:gd name="connsiteX80" fmla="*/ 4619065 w 5177118"/>
                <a:gd name="connsiteY80" fmla="*/ 1044208 h 2617514"/>
                <a:gd name="connsiteX81" fmla="*/ 4659406 w 5177118"/>
                <a:gd name="connsiteY81" fmla="*/ 1030761 h 2617514"/>
                <a:gd name="connsiteX82" fmla="*/ 4746812 w 5177118"/>
                <a:gd name="connsiteY82" fmla="*/ 1050932 h 2617514"/>
                <a:gd name="connsiteX83" fmla="*/ 4760259 w 5177118"/>
                <a:gd name="connsiteY83" fmla="*/ 1071102 h 2617514"/>
                <a:gd name="connsiteX84" fmla="*/ 4766982 w 5177118"/>
                <a:gd name="connsiteY84" fmla="*/ 1131614 h 2617514"/>
                <a:gd name="connsiteX85" fmla="*/ 4814047 w 5177118"/>
                <a:gd name="connsiteY85" fmla="*/ 1178679 h 2617514"/>
                <a:gd name="connsiteX86" fmla="*/ 4854388 w 5177118"/>
                <a:gd name="connsiteY86" fmla="*/ 1205573 h 2617514"/>
                <a:gd name="connsiteX87" fmla="*/ 4894729 w 5177118"/>
                <a:gd name="connsiteY87" fmla="*/ 1225744 h 2617514"/>
                <a:gd name="connsiteX88" fmla="*/ 4908176 w 5177118"/>
                <a:gd name="connsiteY88" fmla="*/ 1266085 h 2617514"/>
                <a:gd name="connsiteX89" fmla="*/ 4901453 w 5177118"/>
                <a:gd name="connsiteY89" fmla="*/ 1319873 h 2617514"/>
                <a:gd name="connsiteX90" fmla="*/ 4854388 w 5177118"/>
                <a:gd name="connsiteY90" fmla="*/ 1373661 h 2617514"/>
                <a:gd name="connsiteX91" fmla="*/ 4861112 w 5177118"/>
                <a:gd name="connsiteY91" fmla="*/ 1393832 h 2617514"/>
                <a:gd name="connsiteX92" fmla="*/ 4908176 w 5177118"/>
                <a:gd name="connsiteY92" fmla="*/ 1407279 h 2617514"/>
                <a:gd name="connsiteX93" fmla="*/ 4941794 w 5177118"/>
                <a:gd name="connsiteY93" fmla="*/ 1400555 h 2617514"/>
                <a:gd name="connsiteX94" fmla="*/ 4961965 w 5177118"/>
                <a:gd name="connsiteY94" fmla="*/ 1387108 h 2617514"/>
                <a:gd name="connsiteX95" fmla="*/ 5009029 w 5177118"/>
                <a:gd name="connsiteY95" fmla="*/ 1366938 h 2617514"/>
                <a:gd name="connsiteX96" fmla="*/ 5029200 w 5177118"/>
                <a:gd name="connsiteY96" fmla="*/ 1346767 h 2617514"/>
                <a:gd name="connsiteX97" fmla="*/ 5109882 w 5177118"/>
                <a:gd name="connsiteY97" fmla="*/ 1360214 h 2617514"/>
                <a:gd name="connsiteX98" fmla="*/ 5143500 w 5177118"/>
                <a:gd name="connsiteY98" fmla="*/ 1400555 h 2617514"/>
                <a:gd name="connsiteX99" fmla="*/ 5177118 w 5177118"/>
                <a:gd name="connsiteY99" fmla="*/ 1461067 h 2617514"/>
                <a:gd name="connsiteX100" fmla="*/ 5082988 w 5177118"/>
                <a:gd name="connsiteY100" fmla="*/ 1467791 h 2617514"/>
                <a:gd name="connsiteX101" fmla="*/ 5002306 w 5177118"/>
                <a:gd name="connsiteY101" fmla="*/ 1474514 h 2617514"/>
                <a:gd name="connsiteX102" fmla="*/ 4982135 w 5177118"/>
                <a:gd name="connsiteY102" fmla="*/ 1481238 h 2617514"/>
                <a:gd name="connsiteX103" fmla="*/ 4948518 w 5177118"/>
                <a:gd name="connsiteY103" fmla="*/ 1541750 h 2617514"/>
                <a:gd name="connsiteX104" fmla="*/ 4941794 w 5177118"/>
                <a:gd name="connsiteY104" fmla="*/ 1561920 h 2617514"/>
                <a:gd name="connsiteX105" fmla="*/ 4948518 w 5177118"/>
                <a:gd name="connsiteY105" fmla="*/ 1582091 h 2617514"/>
                <a:gd name="connsiteX106" fmla="*/ 4975412 w 5177118"/>
                <a:gd name="connsiteY106" fmla="*/ 1595538 h 2617514"/>
                <a:gd name="connsiteX107" fmla="*/ 5049371 w 5177118"/>
                <a:gd name="connsiteY107" fmla="*/ 1622432 h 2617514"/>
                <a:gd name="connsiteX108" fmla="*/ 5089712 w 5177118"/>
                <a:gd name="connsiteY108" fmla="*/ 1629155 h 2617514"/>
                <a:gd name="connsiteX109" fmla="*/ 5109882 w 5177118"/>
                <a:gd name="connsiteY109" fmla="*/ 1642602 h 2617514"/>
                <a:gd name="connsiteX110" fmla="*/ 5136776 w 5177118"/>
                <a:gd name="connsiteY110" fmla="*/ 1676220 h 2617514"/>
                <a:gd name="connsiteX111" fmla="*/ 5116606 w 5177118"/>
                <a:gd name="connsiteY111" fmla="*/ 1730008 h 2617514"/>
                <a:gd name="connsiteX112" fmla="*/ 5076265 w 5177118"/>
                <a:gd name="connsiteY112" fmla="*/ 1756902 h 2617514"/>
                <a:gd name="connsiteX113" fmla="*/ 5062818 w 5177118"/>
                <a:gd name="connsiteY113" fmla="*/ 1770350 h 2617514"/>
                <a:gd name="connsiteX114" fmla="*/ 5022476 w 5177118"/>
                <a:gd name="connsiteY114" fmla="*/ 1783797 h 2617514"/>
                <a:gd name="connsiteX115" fmla="*/ 4961965 w 5177118"/>
                <a:gd name="connsiteY115" fmla="*/ 1817414 h 2617514"/>
                <a:gd name="connsiteX116" fmla="*/ 4941794 w 5177118"/>
                <a:gd name="connsiteY116" fmla="*/ 1837585 h 2617514"/>
                <a:gd name="connsiteX117" fmla="*/ 4861112 w 5177118"/>
                <a:gd name="connsiteY117" fmla="*/ 1857755 h 2617514"/>
                <a:gd name="connsiteX118" fmla="*/ 4820771 w 5177118"/>
                <a:gd name="connsiteY118" fmla="*/ 1871202 h 2617514"/>
                <a:gd name="connsiteX119" fmla="*/ 4787153 w 5177118"/>
                <a:gd name="connsiteY119" fmla="*/ 1898097 h 2617514"/>
                <a:gd name="connsiteX120" fmla="*/ 4773706 w 5177118"/>
                <a:gd name="connsiteY120" fmla="*/ 1918267 h 2617514"/>
                <a:gd name="connsiteX121" fmla="*/ 4787153 w 5177118"/>
                <a:gd name="connsiteY121" fmla="*/ 1972055 h 2617514"/>
                <a:gd name="connsiteX122" fmla="*/ 4807324 w 5177118"/>
                <a:gd name="connsiteY122" fmla="*/ 1985502 h 2617514"/>
                <a:gd name="connsiteX123" fmla="*/ 4840941 w 5177118"/>
                <a:gd name="connsiteY123" fmla="*/ 2012397 h 2617514"/>
                <a:gd name="connsiteX124" fmla="*/ 4867835 w 5177118"/>
                <a:gd name="connsiteY124" fmla="*/ 2025844 h 2617514"/>
                <a:gd name="connsiteX125" fmla="*/ 4908176 w 5177118"/>
                <a:gd name="connsiteY125" fmla="*/ 2039291 h 2617514"/>
                <a:gd name="connsiteX126" fmla="*/ 4921624 w 5177118"/>
                <a:gd name="connsiteY126" fmla="*/ 2052738 h 2617514"/>
                <a:gd name="connsiteX127" fmla="*/ 4861112 w 5177118"/>
                <a:gd name="connsiteY127" fmla="*/ 2093079 h 2617514"/>
                <a:gd name="connsiteX128" fmla="*/ 4861112 w 5177118"/>
                <a:gd name="connsiteY128" fmla="*/ 2146867 h 2617514"/>
                <a:gd name="connsiteX129" fmla="*/ 4807324 w 5177118"/>
                <a:gd name="connsiteY129" fmla="*/ 2160314 h 2617514"/>
                <a:gd name="connsiteX130" fmla="*/ 4773706 w 5177118"/>
                <a:gd name="connsiteY130" fmla="*/ 2167038 h 2617514"/>
                <a:gd name="connsiteX131" fmla="*/ 4753535 w 5177118"/>
                <a:gd name="connsiteY131" fmla="*/ 2173761 h 2617514"/>
                <a:gd name="connsiteX132" fmla="*/ 4592171 w 5177118"/>
                <a:gd name="connsiteY132" fmla="*/ 2180485 h 2617514"/>
                <a:gd name="connsiteX133" fmla="*/ 4545106 w 5177118"/>
                <a:gd name="connsiteY133" fmla="*/ 2200655 h 2617514"/>
                <a:gd name="connsiteX134" fmla="*/ 4504765 w 5177118"/>
                <a:gd name="connsiteY134" fmla="*/ 2214102 h 2617514"/>
                <a:gd name="connsiteX135" fmla="*/ 4269441 w 5177118"/>
                <a:gd name="connsiteY135" fmla="*/ 2214102 h 2617514"/>
                <a:gd name="connsiteX136" fmla="*/ 4222376 w 5177118"/>
                <a:gd name="connsiteY136" fmla="*/ 2240997 h 2617514"/>
                <a:gd name="connsiteX137" fmla="*/ 4175312 w 5177118"/>
                <a:gd name="connsiteY137" fmla="*/ 2254444 h 2617514"/>
                <a:gd name="connsiteX138" fmla="*/ 4134971 w 5177118"/>
                <a:gd name="connsiteY138" fmla="*/ 2281338 h 2617514"/>
                <a:gd name="connsiteX139" fmla="*/ 4114800 w 5177118"/>
                <a:gd name="connsiteY139" fmla="*/ 2294785 h 2617514"/>
                <a:gd name="connsiteX140" fmla="*/ 4094629 w 5177118"/>
                <a:gd name="connsiteY140" fmla="*/ 2301508 h 2617514"/>
                <a:gd name="connsiteX141" fmla="*/ 4034118 w 5177118"/>
                <a:gd name="connsiteY141" fmla="*/ 2294785 h 2617514"/>
                <a:gd name="connsiteX142" fmla="*/ 4013947 w 5177118"/>
                <a:gd name="connsiteY142" fmla="*/ 2308232 h 2617514"/>
                <a:gd name="connsiteX143" fmla="*/ 3993776 w 5177118"/>
                <a:gd name="connsiteY143" fmla="*/ 2328402 h 2617514"/>
                <a:gd name="connsiteX144" fmla="*/ 3953435 w 5177118"/>
                <a:gd name="connsiteY144" fmla="*/ 2355297 h 2617514"/>
                <a:gd name="connsiteX145" fmla="*/ 3913094 w 5177118"/>
                <a:gd name="connsiteY145" fmla="*/ 2382191 h 2617514"/>
                <a:gd name="connsiteX146" fmla="*/ 3892924 w 5177118"/>
                <a:gd name="connsiteY146" fmla="*/ 2395638 h 2617514"/>
                <a:gd name="connsiteX147" fmla="*/ 3879476 w 5177118"/>
                <a:gd name="connsiteY147" fmla="*/ 2409085 h 2617514"/>
                <a:gd name="connsiteX148" fmla="*/ 3872753 w 5177118"/>
                <a:gd name="connsiteY148" fmla="*/ 2429255 h 2617514"/>
                <a:gd name="connsiteX149" fmla="*/ 3818965 w 5177118"/>
                <a:gd name="connsiteY149" fmla="*/ 2462873 h 2617514"/>
                <a:gd name="connsiteX150" fmla="*/ 3798794 w 5177118"/>
                <a:gd name="connsiteY150" fmla="*/ 2456150 h 2617514"/>
                <a:gd name="connsiteX151" fmla="*/ 3785347 w 5177118"/>
                <a:gd name="connsiteY151" fmla="*/ 2442702 h 2617514"/>
                <a:gd name="connsiteX152" fmla="*/ 3745006 w 5177118"/>
                <a:gd name="connsiteY152" fmla="*/ 2415808 h 2617514"/>
                <a:gd name="connsiteX153" fmla="*/ 3704665 w 5177118"/>
                <a:gd name="connsiteY153" fmla="*/ 2388914 h 2617514"/>
                <a:gd name="connsiteX154" fmla="*/ 3684494 w 5177118"/>
                <a:gd name="connsiteY154" fmla="*/ 2375467 h 2617514"/>
                <a:gd name="connsiteX155" fmla="*/ 3644153 w 5177118"/>
                <a:gd name="connsiteY155" fmla="*/ 2341850 h 2617514"/>
                <a:gd name="connsiteX156" fmla="*/ 3630706 w 5177118"/>
                <a:gd name="connsiteY156" fmla="*/ 2328402 h 2617514"/>
                <a:gd name="connsiteX157" fmla="*/ 3610535 w 5177118"/>
                <a:gd name="connsiteY157" fmla="*/ 2321679 h 2617514"/>
                <a:gd name="connsiteX158" fmla="*/ 3590365 w 5177118"/>
                <a:gd name="connsiteY158" fmla="*/ 2308232 h 2617514"/>
                <a:gd name="connsiteX159" fmla="*/ 3563471 w 5177118"/>
                <a:gd name="connsiteY159" fmla="*/ 2288061 h 2617514"/>
                <a:gd name="connsiteX160" fmla="*/ 3543300 w 5177118"/>
                <a:gd name="connsiteY160" fmla="*/ 2281338 h 2617514"/>
                <a:gd name="connsiteX161" fmla="*/ 3502959 w 5177118"/>
                <a:gd name="connsiteY161" fmla="*/ 2254444 h 2617514"/>
                <a:gd name="connsiteX162" fmla="*/ 3476065 w 5177118"/>
                <a:gd name="connsiteY162" fmla="*/ 2234273 h 2617514"/>
                <a:gd name="connsiteX163" fmla="*/ 3429000 w 5177118"/>
                <a:gd name="connsiteY163" fmla="*/ 2220826 h 2617514"/>
                <a:gd name="connsiteX164" fmla="*/ 3408829 w 5177118"/>
                <a:gd name="connsiteY164" fmla="*/ 2207379 h 2617514"/>
                <a:gd name="connsiteX165" fmla="*/ 3361765 w 5177118"/>
                <a:gd name="connsiteY165" fmla="*/ 2227550 h 2617514"/>
                <a:gd name="connsiteX166" fmla="*/ 3341594 w 5177118"/>
                <a:gd name="connsiteY166" fmla="*/ 2240997 h 2617514"/>
                <a:gd name="connsiteX167" fmla="*/ 3328147 w 5177118"/>
                <a:gd name="connsiteY167" fmla="*/ 2261167 h 2617514"/>
                <a:gd name="connsiteX168" fmla="*/ 3307976 w 5177118"/>
                <a:gd name="connsiteY168" fmla="*/ 2281338 h 2617514"/>
                <a:gd name="connsiteX169" fmla="*/ 3314700 w 5177118"/>
                <a:gd name="connsiteY169" fmla="*/ 2355297 h 2617514"/>
                <a:gd name="connsiteX170" fmla="*/ 3341594 w 5177118"/>
                <a:gd name="connsiteY170" fmla="*/ 2442702 h 2617514"/>
                <a:gd name="connsiteX171" fmla="*/ 3355041 w 5177118"/>
                <a:gd name="connsiteY171" fmla="*/ 2456150 h 2617514"/>
                <a:gd name="connsiteX172" fmla="*/ 3375212 w 5177118"/>
                <a:gd name="connsiteY172" fmla="*/ 2503214 h 2617514"/>
                <a:gd name="connsiteX173" fmla="*/ 3395382 w 5177118"/>
                <a:gd name="connsiteY173" fmla="*/ 2570450 h 2617514"/>
                <a:gd name="connsiteX174" fmla="*/ 3388659 w 5177118"/>
                <a:gd name="connsiteY174" fmla="*/ 2610791 h 2617514"/>
                <a:gd name="connsiteX175" fmla="*/ 3368488 w 5177118"/>
                <a:gd name="connsiteY175" fmla="*/ 2617514 h 2617514"/>
                <a:gd name="connsiteX176" fmla="*/ 3307976 w 5177118"/>
                <a:gd name="connsiteY176" fmla="*/ 2610791 h 2617514"/>
                <a:gd name="connsiteX177" fmla="*/ 3227294 w 5177118"/>
                <a:gd name="connsiteY177" fmla="*/ 2557002 h 2617514"/>
                <a:gd name="connsiteX178" fmla="*/ 3173506 w 5177118"/>
                <a:gd name="connsiteY178" fmla="*/ 2503214 h 2617514"/>
                <a:gd name="connsiteX179" fmla="*/ 3133165 w 5177118"/>
                <a:gd name="connsiteY179" fmla="*/ 2476320 h 2617514"/>
                <a:gd name="connsiteX180" fmla="*/ 3112994 w 5177118"/>
                <a:gd name="connsiteY180" fmla="*/ 2456150 h 2617514"/>
                <a:gd name="connsiteX181" fmla="*/ 3039035 w 5177118"/>
                <a:gd name="connsiteY181" fmla="*/ 2429255 h 2617514"/>
                <a:gd name="connsiteX182" fmla="*/ 2985247 w 5177118"/>
                <a:gd name="connsiteY182" fmla="*/ 2409085 h 2617514"/>
                <a:gd name="connsiteX183" fmla="*/ 2958353 w 5177118"/>
                <a:gd name="connsiteY183" fmla="*/ 2395638 h 2617514"/>
                <a:gd name="connsiteX184" fmla="*/ 2844053 w 5177118"/>
                <a:gd name="connsiteY184" fmla="*/ 2375467 h 2617514"/>
                <a:gd name="connsiteX185" fmla="*/ 2823882 w 5177118"/>
                <a:gd name="connsiteY185" fmla="*/ 2368744 h 2617514"/>
                <a:gd name="connsiteX186" fmla="*/ 2743200 w 5177118"/>
                <a:gd name="connsiteY186" fmla="*/ 2355297 h 2617514"/>
                <a:gd name="connsiteX187" fmla="*/ 2675965 w 5177118"/>
                <a:gd name="connsiteY187" fmla="*/ 2335126 h 2617514"/>
                <a:gd name="connsiteX188" fmla="*/ 2615453 w 5177118"/>
                <a:gd name="connsiteY188" fmla="*/ 2321679 h 2617514"/>
                <a:gd name="connsiteX189" fmla="*/ 2420471 w 5177118"/>
                <a:gd name="connsiteY189" fmla="*/ 2308232 h 2617514"/>
                <a:gd name="connsiteX190" fmla="*/ 2386853 w 5177118"/>
                <a:gd name="connsiteY190" fmla="*/ 2301508 h 2617514"/>
                <a:gd name="connsiteX191" fmla="*/ 2286000 w 5177118"/>
                <a:gd name="connsiteY191" fmla="*/ 2314955 h 2617514"/>
                <a:gd name="connsiteX192" fmla="*/ 2259106 w 5177118"/>
                <a:gd name="connsiteY192" fmla="*/ 2321679 h 2617514"/>
                <a:gd name="connsiteX193" fmla="*/ 2185147 w 5177118"/>
                <a:gd name="connsiteY193" fmla="*/ 2314955 h 2617514"/>
                <a:gd name="connsiteX194" fmla="*/ 2070847 w 5177118"/>
                <a:gd name="connsiteY194" fmla="*/ 2301508 h 2617514"/>
                <a:gd name="connsiteX195" fmla="*/ 1707776 w 5177118"/>
                <a:gd name="connsiteY195" fmla="*/ 2288061 h 2617514"/>
                <a:gd name="connsiteX196" fmla="*/ 1674159 w 5177118"/>
                <a:gd name="connsiteY196" fmla="*/ 2274614 h 2617514"/>
                <a:gd name="connsiteX197" fmla="*/ 1633818 w 5177118"/>
                <a:gd name="connsiteY197" fmla="*/ 2267891 h 2617514"/>
                <a:gd name="connsiteX198" fmla="*/ 1600200 w 5177118"/>
                <a:gd name="connsiteY198" fmla="*/ 2261167 h 2617514"/>
                <a:gd name="connsiteX199" fmla="*/ 1465729 w 5177118"/>
                <a:gd name="connsiteY199" fmla="*/ 2240997 h 2617514"/>
                <a:gd name="connsiteX200" fmla="*/ 1371600 w 5177118"/>
                <a:gd name="connsiteY200" fmla="*/ 2220826 h 2617514"/>
                <a:gd name="connsiteX201" fmla="*/ 1297641 w 5177118"/>
                <a:gd name="connsiteY201" fmla="*/ 2207379 h 2617514"/>
                <a:gd name="connsiteX202" fmla="*/ 1163171 w 5177118"/>
                <a:gd name="connsiteY202" fmla="*/ 2193932 h 2617514"/>
                <a:gd name="connsiteX203" fmla="*/ 1116106 w 5177118"/>
                <a:gd name="connsiteY203" fmla="*/ 2187208 h 2617514"/>
                <a:gd name="connsiteX204" fmla="*/ 1062318 w 5177118"/>
                <a:gd name="connsiteY204" fmla="*/ 2173761 h 2617514"/>
                <a:gd name="connsiteX205" fmla="*/ 1001806 w 5177118"/>
                <a:gd name="connsiteY205" fmla="*/ 2180485 h 2617514"/>
                <a:gd name="connsiteX206" fmla="*/ 988359 w 5177118"/>
                <a:gd name="connsiteY206" fmla="*/ 2200655 h 2617514"/>
                <a:gd name="connsiteX207" fmla="*/ 974912 w 5177118"/>
                <a:gd name="connsiteY207" fmla="*/ 2240997 h 2617514"/>
                <a:gd name="connsiteX208" fmla="*/ 995082 w 5177118"/>
                <a:gd name="connsiteY208" fmla="*/ 2254444 h 2617514"/>
                <a:gd name="connsiteX209" fmla="*/ 968188 w 5177118"/>
                <a:gd name="connsiteY209" fmla="*/ 2267891 h 2617514"/>
                <a:gd name="connsiteX210" fmla="*/ 927847 w 5177118"/>
                <a:gd name="connsiteY210" fmla="*/ 2281338 h 2617514"/>
                <a:gd name="connsiteX211" fmla="*/ 847165 w 5177118"/>
                <a:gd name="connsiteY211" fmla="*/ 2274614 h 2617514"/>
                <a:gd name="connsiteX212" fmla="*/ 766482 w 5177118"/>
                <a:gd name="connsiteY212" fmla="*/ 2261167 h 2617514"/>
                <a:gd name="connsiteX213" fmla="*/ 510988 w 5177118"/>
                <a:gd name="connsiteY213" fmla="*/ 2261167 h 2617514"/>
                <a:gd name="connsiteX214" fmla="*/ 504265 w 5177118"/>
                <a:gd name="connsiteY214" fmla="*/ 2240997 h 2617514"/>
                <a:gd name="connsiteX215" fmla="*/ 510988 w 5177118"/>
                <a:gd name="connsiteY215" fmla="*/ 2207379 h 2617514"/>
                <a:gd name="connsiteX216" fmla="*/ 537882 w 5177118"/>
                <a:gd name="connsiteY216" fmla="*/ 2167038 h 2617514"/>
                <a:gd name="connsiteX217" fmla="*/ 544606 w 5177118"/>
                <a:gd name="connsiteY217" fmla="*/ 2146867 h 2617514"/>
                <a:gd name="connsiteX218" fmla="*/ 537882 w 5177118"/>
                <a:gd name="connsiteY218" fmla="*/ 2126697 h 2617514"/>
                <a:gd name="connsiteX219" fmla="*/ 490818 w 5177118"/>
                <a:gd name="connsiteY219" fmla="*/ 2106526 h 2617514"/>
                <a:gd name="connsiteX220" fmla="*/ 470647 w 5177118"/>
                <a:gd name="connsiteY220" fmla="*/ 2099802 h 2617514"/>
                <a:gd name="connsiteX221" fmla="*/ 450476 w 5177118"/>
                <a:gd name="connsiteY221" fmla="*/ 2086355 h 2617514"/>
                <a:gd name="connsiteX222" fmla="*/ 389965 w 5177118"/>
                <a:gd name="connsiteY222" fmla="*/ 2079632 h 2617514"/>
                <a:gd name="connsiteX223" fmla="*/ 329453 w 5177118"/>
                <a:gd name="connsiteY223" fmla="*/ 2059461 h 2617514"/>
                <a:gd name="connsiteX224" fmla="*/ 309282 w 5177118"/>
                <a:gd name="connsiteY224" fmla="*/ 2052738 h 2617514"/>
                <a:gd name="connsiteX225" fmla="*/ 268941 w 5177118"/>
                <a:gd name="connsiteY225" fmla="*/ 2025844 h 2617514"/>
                <a:gd name="connsiteX226" fmla="*/ 248771 w 5177118"/>
                <a:gd name="connsiteY226" fmla="*/ 2012397 h 2617514"/>
                <a:gd name="connsiteX227" fmla="*/ 228600 w 5177118"/>
                <a:gd name="connsiteY227" fmla="*/ 2005673 h 2617514"/>
                <a:gd name="connsiteX228" fmla="*/ 188259 w 5177118"/>
                <a:gd name="connsiteY228" fmla="*/ 1985502 h 2617514"/>
                <a:gd name="connsiteX229" fmla="*/ 174812 w 5177118"/>
                <a:gd name="connsiteY229" fmla="*/ 1965332 h 2617514"/>
                <a:gd name="connsiteX230" fmla="*/ 154641 w 5177118"/>
                <a:gd name="connsiteY230" fmla="*/ 1958608 h 2617514"/>
                <a:gd name="connsiteX231" fmla="*/ 134471 w 5177118"/>
                <a:gd name="connsiteY231" fmla="*/ 1945161 h 2617514"/>
                <a:gd name="connsiteX232" fmla="*/ 107576 w 5177118"/>
                <a:gd name="connsiteY232" fmla="*/ 1904820 h 2617514"/>
                <a:gd name="connsiteX233" fmla="*/ 94129 w 5177118"/>
                <a:gd name="connsiteY233" fmla="*/ 1884650 h 2617514"/>
                <a:gd name="connsiteX234" fmla="*/ 87406 w 5177118"/>
                <a:gd name="connsiteY234" fmla="*/ 1864479 h 2617514"/>
                <a:gd name="connsiteX235" fmla="*/ 67235 w 5177118"/>
                <a:gd name="connsiteY235" fmla="*/ 1844308 h 2617514"/>
                <a:gd name="connsiteX236" fmla="*/ 73959 w 5177118"/>
                <a:gd name="connsiteY236" fmla="*/ 1783797 h 2617514"/>
                <a:gd name="connsiteX237" fmla="*/ 80682 w 5177118"/>
                <a:gd name="connsiteY237" fmla="*/ 1756902 h 2617514"/>
                <a:gd name="connsiteX238" fmla="*/ 100853 w 5177118"/>
                <a:gd name="connsiteY238" fmla="*/ 1736732 h 2617514"/>
                <a:gd name="connsiteX239" fmla="*/ 141194 w 5177118"/>
                <a:gd name="connsiteY239" fmla="*/ 1709838 h 2617514"/>
                <a:gd name="connsiteX240" fmla="*/ 181535 w 5177118"/>
                <a:gd name="connsiteY240" fmla="*/ 1696391 h 2617514"/>
                <a:gd name="connsiteX241" fmla="*/ 208429 w 5177118"/>
                <a:gd name="connsiteY241" fmla="*/ 1689667 h 2617514"/>
                <a:gd name="connsiteX242" fmla="*/ 248771 w 5177118"/>
                <a:gd name="connsiteY242" fmla="*/ 1676220 h 2617514"/>
                <a:gd name="connsiteX243" fmla="*/ 316006 w 5177118"/>
                <a:gd name="connsiteY243" fmla="*/ 1669497 h 2617514"/>
                <a:gd name="connsiteX244" fmla="*/ 336176 w 5177118"/>
                <a:gd name="connsiteY244" fmla="*/ 1656050 h 2617514"/>
                <a:gd name="connsiteX245" fmla="*/ 349624 w 5177118"/>
                <a:gd name="connsiteY245" fmla="*/ 1642602 h 2617514"/>
                <a:gd name="connsiteX246" fmla="*/ 369794 w 5177118"/>
                <a:gd name="connsiteY246" fmla="*/ 1635879 h 2617514"/>
                <a:gd name="connsiteX247" fmla="*/ 416859 w 5177118"/>
                <a:gd name="connsiteY247" fmla="*/ 1608985 h 2617514"/>
                <a:gd name="connsiteX248" fmla="*/ 437029 w 5177118"/>
                <a:gd name="connsiteY248" fmla="*/ 1595538 h 2617514"/>
                <a:gd name="connsiteX249" fmla="*/ 450476 w 5177118"/>
                <a:gd name="connsiteY249" fmla="*/ 1575367 h 2617514"/>
                <a:gd name="connsiteX250" fmla="*/ 463924 w 5177118"/>
                <a:gd name="connsiteY250" fmla="*/ 1528302 h 2617514"/>
                <a:gd name="connsiteX251" fmla="*/ 470647 w 5177118"/>
                <a:gd name="connsiteY251" fmla="*/ 1508132 h 2617514"/>
                <a:gd name="connsiteX252" fmla="*/ 463924 w 5177118"/>
                <a:gd name="connsiteY252" fmla="*/ 1454344 h 2617514"/>
                <a:gd name="connsiteX253" fmla="*/ 450476 w 5177118"/>
                <a:gd name="connsiteY253" fmla="*/ 1414002 h 2617514"/>
                <a:gd name="connsiteX254" fmla="*/ 463924 w 5177118"/>
                <a:gd name="connsiteY254" fmla="*/ 1286255 h 2617514"/>
                <a:gd name="connsiteX255" fmla="*/ 477371 w 5177118"/>
                <a:gd name="connsiteY255" fmla="*/ 1245914 h 2617514"/>
                <a:gd name="connsiteX256" fmla="*/ 497541 w 5177118"/>
                <a:gd name="connsiteY256" fmla="*/ 1225744 h 2617514"/>
                <a:gd name="connsiteX257" fmla="*/ 510988 w 5177118"/>
                <a:gd name="connsiteY257" fmla="*/ 1205573 h 2617514"/>
                <a:gd name="connsiteX258" fmla="*/ 537882 w 5177118"/>
                <a:gd name="connsiteY258" fmla="*/ 1185402 h 2617514"/>
                <a:gd name="connsiteX259" fmla="*/ 578224 w 5177118"/>
                <a:gd name="connsiteY259" fmla="*/ 1158508 h 2617514"/>
                <a:gd name="connsiteX260" fmla="*/ 732865 w 5177118"/>
                <a:gd name="connsiteY260" fmla="*/ 1151785 h 2617514"/>
                <a:gd name="connsiteX261" fmla="*/ 766482 w 5177118"/>
                <a:gd name="connsiteY261" fmla="*/ 1124891 h 2617514"/>
                <a:gd name="connsiteX262" fmla="*/ 779929 w 5177118"/>
                <a:gd name="connsiteY262" fmla="*/ 1084550 h 2617514"/>
                <a:gd name="connsiteX263" fmla="*/ 826994 w 5177118"/>
                <a:gd name="connsiteY263" fmla="*/ 1077826 h 2617514"/>
                <a:gd name="connsiteX264" fmla="*/ 813547 w 5177118"/>
                <a:gd name="connsiteY264" fmla="*/ 1057655 h 2617514"/>
                <a:gd name="connsiteX265" fmla="*/ 800100 w 5177118"/>
                <a:gd name="connsiteY265" fmla="*/ 1010591 h 2617514"/>
                <a:gd name="connsiteX266" fmla="*/ 786653 w 5177118"/>
                <a:gd name="connsiteY266" fmla="*/ 970250 h 2617514"/>
                <a:gd name="connsiteX267" fmla="*/ 719418 w 5177118"/>
                <a:gd name="connsiteY267" fmla="*/ 943355 h 2617514"/>
                <a:gd name="connsiteX268" fmla="*/ 672353 w 5177118"/>
                <a:gd name="connsiteY268" fmla="*/ 929908 h 2617514"/>
                <a:gd name="connsiteX269" fmla="*/ 605118 w 5177118"/>
                <a:gd name="connsiteY269" fmla="*/ 896291 h 2617514"/>
                <a:gd name="connsiteX270" fmla="*/ 584947 w 5177118"/>
                <a:gd name="connsiteY270" fmla="*/ 882844 h 2617514"/>
                <a:gd name="connsiteX271" fmla="*/ 531159 w 5177118"/>
                <a:gd name="connsiteY271" fmla="*/ 869397 h 2617514"/>
                <a:gd name="connsiteX272" fmla="*/ 510988 w 5177118"/>
                <a:gd name="connsiteY272" fmla="*/ 862673 h 2617514"/>
                <a:gd name="connsiteX273" fmla="*/ 463924 w 5177118"/>
                <a:gd name="connsiteY273" fmla="*/ 855950 h 2617514"/>
                <a:gd name="connsiteX274" fmla="*/ 430306 w 5177118"/>
                <a:gd name="connsiteY274" fmla="*/ 849226 h 2617514"/>
                <a:gd name="connsiteX275" fmla="*/ 389965 w 5177118"/>
                <a:gd name="connsiteY275" fmla="*/ 842502 h 2617514"/>
                <a:gd name="connsiteX276" fmla="*/ 369794 w 5177118"/>
                <a:gd name="connsiteY276" fmla="*/ 835779 h 2617514"/>
                <a:gd name="connsiteX277" fmla="*/ 342900 w 5177118"/>
                <a:gd name="connsiteY277" fmla="*/ 829055 h 2617514"/>
                <a:gd name="connsiteX278" fmla="*/ 302559 w 5177118"/>
                <a:gd name="connsiteY278" fmla="*/ 815608 h 2617514"/>
                <a:gd name="connsiteX279" fmla="*/ 255494 w 5177118"/>
                <a:gd name="connsiteY279" fmla="*/ 808885 h 2617514"/>
                <a:gd name="connsiteX280" fmla="*/ 235324 w 5177118"/>
                <a:gd name="connsiteY280" fmla="*/ 802161 h 2617514"/>
                <a:gd name="connsiteX281" fmla="*/ 208429 w 5177118"/>
                <a:gd name="connsiteY281" fmla="*/ 795438 h 2617514"/>
                <a:gd name="connsiteX282" fmla="*/ 188259 w 5177118"/>
                <a:gd name="connsiteY282" fmla="*/ 781991 h 2617514"/>
                <a:gd name="connsiteX283" fmla="*/ 168088 w 5177118"/>
                <a:gd name="connsiteY283" fmla="*/ 775267 h 2617514"/>
                <a:gd name="connsiteX284" fmla="*/ 107576 w 5177118"/>
                <a:gd name="connsiteY284" fmla="*/ 741650 h 2617514"/>
                <a:gd name="connsiteX285" fmla="*/ 94129 w 5177118"/>
                <a:gd name="connsiteY285" fmla="*/ 728202 h 2617514"/>
                <a:gd name="connsiteX286" fmla="*/ 73959 w 5177118"/>
                <a:gd name="connsiteY286" fmla="*/ 714755 h 2617514"/>
                <a:gd name="connsiteX287" fmla="*/ 60512 w 5177118"/>
                <a:gd name="connsiteY287" fmla="*/ 694585 h 2617514"/>
                <a:gd name="connsiteX288" fmla="*/ 40341 w 5177118"/>
                <a:gd name="connsiteY288" fmla="*/ 674414 h 2617514"/>
                <a:gd name="connsiteX289" fmla="*/ 6724 w 5177118"/>
                <a:gd name="connsiteY289" fmla="*/ 634073 h 2617514"/>
                <a:gd name="connsiteX290" fmla="*/ 0 w 5177118"/>
                <a:gd name="connsiteY290" fmla="*/ 613902 h 2617514"/>
                <a:gd name="connsiteX291" fmla="*/ 20171 w 5177118"/>
                <a:gd name="connsiteY291" fmla="*/ 546667 h 2617514"/>
                <a:gd name="connsiteX292" fmla="*/ 40341 w 5177118"/>
                <a:gd name="connsiteY292" fmla="*/ 533220 h 2617514"/>
                <a:gd name="connsiteX293" fmla="*/ 67235 w 5177118"/>
                <a:gd name="connsiteY293" fmla="*/ 526497 h 2617514"/>
                <a:gd name="connsiteX294" fmla="*/ 107576 w 5177118"/>
                <a:gd name="connsiteY294" fmla="*/ 492879 h 2617514"/>
                <a:gd name="connsiteX295" fmla="*/ 147918 w 5177118"/>
                <a:gd name="connsiteY295" fmla="*/ 479432 h 2617514"/>
                <a:gd name="connsiteX296" fmla="*/ 174812 w 5177118"/>
                <a:gd name="connsiteY296" fmla="*/ 465985 h 2617514"/>
                <a:gd name="connsiteX297" fmla="*/ 228600 w 5177118"/>
                <a:gd name="connsiteY297" fmla="*/ 459261 h 2617514"/>
                <a:gd name="connsiteX298" fmla="*/ 309282 w 5177118"/>
                <a:gd name="connsiteY298" fmla="*/ 465985 h 2617514"/>
                <a:gd name="connsiteX299" fmla="*/ 349624 w 5177118"/>
                <a:gd name="connsiteY299" fmla="*/ 486155 h 2617514"/>
                <a:gd name="connsiteX300" fmla="*/ 443753 w 5177118"/>
                <a:gd name="connsiteY300" fmla="*/ 513050 h 2617514"/>
                <a:gd name="connsiteX301" fmla="*/ 510988 w 5177118"/>
                <a:gd name="connsiteY301" fmla="*/ 533220 h 2617514"/>
                <a:gd name="connsiteX302" fmla="*/ 531159 w 5177118"/>
                <a:gd name="connsiteY302" fmla="*/ 539944 h 2617514"/>
                <a:gd name="connsiteX303" fmla="*/ 632012 w 5177118"/>
                <a:gd name="connsiteY303" fmla="*/ 533220 h 2617514"/>
                <a:gd name="connsiteX304" fmla="*/ 685800 w 5177118"/>
                <a:gd name="connsiteY304" fmla="*/ 519773 h 2617514"/>
                <a:gd name="connsiteX305" fmla="*/ 746312 w 5177118"/>
                <a:gd name="connsiteY305" fmla="*/ 506326 h 2617514"/>
                <a:gd name="connsiteX306" fmla="*/ 766482 w 5177118"/>
                <a:gd name="connsiteY306" fmla="*/ 499602 h 2617514"/>
                <a:gd name="connsiteX307" fmla="*/ 860612 w 5177118"/>
                <a:gd name="connsiteY307" fmla="*/ 479432 h 2617514"/>
                <a:gd name="connsiteX308" fmla="*/ 900953 w 5177118"/>
                <a:gd name="connsiteY308" fmla="*/ 465985 h 2617514"/>
                <a:gd name="connsiteX309" fmla="*/ 927847 w 5177118"/>
                <a:gd name="connsiteY309" fmla="*/ 452538 h 2617514"/>
                <a:gd name="connsiteX310" fmla="*/ 968188 w 5177118"/>
                <a:gd name="connsiteY310" fmla="*/ 425644 h 2617514"/>
                <a:gd name="connsiteX311" fmla="*/ 988359 w 5177118"/>
                <a:gd name="connsiteY311" fmla="*/ 412197 h 2617514"/>
                <a:gd name="connsiteX312" fmla="*/ 1008529 w 5177118"/>
                <a:gd name="connsiteY312" fmla="*/ 405473 h 2617514"/>
                <a:gd name="connsiteX313" fmla="*/ 1021976 w 5177118"/>
                <a:gd name="connsiteY313" fmla="*/ 385302 h 2617514"/>
                <a:gd name="connsiteX314" fmla="*/ 1035424 w 5177118"/>
                <a:gd name="connsiteY314" fmla="*/ 371855 h 2617514"/>
                <a:gd name="connsiteX315" fmla="*/ 1042147 w 5177118"/>
                <a:gd name="connsiteY315" fmla="*/ 344961 h 2617514"/>
                <a:gd name="connsiteX316" fmla="*/ 1062318 w 5177118"/>
                <a:gd name="connsiteY316" fmla="*/ 297897 h 2617514"/>
                <a:gd name="connsiteX317" fmla="*/ 1082488 w 5177118"/>
                <a:gd name="connsiteY317" fmla="*/ 250832 h 2617514"/>
                <a:gd name="connsiteX318" fmla="*/ 1095935 w 5177118"/>
                <a:gd name="connsiteY318" fmla="*/ 197044 h 2617514"/>
                <a:gd name="connsiteX319" fmla="*/ 1102659 w 5177118"/>
                <a:gd name="connsiteY319" fmla="*/ 116361 h 2617514"/>
                <a:gd name="connsiteX320" fmla="*/ 1109382 w 5177118"/>
                <a:gd name="connsiteY320" fmla="*/ 89467 h 2617514"/>
                <a:gd name="connsiteX321" fmla="*/ 1116106 w 5177118"/>
                <a:gd name="connsiteY321" fmla="*/ 69297 h 2617514"/>
                <a:gd name="connsiteX322" fmla="*/ 1156447 w 5177118"/>
                <a:gd name="connsiteY322" fmla="*/ 55850 h 2617514"/>
                <a:gd name="connsiteX323" fmla="*/ 1243853 w 5177118"/>
                <a:gd name="connsiteY323" fmla="*/ 42402 h 2617514"/>
                <a:gd name="connsiteX324" fmla="*/ 1331259 w 5177118"/>
                <a:gd name="connsiteY324" fmla="*/ 49126 h 2617514"/>
                <a:gd name="connsiteX325" fmla="*/ 1385047 w 5177118"/>
                <a:gd name="connsiteY325" fmla="*/ 62573 h 2617514"/>
                <a:gd name="connsiteX326" fmla="*/ 1411941 w 5177118"/>
                <a:gd name="connsiteY326" fmla="*/ 69297 h 2617514"/>
                <a:gd name="connsiteX327" fmla="*/ 1432112 w 5177118"/>
                <a:gd name="connsiteY327" fmla="*/ 82744 h 2617514"/>
                <a:gd name="connsiteX328" fmla="*/ 1479176 w 5177118"/>
                <a:gd name="connsiteY328" fmla="*/ 96191 h 2617514"/>
                <a:gd name="connsiteX329" fmla="*/ 1532965 w 5177118"/>
                <a:gd name="connsiteY329" fmla="*/ 116361 h 2617514"/>
                <a:gd name="connsiteX330" fmla="*/ 1553135 w 5177118"/>
                <a:gd name="connsiteY330" fmla="*/ 123085 h 2617514"/>
                <a:gd name="connsiteX331" fmla="*/ 1606924 w 5177118"/>
                <a:gd name="connsiteY331" fmla="*/ 129808 h 2617514"/>
                <a:gd name="connsiteX332" fmla="*/ 1667888 w 5177118"/>
                <a:gd name="connsiteY332" fmla="*/ 195004 h 2617514"/>
                <a:gd name="connsiteX333" fmla="*/ 1780526 w 5177118"/>
                <a:gd name="connsiteY333" fmla="*/ 208828 h 2617514"/>
                <a:gd name="connsiteX334" fmla="*/ 1856450 w 5177118"/>
                <a:gd name="connsiteY334" fmla="*/ 226204 h 2617514"/>
                <a:gd name="connsiteX335" fmla="*/ 1994470 w 5177118"/>
                <a:gd name="connsiteY335" fmla="*/ 236857 h 2617514"/>
                <a:gd name="connsiteX336" fmla="*/ 2126901 w 5177118"/>
                <a:gd name="connsiteY336" fmla="*/ 237234 h 2617514"/>
                <a:gd name="connsiteX337" fmla="*/ 2155005 w 5177118"/>
                <a:gd name="connsiteY337" fmla="*/ 275158 h 2617514"/>
                <a:gd name="connsiteX338" fmla="*/ 2175175 w 5177118"/>
                <a:gd name="connsiteY338" fmla="*/ 263297 h 2617514"/>
                <a:gd name="connsiteX339" fmla="*/ 2238029 w 5177118"/>
                <a:gd name="connsiteY339" fmla="*/ 297670 h 2617514"/>
                <a:gd name="connsiteX340" fmla="*/ 2151529 w 5177118"/>
                <a:gd name="connsiteY340" fmla="*/ 22232 h 2617514"/>
                <a:gd name="connsiteX341" fmla="*/ 2198594 w 5177118"/>
                <a:gd name="connsiteY341" fmla="*/ 15508 h 2617514"/>
                <a:gd name="connsiteX342" fmla="*/ 2319618 w 5177118"/>
                <a:gd name="connsiteY342" fmla="*/ 22232 h 2617514"/>
                <a:gd name="connsiteX343" fmla="*/ 2413747 w 5177118"/>
                <a:gd name="connsiteY343" fmla="*/ 42402 h 2617514"/>
                <a:gd name="connsiteX344" fmla="*/ 2447365 w 5177118"/>
                <a:gd name="connsiteY344" fmla="*/ 49126 h 2617514"/>
                <a:gd name="connsiteX345" fmla="*/ 2487706 w 5177118"/>
                <a:gd name="connsiteY345" fmla="*/ 62573 h 2617514"/>
                <a:gd name="connsiteX346" fmla="*/ 2507876 w 5177118"/>
                <a:gd name="connsiteY346" fmla="*/ 69297 h 2617514"/>
                <a:gd name="connsiteX347" fmla="*/ 2568388 w 5177118"/>
                <a:gd name="connsiteY347" fmla="*/ 89467 h 2617514"/>
                <a:gd name="connsiteX348" fmla="*/ 2689412 w 5177118"/>
                <a:gd name="connsiteY348" fmla="*/ 96191 h 2617514"/>
                <a:gd name="connsiteX349" fmla="*/ 2810435 w 5177118"/>
                <a:gd name="connsiteY349" fmla="*/ 109638 h 2617514"/>
                <a:gd name="connsiteX350" fmla="*/ 2864224 w 5177118"/>
                <a:gd name="connsiteY350" fmla="*/ 116361 h 2617514"/>
                <a:gd name="connsiteX351" fmla="*/ 3092824 w 5177118"/>
                <a:gd name="connsiteY351" fmla="*/ 123085 h 2617514"/>
                <a:gd name="connsiteX352" fmla="*/ 3112994 w 5177118"/>
                <a:gd name="connsiteY352" fmla="*/ 129808 h 2617514"/>
                <a:gd name="connsiteX353" fmla="*/ 3200400 w 5177118"/>
                <a:gd name="connsiteY353" fmla="*/ 143255 h 2617514"/>
                <a:gd name="connsiteX354" fmla="*/ 3254188 w 5177118"/>
                <a:gd name="connsiteY354" fmla="*/ 149979 h 2617514"/>
                <a:gd name="connsiteX355" fmla="*/ 3321424 w 5177118"/>
                <a:gd name="connsiteY355" fmla="*/ 163426 h 2617514"/>
                <a:gd name="connsiteX356" fmla="*/ 3395382 w 5177118"/>
                <a:gd name="connsiteY356" fmla="*/ 170150 h 2617514"/>
                <a:gd name="connsiteX357" fmla="*/ 3529853 w 5177118"/>
                <a:gd name="connsiteY357" fmla="*/ 197044 h 2617514"/>
                <a:gd name="connsiteX358" fmla="*/ 3570194 w 5177118"/>
                <a:gd name="connsiteY358" fmla="*/ 210491 h 2617514"/>
                <a:gd name="connsiteX359" fmla="*/ 3590365 w 5177118"/>
                <a:gd name="connsiteY359" fmla="*/ 223938 h 2617514"/>
                <a:gd name="connsiteX360" fmla="*/ 3617259 w 5177118"/>
                <a:gd name="connsiteY360" fmla="*/ 230661 h 2617514"/>
                <a:gd name="connsiteX361" fmla="*/ 3671047 w 5177118"/>
                <a:gd name="connsiteY361" fmla="*/ 244108 h 2617514"/>
                <a:gd name="connsiteX362" fmla="*/ 3664324 w 5177118"/>
                <a:gd name="connsiteY362" fmla="*/ 277726 h 2617514"/>
                <a:gd name="connsiteX363" fmla="*/ 3644153 w 5177118"/>
                <a:gd name="connsiteY363" fmla="*/ 284450 h 2617514"/>
                <a:gd name="connsiteX364" fmla="*/ 3563471 w 5177118"/>
                <a:gd name="connsiteY364" fmla="*/ 291173 h 2617514"/>
                <a:gd name="connsiteX365" fmla="*/ 3563471 w 5177118"/>
                <a:gd name="connsiteY365" fmla="*/ 351685 h 2617514"/>
                <a:gd name="connsiteX366" fmla="*/ 3509682 w 5177118"/>
                <a:gd name="connsiteY366" fmla="*/ 378579 h 2617514"/>
                <a:gd name="connsiteX367" fmla="*/ 3455894 w 5177118"/>
                <a:gd name="connsiteY367" fmla="*/ 392026 h 2617514"/>
                <a:gd name="connsiteX368" fmla="*/ 3395382 w 5177118"/>
                <a:gd name="connsiteY368" fmla="*/ 398750 h 2617514"/>
                <a:gd name="connsiteX369" fmla="*/ 3355041 w 5177118"/>
                <a:gd name="connsiteY369" fmla="*/ 405473 h 2617514"/>
                <a:gd name="connsiteX370" fmla="*/ 3207124 w 5177118"/>
                <a:gd name="connsiteY370" fmla="*/ 412197 h 2617514"/>
                <a:gd name="connsiteX371" fmla="*/ 3153335 w 5177118"/>
                <a:gd name="connsiteY371" fmla="*/ 425644 h 2617514"/>
                <a:gd name="connsiteX372" fmla="*/ 3119718 w 5177118"/>
                <a:gd name="connsiteY372" fmla="*/ 432367 h 2617514"/>
                <a:gd name="connsiteX373" fmla="*/ 3079376 w 5177118"/>
                <a:gd name="connsiteY373" fmla="*/ 445814 h 2617514"/>
                <a:gd name="connsiteX374" fmla="*/ 3059206 w 5177118"/>
                <a:gd name="connsiteY374" fmla="*/ 452538 h 2617514"/>
                <a:gd name="connsiteX375" fmla="*/ 3065929 w 5177118"/>
                <a:gd name="connsiteY375" fmla="*/ 479432 h 2617514"/>
                <a:gd name="connsiteX376" fmla="*/ 3106271 w 5177118"/>
                <a:gd name="connsiteY376" fmla="*/ 479432 h 2617514"/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667888 w 5177118"/>
                <a:gd name="connsiteY332" fmla="*/ 179496 h 2602006"/>
                <a:gd name="connsiteX333" fmla="*/ 1780526 w 5177118"/>
                <a:gd name="connsiteY333" fmla="*/ 193320 h 2602006"/>
                <a:gd name="connsiteX334" fmla="*/ 1856450 w 5177118"/>
                <a:gd name="connsiteY334" fmla="*/ 210696 h 2602006"/>
                <a:gd name="connsiteX335" fmla="*/ 1994470 w 5177118"/>
                <a:gd name="connsiteY335" fmla="*/ 221349 h 2602006"/>
                <a:gd name="connsiteX336" fmla="*/ 2126901 w 5177118"/>
                <a:gd name="connsiteY336" fmla="*/ 221726 h 2602006"/>
                <a:gd name="connsiteX337" fmla="*/ 2155005 w 5177118"/>
                <a:gd name="connsiteY337" fmla="*/ 259650 h 2602006"/>
                <a:gd name="connsiteX338" fmla="*/ 2175175 w 5177118"/>
                <a:gd name="connsiteY338" fmla="*/ 247789 h 2602006"/>
                <a:gd name="connsiteX339" fmla="*/ 2238029 w 5177118"/>
                <a:gd name="connsiteY339" fmla="*/ 282162 h 2602006"/>
                <a:gd name="connsiteX340" fmla="*/ 2305641 w 5177118"/>
                <a:gd name="connsiteY340" fmla="*/ 28926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  <a:gd name="connsiteX0" fmla="*/ 3106271 w 5177118"/>
                <a:gd name="connsiteY0" fmla="*/ 474370 h 2612452"/>
                <a:gd name="connsiteX1" fmla="*/ 3086100 w 5177118"/>
                <a:gd name="connsiteY1" fmla="*/ 507988 h 2612452"/>
                <a:gd name="connsiteX2" fmla="*/ 3086100 w 5177118"/>
                <a:gd name="connsiteY2" fmla="*/ 588670 h 2612452"/>
                <a:gd name="connsiteX3" fmla="*/ 3099547 w 5177118"/>
                <a:gd name="connsiteY3" fmla="*/ 608840 h 2612452"/>
                <a:gd name="connsiteX4" fmla="*/ 3166782 w 5177118"/>
                <a:gd name="connsiteY4" fmla="*/ 635735 h 2612452"/>
                <a:gd name="connsiteX5" fmla="*/ 3207124 w 5177118"/>
                <a:gd name="connsiteY5" fmla="*/ 649182 h 2612452"/>
                <a:gd name="connsiteX6" fmla="*/ 3227294 w 5177118"/>
                <a:gd name="connsiteY6" fmla="*/ 655905 h 2612452"/>
                <a:gd name="connsiteX7" fmla="*/ 3294529 w 5177118"/>
                <a:gd name="connsiteY7" fmla="*/ 649182 h 2612452"/>
                <a:gd name="connsiteX8" fmla="*/ 3334871 w 5177118"/>
                <a:gd name="connsiteY8" fmla="*/ 635735 h 2612452"/>
                <a:gd name="connsiteX9" fmla="*/ 3355041 w 5177118"/>
                <a:gd name="connsiteY9" fmla="*/ 629011 h 2612452"/>
                <a:gd name="connsiteX10" fmla="*/ 3375212 w 5177118"/>
                <a:gd name="connsiteY10" fmla="*/ 635735 h 2612452"/>
                <a:gd name="connsiteX11" fmla="*/ 3361765 w 5177118"/>
                <a:gd name="connsiteY11" fmla="*/ 723140 h 2612452"/>
                <a:gd name="connsiteX12" fmla="*/ 3368488 w 5177118"/>
                <a:gd name="connsiteY12" fmla="*/ 817270 h 2612452"/>
                <a:gd name="connsiteX13" fmla="*/ 3381935 w 5177118"/>
                <a:gd name="connsiteY13" fmla="*/ 857611 h 2612452"/>
                <a:gd name="connsiteX14" fmla="*/ 3402106 w 5177118"/>
                <a:gd name="connsiteY14" fmla="*/ 871058 h 2612452"/>
                <a:gd name="connsiteX15" fmla="*/ 3422276 w 5177118"/>
                <a:gd name="connsiteY15" fmla="*/ 891229 h 2612452"/>
                <a:gd name="connsiteX16" fmla="*/ 3462618 w 5177118"/>
                <a:gd name="connsiteY16" fmla="*/ 904676 h 2612452"/>
                <a:gd name="connsiteX17" fmla="*/ 3489512 w 5177118"/>
                <a:gd name="connsiteY17" fmla="*/ 897952 h 2612452"/>
                <a:gd name="connsiteX18" fmla="*/ 3502959 w 5177118"/>
                <a:gd name="connsiteY18" fmla="*/ 871058 h 2612452"/>
                <a:gd name="connsiteX19" fmla="*/ 3516406 w 5177118"/>
                <a:gd name="connsiteY19" fmla="*/ 803823 h 2612452"/>
                <a:gd name="connsiteX20" fmla="*/ 3529853 w 5177118"/>
                <a:gd name="connsiteY20" fmla="*/ 702970 h 2612452"/>
                <a:gd name="connsiteX21" fmla="*/ 3543300 w 5177118"/>
                <a:gd name="connsiteY21" fmla="*/ 682799 h 2612452"/>
                <a:gd name="connsiteX22" fmla="*/ 3570194 w 5177118"/>
                <a:gd name="connsiteY22" fmla="*/ 649182 h 2612452"/>
                <a:gd name="connsiteX23" fmla="*/ 3583641 w 5177118"/>
                <a:gd name="connsiteY23" fmla="*/ 629011 h 2612452"/>
                <a:gd name="connsiteX24" fmla="*/ 3603812 w 5177118"/>
                <a:gd name="connsiteY24" fmla="*/ 622288 h 2612452"/>
                <a:gd name="connsiteX25" fmla="*/ 3745006 w 5177118"/>
                <a:gd name="connsiteY25" fmla="*/ 629011 h 2612452"/>
                <a:gd name="connsiteX26" fmla="*/ 3778624 w 5177118"/>
                <a:gd name="connsiteY26" fmla="*/ 635735 h 2612452"/>
                <a:gd name="connsiteX27" fmla="*/ 3859306 w 5177118"/>
                <a:gd name="connsiteY27" fmla="*/ 642458 h 2612452"/>
                <a:gd name="connsiteX28" fmla="*/ 3879476 w 5177118"/>
                <a:gd name="connsiteY28" fmla="*/ 655905 h 2612452"/>
                <a:gd name="connsiteX29" fmla="*/ 3892924 w 5177118"/>
                <a:gd name="connsiteY29" fmla="*/ 729864 h 2612452"/>
                <a:gd name="connsiteX30" fmla="*/ 3913094 w 5177118"/>
                <a:gd name="connsiteY30" fmla="*/ 750035 h 2612452"/>
                <a:gd name="connsiteX31" fmla="*/ 3933265 w 5177118"/>
                <a:gd name="connsiteY31" fmla="*/ 756758 h 2612452"/>
                <a:gd name="connsiteX32" fmla="*/ 3980329 w 5177118"/>
                <a:gd name="connsiteY32" fmla="*/ 763482 h 2612452"/>
                <a:gd name="connsiteX33" fmla="*/ 4007224 w 5177118"/>
                <a:gd name="connsiteY33" fmla="*/ 756758 h 2612452"/>
                <a:gd name="connsiteX34" fmla="*/ 4034118 w 5177118"/>
                <a:gd name="connsiteY34" fmla="*/ 716417 h 2612452"/>
                <a:gd name="connsiteX35" fmla="*/ 4067735 w 5177118"/>
                <a:gd name="connsiteY35" fmla="*/ 682799 h 2612452"/>
                <a:gd name="connsiteX36" fmla="*/ 4121524 w 5177118"/>
                <a:gd name="connsiteY36" fmla="*/ 649182 h 2612452"/>
                <a:gd name="connsiteX37" fmla="*/ 4141694 w 5177118"/>
                <a:gd name="connsiteY37" fmla="*/ 642458 h 2612452"/>
                <a:gd name="connsiteX38" fmla="*/ 4215653 w 5177118"/>
                <a:gd name="connsiteY38" fmla="*/ 649182 h 2612452"/>
                <a:gd name="connsiteX39" fmla="*/ 4208929 w 5177118"/>
                <a:gd name="connsiteY39" fmla="*/ 682799 h 2612452"/>
                <a:gd name="connsiteX40" fmla="*/ 4161865 w 5177118"/>
                <a:gd name="connsiteY40" fmla="*/ 736588 h 2612452"/>
                <a:gd name="connsiteX41" fmla="*/ 4148418 w 5177118"/>
                <a:gd name="connsiteY41" fmla="*/ 756758 h 2612452"/>
                <a:gd name="connsiteX42" fmla="*/ 4155141 w 5177118"/>
                <a:gd name="connsiteY42" fmla="*/ 776929 h 2612452"/>
                <a:gd name="connsiteX43" fmla="*/ 4215653 w 5177118"/>
                <a:gd name="connsiteY43" fmla="*/ 756758 h 2612452"/>
                <a:gd name="connsiteX44" fmla="*/ 4249271 w 5177118"/>
                <a:gd name="connsiteY44" fmla="*/ 723140 h 2612452"/>
                <a:gd name="connsiteX45" fmla="*/ 4289612 w 5177118"/>
                <a:gd name="connsiteY45" fmla="*/ 709693 h 2612452"/>
                <a:gd name="connsiteX46" fmla="*/ 4276165 w 5177118"/>
                <a:gd name="connsiteY46" fmla="*/ 756758 h 2612452"/>
                <a:gd name="connsiteX47" fmla="*/ 4249271 w 5177118"/>
                <a:gd name="connsiteY47" fmla="*/ 797099 h 2612452"/>
                <a:gd name="connsiteX48" fmla="*/ 4222376 w 5177118"/>
                <a:gd name="connsiteY48" fmla="*/ 830717 h 2612452"/>
                <a:gd name="connsiteX49" fmla="*/ 4222376 w 5177118"/>
                <a:gd name="connsiteY49" fmla="*/ 891229 h 2612452"/>
                <a:gd name="connsiteX50" fmla="*/ 4242547 w 5177118"/>
                <a:gd name="connsiteY50" fmla="*/ 897952 h 2612452"/>
                <a:gd name="connsiteX51" fmla="*/ 4269441 w 5177118"/>
                <a:gd name="connsiteY51" fmla="*/ 891229 h 2612452"/>
                <a:gd name="connsiteX52" fmla="*/ 4296335 w 5177118"/>
                <a:gd name="connsiteY52" fmla="*/ 850888 h 2612452"/>
                <a:gd name="connsiteX53" fmla="*/ 4329953 w 5177118"/>
                <a:gd name="connsiteY53" fmla="*/ 830717 h 2612452"/>
                <a:gd name="connsiteX54" fmla="*/ 4397188 w 5177118"/>
                <a:gd name="connsiteY54" fmla="*/ 844164 h 2612452"/>
                <a:gd name="connsiteX55" fmla="*/ 4457700 w 5177118"/>
                <a:gd name="connsiteY55" fmla="*/ 864335 h 2612452"/>
                <a:gd name="connsiteX56" fmla="*/ 4477871 w 5177118"/>
                <a:gd name="connsiteY56" fmla="*/ 871058 h 2612452"/>
                <a:gd name="connsiteX57" fmla="*/ 4504765 w 5177118"/>
                <a:gd name="connsiteY57" fmla="*/ 884505 h 2612452"/>
                <a:gd name="connsiteX58" fmla="*/ 4545106 w 5177118"/>
                <a:gd name="connsiteY58" fmla="*/ 877782 h 2612452"/>
                <a:gd name="connsiteX59" fmla="*/ 4565276 w 5177118"/>
                <a:gd name="connsiteY59" fmla="*/ 871058 h 2612452"/>
                <a:gd name="connsiteX60" fmla="*/ 4545106 w 5177118"/>
                <a:gd name="connsiteY60" fmla="*/ 884505 h 2612452"/>
                <a:gd name="connsiteX61" fmla="*/ 4504765 w 5177118"/>
                <a:gd name="connsiteY61" fmla="*/ 918123 h 2612452"/>
                <a:gd name="connsiteX62" fmla="*/ 4457700 w 5177118"/>
                <a:gd name="connsiteY62" fmla="*/ 971911 h 2612452"/>
                <a:gd name="connsiteX63" fmla="*/ 4457700 w 5177118"/>
                <a:gd name="connsiteY63" fmla="*/ 1012252 h 2612452"/>
                <a:gd name="connsiteX64" fmla="*/ 4477871 w 5177118"/>
                <a:gd name="connsiteY64" fmla="*/ 1018976 h 2612452"/>
                <a:gd name="connsiteX65" fmla="*/ 4518212 w 5177118"/>
                <a:gd name="connsiteY65" fmla="*/ 992082 h 2612452"/>
                <a:gd name="connsiteX66" fmla="*/ 4531659 w 5177118"/>
                <a:gd name="connsiteY66" fmla="*/ 965188 h 2612452"/>
                <a:gd name="connsiteX67" fmla="*/ 4551829 w 5177118"/>
                <a:gd name="connsiteY67" fmla="*/ 951740 h 2612452"/>
                <a:gd name="connsiteX68" fmla="*/ 4572000 w 5177118"/>
                <a:gd name="connsiteY68" fmla="*/ 931570 h 2612452"/>
                <a:gd name="connsiteX69" fmla="*/ 4612341 w 5177118"/>
                <a:gd name="connsiteY69" fmla="*/ 911399 h 2612452"/>
                <a:gd name="connsiteX70" fmla="*/ 4632512 w 5177118"/>
                <a:gd name="connsiteY70" fmla="*/ 918123 h 2612452"/>
                <a:gd name="connsiteX71" fmla="*/ 4598894 w 5177118"/>
                <a:gd name="connsiteY71" fmla="*/ 998805 h 2612452"/>
                <a:gd name="connsiteX72" fmla="*/ 4578724 w 5177118"/>
                <a:gd name="connsiteY72" fmla="*/ 1018976 h 2612452"/>
                <a:gd name="connsiteX73" fmla="*/ 4538382 w 5177118"/>
                <a:gd name="connsiteY73" fmla="*/ 1045870 h 2612452"/>
                <a:gd name="connsiteX74" fmla="*/ 4504765 w 5177118"/>
                <a:gd name="connsiteY74" fmla="*/ 1079488 h 2612452"/>
                <a:gd name="connsiteX75" fmla="*/ 4464424 w 5177118"/>
                <a:gd name="connsiteY75" fmla="*/ 1106382 h 2612452"/>
                <a:gd name="connsiteX76" fmla="*/ 4430806 w 5177118"/>
                <a:gd name="connsiteY76" fmla="*/ 1133276 h 2612452"/>
                <a:gd name="connsiteX77" fmla="*/ 4450976 w 5177118"/>
                <a:gd name="connsiteY77" fmla="*/ 1139999 h 2612452"/>
                <a:gd name="connsiteX78" fmla="*/ 4518212 w 5177118"/>
                <a:gd name="connsiteY78" fmla="*/ 1126552 h 2612452"/>
                <a:gd name="connsiteX79" fmla="*/ 4558553 w 5177118"/>
                <a:gd name="connsiteY79" fmla="*/ 1086211 h 2612452"/>
                <a:gd name="connsiteX80" fmla="*/ 4619065 w 5177118"/>
                <a:gd name="connsiteY80" fmla="*/ 1039146 h 2612452"/>
                <a:gd name="connsiteX81" fmla="*/ 4659406 w 5177118"/>
                <a:gd name="connsiteY81" fmla="*/ 1025699 h 2612452"/>
                <a:gd name="connsiteX82" fmla="*/ 4746812 w 5177118"/>
                <a:gd name="connsiteY82" fmla="*/ 1045870 h 2612452"/>
                <a:gd name="connsiteX83" fmla="*/ 4760259 w 5177118"/>
                <a:gd name="connsiteY83" fmla="*/ 1066040 h 2612452"/>
                <a:gd name="connsiteX84" fmla="*/ 4766982 w 5177118"/>
                <a:gd name="connsiteY84" fmla="*/ 1126552 h 2612452"/>
                <a:gd name="connsiteX85" fmla="*/ 4814047 w 5177118"/>
                <a:gd name="connsiteY85" fmla="*/ 1173617 h 2612452"/>
                <a:gd name="connsiteX86" fmla="*/ 4854388 w 5177118"/>
                <a:gd name="connsiteY86" fmla="*/ 1200511 h 2612452"/>
                <a:gd name="connsiteX87" fmla="*/ 4894729 w 5177118"/>
                <a:gd name="connsiteY87" fmla="*/ 1220682 h 2612452"/>
                <a:gd name="connsiteX88" fmla="*/ 4908176 w 5177118"/>
                <a:gd name="connsiteY88" fmla="*/ 1261023 h 2612452"/>
                <a:gd name="connsiteX89" fmla="*/ 4901453 w 5177118"/>
                <a:gd name="connsiteY89" fmla="*/ 1314811 h 2612452"/>
                <a:gd name="connsiteX90" fmla="*/ 4854388 w 5177118"/>
                <a:gd name="connsiteY90" fmla="*/ 1368599 h 2612452"/>
                <a:gd name="connsiteX91" fmla="*/ 4861112 w 5177118"/>
                <a:gd name="connsiteY91" fmla="*/ 1388770 h 2612452"/>
                <a:gd name="connsiteX92" fmla="*/ 4908176 w 5177118"/>
                <a:gd name="connsiteY92" fmla="*/ 1402217 h 2612452"/>
                <a:gd name="connsiteX93" fmla="*/ 4941794 w 5177118"/>
                <a:gd name="connsiteY93" fmla="*/ 1395493 h 2612452"/>
                <a:gd name="connsiteX94" fmla="*/ 4961965 w 5177118"/>
                <a:gd name="connsiteY94" fmla="*/ 1382046 h 2612452"/>
                <a:gd name="connsiteX95" fmla="*/ 5009029 w 5177118"/>
                <a:gd name="connsiteY95" fmla="*/ 1361876 h 2612452"/>
                <a:gd name="connsiteX96" fmla="*/ 5029200 w 5177118"/>
                <a:gd name="connsiteY96" fmla="*/ 1341705 h 2612452"/>
                <a:gd name="connsiteX97" fmla="*/ 5109882 w 5177118"/>
                <a:gd name="connsiteY97" fmla="*/ 1355152 h 2612452"/>
                <a:gd name="connsiteX98" fmla="*/ 5143500 w 5177118"/>
                <a:gd name="connsiteY98" fmla="*/ 1395493 h 2612452"/>
                <a:gd name="connsiteX99" fmla="*/ 5177118 w 5177118"/>
                <a:gd name="connsiteY99" fmla="*/ 1456005 h 2612452"/>
                <a:gd name="connsiteX100" fmla="*/ 5082988 w 5177118"/>
                <a:gd name="connsiteY100" fmla="*/ 1462729 h 2612452"/>
                <a:gd name="connsiteX101" fmla="*/ 5002306 w 5177118"/>
                <a:gd name="connsiteY101" fmla="*/ 1469452 h 2612452"/>
                <a:gd name="connsiteX102" fmla="*/ 4982135 w 5177118"/>
                <a:gd name="connsiteY102" fmla="*/ 1476176 h 2612452"/>
                <a:gd name="connsiteX103" fmla="*/ 4948518 w 5177118"/>
                <a:gd name="connsiteY103" fmla="*/ 1536688 h 2612452"/>
                <a:gd name="connsiteX104" fmla="*/ 4941794 w 5177118"/>
                <a:gd name="connsiteY104" fmla="*/ 1556858 h 2612452"/>
                <a:gd name="connsiteX105" fmla="*/ 4948518 w 5177118"/>
                <a:gd name="connsiteY105" fmla="*/ 1577029 h 2612452"/>
                <a:gd name="connsiteX106" fmla="*/ 4975412 w 5177118"/>
                <a:gd name="connsiteY106" fmla="*/ 1590476 h 2612452"/>
                <a:gd name="connsiteX107" fmla="*/ 5049371 w 5177118"/>
                <a:gd name="connsiteY107" fmla="*/ 1617370 h 2612452"/>
                <a:gd name="connsiteX108" fmla="*/ 5089712 w 5177118"/>
                <a:gd name="connsiteY108" fmla="*/ 1624093 h 2612452"/>
                <a:gd name="connsiteX109" fmla="*/ 5109882 w 5177118"/>
                <a:gd name="connsiteY109" fmla="*/ 1637540 h 2612452"/>
                <a:gd name="connsiteX110" fmla="*/ 5136776 w 5177118"/>
                <a:gd name="connsiteY110" fmla="*/ 1671158 h 2612452"/>
                <a:gd name="connsiteX111" fmla="*/ 5116606 w 5177118"/>
                <a:gd name="connsiteY111" fmla="*/ 1724946 h 2612452"/>
                <a:gd name="connsiteX112" fmla="*/ 5076265 w 5177118"/>
                <a:gd name="connsiteY112" fmla="*/ 1751840 h 2612452"/>
                <a:gd name="connsiteX113" fmla="*/ 5062818 w 5177118"/>
                <a:gd name="connsiteY113" fmla="*/ 1765288 h 2612452"/>
                <a:gd name="connsiteX114" fmla="*/ 5022476 w 5177118"/>
                <a:gd name="connsiteY114" fmla="*/ 1778735 h 2612452"/>
                <a:gd name="connsiteX115" fmla="*/ 4961965 w 5177118"/>
                <a:gd name="connsiteY115" fmla="*/ 1812352 h 2612452"/>
                <a:gd name="connsiteX116" fmla="*/ 4941794 w 5177118"/>
                <a:gd name="connsiteY116" fmla="*/ 1832523 h 2612452"/>
                <a:gd name="connsiteX117" fmla="*/ 4861112 w 5177118"/>
                <a:gd name="connsiteY117" fmla="*/ 1852693 h 2612452"/>
                <a:gd name="connsiteX118" fmla="*/ 4820771 w 5177118"/>
                <a:gd name="connsiteY118" fmla="*/ 1866140 h 2612452"/>
                <a:gd name="connsiteX119" fmla="*/ 4787153 w 5177118"/>
                <a:gd name="connsiteY119" fmla="*/ 1893035 h 2612452"/>
                <a:gd name="connsiteX120" fmla="*/ 4773706 w 5177118"/>
                <a:gd name="connsiteY120" fmla="*/ 1913205 h 2612452"/>
                <a:gd name="connsiteX121" fmla="*/ 4787153 w 5177118"/>
                <a:gd name="connsiteY121" fmla="*/ 1966993 h 2612452"/>
                <a:gd name="connsiteX122" fmla="*/ 4807324 w 5177118"/>
                <a:gd name="connsiteY122" fmla="*/ 1980440 h 2612452"/>
                <a:gd name="connsiteX123" fmla="*/ 4840941 w 5177118"/>
                <a:gd name="connsiteY123" fmla="*/ 2007335 h 2612452"/>
                <a:gd name="connsiteX124" fmla="*/ 4867835 w 5177118"/>
                <a:gd name="connsiteY124" fmla="*/ 2020782 h 2612452"/>
                <a:gd name="connsiteX125" fmla="*/ 4908176 w 5177118"/>
                <a:gd name="connsiteY125" fmla="*/ 2034229 h 2612452"/>
                <a:gd name="connsiteX126" fmla="*/ 4921624 w 5177118"/>
                <a:gd name="connsiteY126" fmla="*/ 2047676 h 2612452"/>
                <a:gd name="connsiteX127" fmla="*/ 4861112 w 5177118"/>
                <a:gd name="connsiteY127" fmla="*/ 2088017 h 2612452"/>
                <a:gd name="connsiteX128" fmla="*/ 4861112 w 5177118"/>
                <a:gd name="connsiteY128" fmla="*/ 2141805 h 2612452"/>
                <a:gd name="connsiteX129" fmla="*/ 4807324 w 5177118"/>
                <a:gd name="connsiteY129" fmla="*/ 2155252 h 2612452"/>
                <a:gd name="connsiteX130" fmla="*/ 4773706 w 5177118"/>
                <a:gd name="connsiteY130" fmla="*/ 2161976 h 2612452"/>
                <a:gd name="connsiteX131" fmla="*/ 4753535 w 5177118"/>
                <a:gd name="connsiteY131" fmla="*/ 2168699 h 2612452"/>
                <a:gd name="connsiteX132" fmla="*/ 4592171 w 5177118"/>
                <a:gd name="connsiteY132" fmla="*/ 2175423 h 2612452"/>
                <a:gd name="connsiteX133" fmla="*/ 4545106 w 5177118"/>
                <a:gd name="connsiteY133" fmla="*/ 2195593 h 2612452"/>
                <a:gd name="connsiteX134" fmla="*/ 4504765 w 5177118"/>
                <a:gd name="connsiteY134" fmla="*/ 2209040 h 2612452"/>
                <a:gd name="connsiteX135" fmla="*/ 4269441 w 5177118"/>
                <a:gd name="connsiteY135" fmla="*/ 2209040 h 2612452"/>
                <a:gd name="connsiteX136" fmla="*/ 4222376 w 5177118"/>
                <a:gd name="connsiteY136" fmla="*/ 2235935 h 2612452"/>
                <a:gd name="connsiteX137" fmla="*/ 4175312 w 5177118"/>
                <a:gd name="connsiteY137" fmla="*/ 2249382 h 2612452"/>
                <a:gd name="connsiteX138" fmla="*/ 4134971 w 5177118"/>
                <a:gd name="connsiteY138" fmla="*/ 2276276 h 2612452"/>
                <a:gd name="connsiteX139" fmla="*/ 4114800 w 5177118"/>
                <a:gd name="connsiteY139" fmla="*/ 2289723 h 2612452"/>
                <a:gd name="connsiteX140" fmla="*/ 4094629 w 5177118"/>
                <a:gd name="connsiteY140" fmla="*/ 2296446 h 2612452"/>
                <a:gd name="connsiteX141" fmla="*/ 4034118 w 5177118"/>
                <a:gd name="connsiteY141" fmla="*/ 2289723 h 2612452"/>
                <a:gd name="connsiteX142" fmla="*/ 4013947 w 5177118"/>
                <a:gd name="connsiteY142" fmla="*/ 2303170 h 2612452"/>
                <a:gd name="connsiteX143" fmla="*/ 3993776 w 5177118"/>
                <a:gd name="connsiteY143" fmla="*/ 2323340 h 2612452"/>
                <a:gd name="connsiteX144" fmla="*/ 3953435 w 5177118"/>
                <a:gd name="connsiteY144" fmla="*/ 2350235 h 2612452"/>
                <a:gd name="connsiteX145" fmla="*/ 3913094 w 5177118"/>
                <a:gd name="connsiteY145" fmla="*/ 2377129 h 2612452"/>
                <a:gd name="connsiteX146" fmla="*/ 3892924 w 5177118"/>
                <a:gd name="connsiteY146" fmla="*/ 2390576 h 2612452"/>
                <a:gd name="connsiteX147" fmla="*/ 3879476 w 5177118"/>
                <a:gd name="connsiteY147" fmla="*/ 2404023 h 2612452"/>
                <a:gd name="connsiteX148" fmla="*/ 3872753 w 5177118"/>
                <a:gd name="connsiteY148" fmla="*/ 2424193 h 2612452"/>
                <a:gd name="connsiteX149" fmla="*/ 3818965 w 5177118"/>
                <a:gd name="connsiteY149" fmla="*/ 2457811 h 2612452"/>
                <a:gd name="connsiteX150" fmla="*/ 3798794 w 5177118"/>
                <a:gd name="connsiteY150" fmla="*/ 2451088 h 2612452"/>
                <a:gd name="connsiteX151" fmla="*/ 3785347 w 5177118"/>
                <a:gd name="connsiteY151" fmla="*/ 2437640 h 2612452"/>
                <a:gd name="connsiteX152" fmla="*/ 3745006 w 5177118"/>
                <a:gd name="connsiteY152" fmla="*/ 2410746 h 2612452"/>
                <a:gd name="connsiteX153" fmla="*/ 3704665 w 5177118"/>
                <a:gd name="connsiteY153" fmla="*/ 2383852 h 2612452"/>
                <a:gd name="connsiteX154" fmla="*/ 3684494 w 5177118"/>
                <a:gd name="connsiteY154" fmla="*/ 2370405 h 2612452"/>
                <a:gd name="connsiteX155" fmla="*/ 3644153 w 5177118"/>
                <a:gd name="connsiteY155" fmla="*/ 2336788 h 2612452"/>
                <a:gd name="connsiteX156" fmla="*/ 3630706 w 5177118"/>
                <a:gd name="connsiteY156" fmla="*/ 2323340 h 2612452"/>
                <a:gd name="connsiteX157" fmla="*/ 3610535 w 5177118"/>
                <a:gd name="connsiteY157" fmla="*/ 2316617 h 2612452"/>
                <a:gd name="connsiteX158" fmla="*/ 3590365 w 5177118"/>
                <a:gd name="connsiteY158" fmla="*/ 2303170 h 2612452"/>
                <a:gd name="connsiteX159" fmla="*/ 3563471 w 5177118"/>
                <a:gd name="connsiteY159" fmla="*/ 2282999 h 2612452"/>
                <a:gd name="connsiteX160" fmla="*/ 3543300 w 5177118"/>
                <a:gd name="connsiteY160" fmla="*/ 2276276 h 2612452"/>
                <a:gd name="connsiteX161" fmla="*/ 3502959 w 5177118"/>
                <a:gd name="connsiteY161" fmla="*/ 2249382 h 2612452"/>
                <a:gd name="connsiteX162" fmla="*/ 3476065 w 5177118"/>
                <a:gd name="connsiteY162" fmla="*/ 2229211 h 2612452"/>
                <a:gd name="connsiteX163" fmla="*/ 3429000 w 5177118"/>
                <a:gd name="connsiteY163" fmla="*/ 2215764 h 2612452"/>
                <a:gd name="connsiteX164" fmla="*/ 3408829 w 5177118"/>
                <a:gd name="connsiteY164" fmla="*/ 2202317 h 2612452"/>
                <a:gd name="connsiteX165" fmla="*/ 3361765 w 5177118"/>
                <a:gd name="connsiteY165" fmla="*/ 2222488 h 2612452"/>
                <a:gd name="connsiteX166" fmla="*/ 3341594 w 5177118"/>
                <a:gd name="connsiteY166" fmla="*/ 2235935 h 2612452"/>
                <a:gd name="connsiteX167" fmla="*/ 3328147 w 5177118"/>
                <a:gd name="connsiteY167" fmla="*/ 2256105 h 2612452"/>
                <a:gd name="connsiteX168" fmla="*/ 3307976 w 5177118"/>
                <a:gd name="connsiteY168" fmla="*/ 2276276 h 2612452"/>
                <a:gd name="connsiteX169" fmla="*/ 3314700 w 5177118"/>
                <a:gd name="connsiteY169" fmla="*/ 2350235 h 2612452"/>
                <a:gd name="connsiteX170" fmla="*/ 3341594 w 5177118"/>
                <a:gd name="connsiteY170" fmla="*/ 2437640 h 2612452"/>
                <a:gd name="connsiteX171" fmla="*/ 3355041 w 5177118"/>
                <a:gd name="connsiteY171" fmla="*/ 2451088 h 2612452"/>
                <a:gd name="connsiteX172" fmla="*/ 3375212 w 5177118"/>
                <a:gd name="connsiteY172" fmla="*/ 2498152 h 2612452"/>
                <a:gd name="connsiteX173" fmla="*/ 3395382 w 5177118"/>
                <a:gd name="connsiteY173" fmla="*/ 2565388 h 2612452"/>
                <a:gd name="connsiteX174" fmla="*/ 3388659 w 5177118"/>
                <a:gd name="connsiteY174" fmla="*/ 2605729 h 2612452"/>
                <a:gd name="connsiteX175" fmla="*/ 3368488 w 5177118"/>
                <a:gd name="connsiteY175" fmla="*/ 2612452 h 2612452"/>
                <a:gd name="connsiteX176" fmla="*/ 3307976 w 5177118"/>
                <a:gd name="connsiteY176" fmla="*/ 2605729 h 2612452"/>
                <a:gd name="connsiteX177" fmla="*/ 3227294 w 5177118"/>
                <a:gd name="connsiteY177" fmla="*/ 2551940 h 2612452"/>
                <a:gd name="connsiteX178" fmla="*/ 3173506 w 5177118"/>
                <a:gd name="connsiteY178" fmla="*/ 2498152 h 2612452"/>
                <a:gd name="connsiteX179" fmla="*/ 3133165 w 5177118"/>
                <a:gd name="connsiteY179" fmla="*/ 2471258 h 2612452"/>
                <a:gd name="connsiteX180" fmla="*/ 3112994 w 5177118"/>
                <a:gd name="connsiteY180" fmla="*/ 2451088 h 2612452"/>
                <a:gd name="connsiteX181" fmla="*/ 3039035 w 5177118"/>
                <a:gd name="connsiteY181" fmla="*/ 2424193 h 2612452"/>
                <a:gd name="connsiteX182" fmla="*/ 2985247 w 5177118"/>
                <a:gd name="connsiteY182" fmla="*/ 2404023 h 2612452"/>
                <a:gd name="connsiteX183" fmla="*/ 2958353 w 5177118"/>
                <a:gd name="connsiteY183" fmla="*/ 2390576 h 2612452"/>
                <a:gd name="connsiteX184" fmla="*/ 2844053 w 5177118"/>
                <a:gd name="connsiteY184" fmla="*/ 2370405 h 2612452"/>
                <a:gd name="connsiteX185" fmla="*/ 2823882 w 5177118"/>
                <a:gd name="connsiteY185" fmla="*/ 2363682 h 2612452"/>
                <a:gd name="connsiteX186" fmla="*/ 2743200 w 5177118"/>
                <a:gd name="connsiteY186" fmla="*/ 2350235 h 2612452"/>
                <a:gd name="connsiteX187" fmla="*/ 2675965 w 5177118"/>
                <a:gd name="connsiteY187" fmla="*/ 2330064 h 2612452"/>
                <a:gd name="connsiteX188" fmla="*/ 2615453 w 5177118"/>
                <a:gd name="connsiteY188" fmla="*/ 2316617 h 2612452"/>
                <a:gd name="connsiteX189" fmla="*/ 2420471 w 5177118"/>
                <a:gd name="connsiteY189" fmla="*/ 2303170 h 2612452"/>
                <a:gd name="connsiteX190" fmla="*/ 2386853 w 5177118"/>
                <a:gd name="connsiteY190" fmla="*/ 2296446 h 2612452"/>
                <a:gd name="connsiteX191" fmla="*/ 2286000 w 5177118"/>
                <a:gd name="connsiteY191" fmla="*/ 2309893 h 2612452"/>
                <a:gd name="connsiteX192" fmla="*/ 2259106 w 5177118"/>
                <a:gd name="connsiteY192" fmla="*/ 2316617 h 2612452"/>
                <a:gd name="connsiteX193" fmla="*/ 2185147 w 5177118"/>
                <a:gd name="connsiteY193" fmla="*/ 2309893 h 2612452"/>
                <a:gd name="connsiteX194" fmla="*/ 2070847 w 5177118"/>
                <a:gd name="connsiteY194" fmla="*/ 2296446 h 2612452"/>
                <a:gd name="connsiteX195" fmla="*/ 1707776 w 5177118"/>
                <a:gd name="connsiteY195" fmla="*/ 2282999 h 2612452"/>
                <a:gd name="connsiteX196" fmla="*/ 1674159 w 5177118"/>
                <a:gd name="connsiteY196" fmla="*/ 2269552 h 2612452"/>
                <a:gd name="connsiteX197" fmla="*/ 1633818 w 5177118"/>
                <a:gd name="connsiteY197" fmla="*/ 2262829 h 2612452"/>
                <a:gd name="connsiteX198" fmla="*/ 1600200 w 5177118"/>
                <a:gd name="connsiteY198" fmla="*/ 2256105 h 2612452"/>
                <a:gd name="connsiteX199" fmla="*/ 1465729 w 5177118"/>
                <a:gd name="connsiteY199" fmla="*/ 2235935 h 2612452"/>
                <a:gd name="connsiteX200" fmla="*/ 1371600 w 5177118"/>
                <a:gd name="connsiteY200" fmla="*/ 2215764 h 2612452"/>
                <a:gd name="connsiteX201" fmla="*/ 1297641 w 5177118"/>
                <a:gd name="connsiteY201" fmla="*/ 2202317 h 2612452"/>
                <a:gd name="connsiteX202" fmla="*/ 1163171 w 5177118"/>
                <a:gd name="connsiteY202" fmla="*/ 2188870 h 2612452"/>
                <a:gd name="connsiteX203" fmla="*/ 1116106 w 5177118"/>
                <a:gd name="connsiteY203" fmla="*/ 2182146 h 2612452"/>
                <a:gd name="connsiteX204" fmla="*/ 1062318 w 5177118"/>
                <a:gd name="connsiteY204" fmla="*/ 2168699 h 2612452"/>
                <a:gd name="connsiteX205" fmla="*/ 1001806 w 5177118"/>
                <a:gd name="connsiteY205" fmla="*/ 2175423 h 2612452"/>
                <a:gd name="connsiteX206" fmla="*/ 988359 w 5177118"/>
                <a:gd name="connsiteY206" fmla="*/ 2195593 h 2612452"/>
                <a:gd name="connsiteX207" fmla="*/ 974912 w 5177118"/>
                <a:gd name="connsiteY207" fmla="*/ 2235935 h 2612452"/>
                <a:gd name="connsiteX208" fmla="*/ 995082 w 5177118"/>
                <a:gd name="connsiteY208" fmla="*/ 2249382 h 2612452"/>
                <a:gd name="connsiteX209" fmla="*/ 968188 w 5177118"/>
                <a:gd name="connsiteY209" fmla="*/ 2262829 h 2612452"/>
                <a:gd name="connsiteX210" fmla="*/ 927847 w 5177118"/>
                <a:gd name="connsiteY210" fmla="*/ 2276276 h 2612452"/>
                <a:gd name="connsiteX211" fmla="*/ 847165 w 5177118"/>
                <a:gd name="connsiteY211" fmla="*/ 2269552 h 2612452"/>
                <a:gd name="connsiteX212" fmla="*/ 766482 w 5177118"/>
                <a:gd name="connsiteY212" fmla="*/ 2256105 h 2612452"/>
                <a:gd name="connsiteX213" fmla="*/ 510988 w 5177118"/>
                <a:gd name="connsiteY213" fmla="*/ 2256105 h 2612452"/>
                <a:gd name="connsiteX214" fmla="*/ 504265 w 5177118"/>
                <a:gd name="connsiteY214" fmla="*/ 2235935 h 2612452"/>
                <a:gd name="connsiteX215" fmla="*/ 510988 w 5177118"/>
                <a:gd name="connsiteY215" fmla="*/ 2202317 h 2612452"/>
                <a:gd name="connsiteX216" fmla="*/ 537882 w 5177118"/>
                <a:gd name="connsiteY216" fmla="*/ 2161976 h 2612452"/>
                <a:gd name="connsiteX217" fmla="*/ 544606 w 5177118"/>
                <a:gd name="connsiteY217" fmla="*/ 2141805 h 2612452"/>
                <a:gd name="connsiteX218" fmla="*/ 537882 w 5177118"/>
                <a:gd name="connsiteY218" fmla="*/ 2121635 h 2612452"/>
                <a:gd name="connsiteX219" fmla="*/ 490818 w 5177118"/>
                <a:gd name="connsiteY219" fmla="*/ 2101464 h 2612452"/>
                <a:gd name="connsiteX220" fmla="*/ 470647 w 5177118"/>
                <a:gd name="connsiteY220" fmla="*/ 2094740 h 2612452"/>
                <a:gd name="connsiteX221" fmla="*/ 450476 w 5177118"/>
                <a:gd name="connsiteY221" fmla="*/ 2081293 h 2612452"/>
                <a:gd name="connsiteX222" fmla="*/ 389965 w 5177118"/>
                <a:gd name="connsiteY222" fmla="*/ 2074570 h 2612452"/>
                <a:gd name="connsiteX223" fmla="*/ 329453 w 5177118"/>
                <a:gd name="connsiteY223" fmla="*/ 2054399 h 2612452"/>
                <a:gd name="connsiteX224" fmla="*/ 309282 w 5177118"/>
                <a:gd name="connsiteY224" fmla="*/ 2047676 h 2612452"/>
                <a:gd name="connsiteX225" fmla="*/ 268941 w 5177118"/>
                <a:gd name="connsiteY225" fmla="*/ 2020782 h 2612452"/>
                <a:gd name="connsiteX226" fmla="*/ 248771 w 5177118"/>
                <a:gd name="connsiteY226" fmla="*/ 2007335 h 2612452"/>
                <a:gd name="connsiteX227" fmla="*/ 228600 w 5177118"/>
                <a:gd name="connsiteY227" fmla="*/ 2000611 h 2612452"/>
                <a:gd name="connsiteX228" fmla="*/ 188259 w 5177118"/>
                <a:gd name="connsiteY228" fmla="*/ 1980440 h 2612452"/>
                <a:gd name="connsiteX229" fmla="*/ 174812 w 5177118"/>
                <a:gd name="connsiteY229" fmla="*/ 1960270 h 2612452"/>
                <a:gd name="connsiteX230" fmla="*/ 154641 w 5177118"/>
                <a:gd name="connsiteY230" fmla="*/ 1953546 h 2612452"/>
                <a:gd name="connsiteX231" fmla="*/ 134471 w 5177118"/>
                <a:gd name="connsiteY231" fmla="*/ 1940099 h 2612452"/>
                <a:gd name="connsiteX232" fmla="*/ 107576 w 5177118"/>
                <a:gd name="connsiteY232" fmla="*/ 1899758 h 2612452"/>
                <a:gd name="connsiteX233" fmla="*/ 94129 w 5177118"/>
                <a:gd name="connsiteY233" fmla="*/ 1879588 h 2612452"/>
                <a:gd name="connsiteX234" fmla="*/ 87406 w 5177118"/>
                <a:gd name="connsiteY234" fmla="*/ 1859417 h 2612452"/>
                <a:gd name="connsiteX235" fmla="*/ 67235 w 5177118"/>
                <a:gd name="connsiteY235" fmla="*/ 1839246 h 2612452"/>
                <a:gd name="connsiteX236" fmla="*/ 73959 w 5177118"/>
                <a:gd name="connsiteY236" fmla="*/ 1778735 h 2612452"/>
                <a:gd name="connsiteX237" fmla="*/ 80682 w 5177118"/>
                <a:gd name="connsiteY237" fmla="*/ 1751840 h 2612452"/>
                <a:gd name="connsiteX238" fmla="*/ 100853 w 5177118"/>
                <a:gd name="connsiteY238" fmla="*/ 1731670 h 2612452"/>
                <a:gd name="connsiteX239" fmla="*/ 141194 w 5177118"/>
                <a:gd name="connsiteY239" fmla="*/ 1704776 h 2612452"/>
                <a:gd name="connsiteX240" fmla="*/ 181535 w 5177118"/>
                <a:gd name="connsiteY240" fmla="*/ 1691329 h 2612452"/>
                <a:gd name="connsiteX241" fmla="*/ 208429 w 5177118"/>
                <a:gd name="connsiteY241" fmla="*/ 1684605 h 2612452"/>
                <a:gd name="connsiteX242" fmla="*/ 248771 w 5177118"/>
                <a:gd name="connsiteY242" fmla="*/ 1671158 h 2612452"/>
                <a:gd name="connsiteX243" fmla="*/ 316006 w 5177118"/>
                <a:gd name="connsiteY243" fmla="*/ 1664435 h 2612452"/>
                <a:gd name="connsiteX244" fmla="*/ 336176 w 5177118"/>
                <a:gd name="connsiteY244" fmla="*/ 1650988 h 2612452"/>
                <a:gd name="connsiteX245" fmla="*/ 349624 w 5177118"/>
                <a:gd name="connsiteY245" fmla="*/ 1637540 h 2612452"/>
                <a:gd name="connsiteX246" fmla="*/ 369794 w 5177118"/>
                <a:gd name="connsiteY246" fmla="*/ 1630817 h 2612452"/>
                <a:gd name="connsiteX247" fmla="*/ 416859 w 5177118"/>
                <a:gd name="connsiteY247" fmla="*/ 1603923 h 2612452"/>
                <a:gd name="connsiteX248" fmla="*/ 437029 w 5177118"/>
                <a:gd name="connsiteY248" fmla="*/ 1590476 h 2612452"/>
                <a:gd name="connsiteX249" fmla="*/ 450476 w 5177118"/>
                <a:gd name="connsiteY249" fmla="*/ 1570305 h 2612452"/>
                <a:gd name="connsiteX250" fmla="*/ 463924 w 5177118"/>
                <a:gd name="connsiteY250" fmla="*/ 1523240 h 2612452"/>
                <a:gd name="connsiteX251" fmla="*/ 470647 w 5177118"/>
                <a:gd name="connsiteY251" fmla="*/ 1503070 h 2612452"/>
                <a:gd name="connsiteX252" fmla="*/ 463924 w 5177118"/>
                <a:gd name="connsiteY252" fmla="*/ 1449282 h 2612452"/>
                <a:gd name="connsiteX253" fmla="*/ 450476 w 5177118"/>
                <a:gd name="connsiteY253" fmla="*/ 1408940 h 2612452"/>
                <a:gd name="connsiteX254" fmla="*/ 463924 w 5177118"/>
                <a:gd name="connsiteY254" fmla="*/ 1281193 h 2612452"/>
                <a:gd name="connsiteX255" fmla="*/ 477371 w 5177118"/>
                <a:gd name="connsiteY255" fmla="*/ 1240852 h 2612452"/>
                <a:gd name="connsiteX256" fmla="*/ 497541 w 5177118"/>
                <a:gd name="connsiteY256" fmla="*/ 1220682 h 2612452"/>
                <a:gd name="connsiteX257" fmla="*/ 510988 w 5177118"/>
                <a:gd name="connsiteY257" fmla="*/ 1200511 h 2612452"/>
                <a:gd name="connsiteX258" fmla="*/ 537882 w 5177118"/>
                <a:gd name="connsiteY258" fmla="*/ 1180340 h 2612452"/>
                <a:gd name="connsiteX259" fmla="*/ 578224 w 5177118"/>
                <a:gd name="connsiteY259" fmla="*/ 1153446 h 2612452"/>
                <a:gd name="connsiteX260" fmla="*/ 732865 w 5177118"/>
                <a:gd name="connsiteY260" fmla="*/ 1146723 h 2612452"/>
                <a:gd name="connsiteX261" fmla="*/ 766482 w 5177118"/>
                <a:gd name="connsiteY261" fmla="*/ 1119829 h 2612452"/>
                <a:gd name="connsiteX262" fmla="*/ 779929 w 5177118"/>
                <a:gd name="connsiteY262" fmla="*/ 1079488 h 2612452"/>
                <a:gd name="connsiteX263" fmla="*/ 826994 w 5177118"/>
                <a:gd name="connsiteY263" fmla="*/ 1072764 h 2612452"/>
                <a:gd name="connsiteX264" fmla="*/ 813547 w 5177118"/>
                <a:gd name="connsiteY264" fmla="*/ 1052593 h 2612452"/>
                <a:gd name="connsiteX265" fmla="*/ 800100 w 5177118"/>
                <a:gd name="connsiteY265" fmla="*/ 1005529 h 2612452"/>
                <a:gd name="connsiteX266" fmla="*/ 786653 w 5177118"/>
                <a:gd name="connsiteY266" fmla="*/ 965188 h 2612452"/>
                <a:gd name="connsiteX267" fmla="*/ 719418 w 5177118"/>
                <a:gd name="connsiteY267" fmla="*/ 938293 h 2612452"/>
                <a:gd name="connsiteX268" fmla="*/ 672353 w 5177118"/>
                <a:gd name="connsiteY268" fmla="*/ 924846 h 2612452"/>
                <a:gd name="connsiteX269" fmla="*/ 605118 w 5177118"/>
                <a:gd name="connsiteY269" fmla="*/ 891229 h 2612452"/>
                <a:gd name="connsiteX270" fmla="*/ 584947 w 5177118"/>
                <a:gd name="connsiteY270" fmla="*/ 877782 h 2612452"/>
                <a:gd name="connsiteX271" fmla="*/ 531159 w 5177118"/>
                <a:gd name="connsiteY271" fmla="*/ 864335 h 2612452"/>
                <a:gd name="connsiteX272" fmla="*/ 510988 w 5177118"/>
                <a:gd name="connsiteY272" fmla="*/ 857611 h 2612452"/>
                <a:gd name="connsiteX273" fmla="*/ 463924 w 5177118"/>
                <a:gd name="connsiteY273" fmla="*/ 850888 h 2612452"/>
                <a:gd name="connsiteX274" fmla="*/ 430306 w 5177118"/>
                <a:gd name="connsiteY274" fmla="*/ 844164 h 2612452"/>
                <a:gd name="connsiteX275" fmla="*/ 389965 w 5177118"/>
                <a:gd name="connsiteY275" fmla="*/ 837440 h 2612452"/>
                <a:gd name="connsiteX276" fmla="*/ 369794 w 5177118"/>
                <a:gd name="connsiteY276" fmla="*/ 830717 h 2612452"/>
                <a:gd name="connsiteX277" fmla="*/ 342900 w 5177118"/>
                <a:gd name="connsiteY277" fmla="*/ 823993 h 2612452"/>
                <a:gd name="connsiteX278" fmla="*/ 302559 w 5177118"/>
                <a:gd name="connsiteY278" fmla="*/ 810546 h 2612452"/>
                <a:gd name="connsiteX279" fmla="*/ 255494 w 5177118"/>
                <a:gd name="connsiteY279" fmla="*/ 803823 h 2612452"/>
                <a:gd name="connsiteX280" fmla="*/ 235324 w 5177118"/>
                <a:gd name="connsiteY280" fmla="*/ 797099 h 2612452"/>
                <a:gd name="connsiteX281" fmla="*/ 208429 w 5177118"/>
                <a:gd name="connsiteY281" fmla="*/ 790376 h 2612452"/>
                <a:gd name="connsiteX282" fmla="*/ 188259 w 5177118"/>
                <a:gd name="connsiteY282" fmla="*/ 776929 h 2612452"/>
                <a:gd name="connsiteX283" fmla="*/ 168088 w 5177118"/>
                <a:gd name="connsiteY283" fmla="*/ 770205 h 2612452"/>
                <a:gd name="connsiteX284" fmla="*/ 107576 w 5177118"/>
                <a:gd name="connsiteY284" fmla="*/ 736588 h 2612452"/>
                <a:gd name="connsiteX285" fmla="*/ 94129 w 5177118"/>
                <a:gd name="connsiteY285" fmla="*/ 723140 h 2612452"/>
                <a:gd name="connsiteX286" fmla="*/ 73959 w 5177118"/>
                <a:gd name="connsiteY286" fmla="*/ 709693 h 2612452"/>
                <a:gd name="connsiteX287" fmla="*/ 60512 w 5177118"/>
                <a:gd name="connsiteY287" fmla="*/ 689523 h 2612452"/>
                <a:gd name="connsiteX288" fmla="*/ 40341 w 5177118"/>
                <a:gd name="connsiteY288" fmla="*/ 669352 h 2612452"/>
                <a:gd name="connsiteX289" fmla="*/ 6724 w 5177118"/>
                <a:gd name="connsiteY289" fmla="*/ 629011 h 2612452"/>
                <a:gd name="connsiteX290" fmla="*/ 0 w 5177118"/>
                <a:gd name="connsiteY290" fmla="*/ 608840 h 2612452"/>
                <a:gd name="connsiteX291" fmla="*/ 20171 w 5177118"/>
                <a:gd name="connsiteY291" fmla="*/ 541605 h 2612452"/>
                <a:gd name="connsiteX292" fmla="*/ 40341 w 5177118"/>
                <a:gd name="connsiteY292" fmla="*/ 528158 h 2612452"/>
                <a:gd name="connsiteX293" fmla="*/ 67235 w 5177118"/>
                <a:gd name="connsiteY293" fmla="*/ 521435 h 2612452"/>
                <a:gd name="connsiteX294" fmla="*/ 107576 w 5177118"/>
                <a:gd name="connsiteY294" fmla="*/ 487817 h 2612452"/>
                <a:gd name="connsiteX295" fmla="*/ 147918 w 5177118"/>
                <a:gd name="connsiteY295" fmla="*/ 474370 h 2612452"/>
                <a:gd name="connsiteX296" fmla="*/ 174812 w 5177118"/>
                <a:gd name="connsiteY296" fmla="*/ 460923 h 2612452"/>
                <a:gd name="connsiteX297" fmla="*/ 228600 w 5177118"/>
                <a:gd name="connsiteY297" fmla="*/ 454199 h 2612452"/>
                <a:gd name="connsiteX298" fmla="*/ 309282 w 5177118"/>
                <a:gd name="connsiteY298" fmla="*/ 460923 h 2612452"/>
                <a:gd name="connsiteX299" fmla="*/ 349624 w 5177118"/>
                <a:gd name="connsiteY299" fmla="*/ 481093 h 2612452"/>
                <a:gd name="connsiteX300" fmla="*/ 443753 w 5177118"/>
                <a:gd name="connsiteY300" fmla="*/ 507988 h 2612452"/>
                <a:gd name="connsiteX301" fmla="*/ 510988 w 5177118"/>
                <a:gd name="connsiteY301" fmla="*/ 528158 h 2612452"/>
                <a:gd name="connsiteX302" fmla="*/ 531159 w 5177118"/>
                <a:gd name="connsiteY302" fmla="*/ 534882 h 2612452"/>
                <a:gd name="connsiteX303" fmla="*/ 632012 w 5177118"/>
                <a:gd name="connsiteY303" fmla="*/ 528158 h 2612452"/>
                <a:gd name="connsiteX304" fmla="*/ 685800 w 5177118"/>
                <a:gd name="connsiteY304" fmla="*/ 514711 h 2612452"/>
                <a:gd name="connsiteX305" fmla="*/ 746312 w 5177118"/>
                <a:gd name="connsiteY305" fmla="*/ 501264 h 2612452"/>
                <a:gd name="connsiteX306" fmla="*/ 766482 w 5177118"/>
                <a:gd name="connsiteY306" fmla="*/ 494540 h 2612452"/>
                <a:gd name="connsiteX307" fmla="*/ 860612 w 5177118"/>
                <a:gd name="connsiteY307" fmla="*/ 474370 h 2612452"/>
                <a:gd name="connsiteX308" fmla="*/ 900953 w 5177118"/>
                <a:gd name="connsiteY308" fmla="*/ 460923 h 2612452"/>
                <a:gd name="connsiteX309" fmla="*/ 927847 w 5177118"/>
                <a:gd name="connsiteY309" fmla="*/ 447476 h 2612452"/>
                <a:gd name="connsiteX310" fmla="*/ 968188 w 5177118"/>
                <a:gd name="connsiteY310" fmla="*/ 420582 h 2612452"/>
                <a:gd name="connsiteX311" fmla="*/ 988359 w 5177118"/>
                <a:gd name="connsiteY311" fmla="*/ 407135 h 2612452"/>
                <a:gd name="connsiteX312" fmla="*/ 1008529 w 5177118"/>
                <a:gd name="connsiteY312" fmla="*/ 400411 h 2612452"/>
                <a:gd name="connsiteX313" fmla="*/ 1021976 w 5177118"/>
                <a:gd name="connsiteY313" fmla="*/ 380240 h 2612452"/>
                <a:gd name="connsiteX314" fmla="*/ 1035424 w 5177118"/>
                <a:gd name="connsiteY314" fmla="*/ 366793 h 2612452"/>
                <a:gd name="connsiteX315" fmla="*/ 1042147 w 5177118"/>
                <a:gd name="connsiteY315" fmla="*/ 339899 h 2612452"/>
                <a:gd name="connsiteX316" fmla="*/ 1062318 w 5177118"/>
                <a:gd name="connsiteY316" fmla="*/ 292835 h 2612452"/>
                <a:gd name="connsiteX317" fmla="*/ 1082488 w 5177118"/>
                <a:gd name="connsiteY317" fmla="*/ 245770 h 2612452"/>
                <a:gd name="connsiteX318" fmla="*/ 1095935 w 5177118"/>
                <a:gd name="connsiteY318" fmla="*/ 191982 h 2612452"/>
                <a:gd name="connsiteX319" fmla="*/ 1102659 w 5177118"/>
                <a:gd name="connsiteY319" fmla="*/ 111299 h 2612452"/>
                <a:gd name="connsiteX320" fmla="*/ 1109382 w 5177118"/>
                <a:gd name="connsiteY320" fmla="*/ 84405 h 2612452"/>
                <a:gd name="connsiteX321" fmla="*/ 1116106 w 5177118"/>
                <a:gd name="connsiteY321" fmla="*/ 64235 h 2612452"/>
                <a:gd name="connsiteX322" fmla="*/ 1156447 w 5177118"/>
                <a:gd name="connsiteY322" fmla="*/ 50788 h 2612452"/>
                <a:gd name="connsiteX323" fmla="*/ 1243853 w 5177118"/>
                <a:gd name="connsiteY323" fmla="*/ 37340 h 2612452"/>
                <a:gd name="connsiteX324" fmla="*/ 1331259 w 5177118"/>
                <a:gd name="connsiteY324" fmla="*/ 44064 h 2612452"/>
                <a:gd name="connsiteX325" fmla="*/ 1385047 w 5177118"/>
                <a:gd name="connsiteY325" fmla="*/ 57511 h 2612452"/>
                <a:gd name="connsiteX326" fmla="*/ 1411941 w 5177118"/>
                <a:gd name="connsiteY326" fmla="*/ 64235 h 2612452"/>
                <a:gd name="connsiteX327" fmla="*/ 1432112 w 5177118"/>
                <a:gd name="connsiteY327" fmla="*/ 77682 h 2612452"/>
                <a:gd name="connsiteX328" fmla="*/ 1479176 w 5177118"/>
                <a:gd name="connsiteY328" fmla="*/ 91129 h 2612452"/>
                <a:gd name="connsiteX329" fmla="*/ 1532965 w 5177118"/>
                <a:gd name="connsiteY329" fmla="*/ 111299 h 2612452"/>
                <a:gd name="connsiteX330" fmla="*/ 1553135 w 5177118"/>
                <a:gd name="connsiteY330" fmla="*/ 118023 h 2612452"/>
                <a:gd name="connsiteX331" fmla="*/ 1606924 w 5177118"/>
                <a:gd name="connsiteY331" fmla="*/ 124746 h 2612452"/>
                <a:gd name="connsiteX332" fmla="*/ 1667888 w 5177118"/>
                <a:gd name="connsiteY332" fmla="*/ 189942 h 2612452"/>
                <a:gd name="connsiteX333" fmla="*/ 1780526 w 5177118"/>
                <a:gd name="connsiteY333" fmla="*/ 203766 h 2612452"/>
                <a:gd name="connsiteX334" fmla="*/ 1856450 w 5177118"/>
                <a:gd name="connsiteY334" fmla="*/ 221142 h 2612452"/>
                <a:gd name="connsiteX335" fmla="*/ 1994470 w 5177118"/>
                <a:gd name="connsiteY335" fmla="*/ 231795 h 2612452"/>
                <a:gd name="connsiteX336" fmla="*/ 2126901 w 5177118"/>
                <a:gd name="connsiteY336" fmla="*/ 232172 h 2612452"/>
                <a:gd name="connsiteX337" fmla="*/ 2155005 w 5177118"/>
                <a:gd name="connsiteY337" fmla="*/ 270096 h 2612452"/>
                <a:gd name="connsiteX338" fmla="*/ 2175175 w 5177118"/>
                <a:gd name="connsiteY338" fmla="*/ 258235 h 2612452"/>
                <a:gd name="connsiteX339" fmla="*/ 2238029 w 5177118"/>
                <a:gd name="connsiteY339" fmla="*/ 292608 h 2612452"/>
                <a:gd name="connsiteX340" fmla="*/ 2305641 w 5177118"/>
                <a:gd name="connsiteY340" fmla="*/ 299710 h 2612452"/>
                <a:gd name="connsiteX341" fmla="*/ 2383528 w 5177118"/>
                <a:gd name="connsiteY341" fmla="*/ 308397 h 2612452"/>
                <a:gd name="connsiteX342" fmla="*/ 2319618 w 5177118"/>
                <a:gd name="connsiteY342" fmla="*/ 17170 h 2612452"/>
                <a:gd name="connsiteX343" fmla="*/ 2413747 w 5177118"/>
                <a:gd name="connsiteY343" fmla="*/ 37340 h 2612452"/>
                <a:gd name="connsiteX344" fmla="*/ 2447365 w 5177118"/>
                <a:gd name="connsiteY344" fmla="*/ 44064 h 2612452"/>
                <a:gd name="connsiteX345" fmla="*/ 2487706 w 5177118"/>
                <a:gd name="connsiteY345" fmla="*/ 57511 h 2612452"/>
                <a:gd name="connsiteX346" fmla="*/ 2507876 w 5177118"/>
                <a:gd name="connsiteY346" fmla="*/ 64235 h 2612452"/>
                <a:gd name="connsiteX347" fmla="*/ 2568388 w 5177118"/>
                <a:gd name="connsiteY347" fmla="*/ 84405 h 2612452"/>
                <a:gd name="connsiteX348" fmla="*/ 2689412 w 5177118"/>
                <a:gd name="connsiteY348" fmla="*/ 91129 h 2612452"/>
                <a:gd name="connsiteX349" fmla="*/ 2810435 w 5177118"/>
                <a:gd name="connsiteY349" fmla="*/ 104576 h 2612452"/>
                <a:gd name="connsiteX350" fmla="*/ 2864224 w 5177118"/>
                <a:gd name="connsiteY350" fmla="*/ 111299 h 2612452"/>
                <a:gd name="connsiteX351" fmla="*/ 3092824 w 5177118"/>
                <a:gd name="connsiteY351" fmla="*/ 118023 h 2612452"/>
                <a:gd name="connsiteX352" fmla="*/ 3112994 w 5177118"/>
                <a:gd name="connsiteY352" fmla="*/ 124746 h 2612452"/>
                <a:gd name="connsiteX353" fmla="*/ 3200400 w 5177118"/>
                <a:gd name="connsiteY353" fmla="*/ 138193 h 2612452"/>
                <a:gd name="connsiteX354" fmla="*/ 3254188 w 5177118"/>
                <a:gd name="connsiteY354" fmla="*/ 144917 h 2612452"/>
                <a:gd name="connsiteX355" fmla="*/ 3321424 w 5177118"/>
                <a:gd name="connsiteY355" fmla="*/ 158364 h 2612452"/>
                <a:gd name="connsiteX356" fmla="*/ 3395382 w 5177118"/>
                <a:gd name="connsiteY356" fmla="*/ 165088 h 2612452"/>
                <a:gd name="connsiteX357" fmla="*/ 3529853 w 5177118"/>
                <a:gd name="connsiteY357" fmla="*/ 191982 h 2612452"/>
                <a:gd name="connsiteX358" fmla="*/ 3570194 w 5177118"/>
                <a:gd name="connsiteY358" fmla="*/ 205429 h 2612452"/>
                <a:gd name="connsiteX359" fmla="*/ 3590365 w 5177118"/>
                <a:gd name="connsiteY359" fmla="*/ 218876 h 2612452"/>
                <a:gd name="connsiteX360" fmla="*/ 3617259 w 5177118"/>
                <a:gd name="connsiteY360" fmla="*/ 225599 h 2612452"/>
                <a:gd name="connsiteX361" fmla="*/ 3671047 w 5177118"/>
                <a:gd name="connsiteY361" fmla="*/ 239046 h 2612452"/>
                <a:gd name="connsiteX362" fmla="*/ 3664324 w 5177118"/>
                <a:gd name="connsiteY362" fmla="*/ 272664 h 2612452"/>
                <a:gd name="connsiteX363" fmla="*/ 3644153 w 5177118"/>
                <a:gd name="connsiteY363" fmla="*/ 279388 h 2612452"/>
                <a:gd name="connsiteX364" fmla="*/ 3563471 w 5177118"/>
                <a:gd name="connsiteY364" fmla="*/ 286111 h 2612452"/>
                <a:gd name="connsiteX365" fmla="*/ 3563471 w 5177118"/>
                <a:gd name="connsiteY365" fmla="*/ 346623 h 2612452"/>
                <a:gd name="connsiteX366" fmla="*/ 3509682 w 5177118"/>
                <a:gd name="connsiteY366" fmla="*/ 373517 h 2612452"/>
                <a:gd name="connsiteX367" fmla="*/ 3455894 w 5177118"/>
                <a:gd name="connsiteY367" fmla="*/ 386964 h 2612452"/>
                <a:gd name="connsiteX368" fmla="*/ 3395382 w 5177118"/>
                <a:gd name="connsiteY368" fmla="*/ 393688 h 2612452"/>
                <a:gd name="connsiteX369" fmla="*/ 3355041 w 5177118"/>
                <a:gd name="connsiteY369" fmla="*/ 400411 h 2612452"/>
                <a:gd name="connsiteX370" fmla="*/ 3207124 w 5177118"/>
                <a:gd name="connsiteY370" fmla="*/ 407135 h 2612452"/>
                <a:gd name="connsiteX371" fmla="*/ 3153335 w 5177118"/>
                <a:gd name="connsiteY371" fmla="*/ 420582 h 2612452"/>
                <a:gd name="connsiteX372" fmla="*/ 3119718 w 5177118"/>
                <a:gd name="connsiteY372" fmla="*/ 427305 h 2612452"/>
                <a:gd name="connsiteX373" fmla="*/ 3079376 w 5177118"/>
                <a:gd name="connsiteY373" fmla="*/ 440752 h 2612452"/>
                <a:gd name="connsiteX374" fmla="*/ 3059206 w 5177118"/>
                <a:gd name="connsiteY374" fmla="*/ 447476 h 2612452"/>
                <a:gd name="connsiteX375" fmla="*/ 3065929 w 5177118"/>
                <a:gd name="connsiteY375" fmla="*/ 474370 h 2612452"/>
                <a:gd name="connsiteX376" fmla="*/ 3106271 w 5177118"/>
                <a:gd name="connsiteY376" fmla="*/ 474370 h 2612452"/>
                <a:gd name="connsiteX0" fmla="*/ 3106271 w 5177118"/>
                <a:gd name="connsiteY0" fmla="*/ 456095 h 2594177"/>
                <a:gd name="connsiteX1" fmla="*/ 3086100 w 5177118"/>
                <a:gd name="connsiteY1" fmla="*/ 489713 h 2594177"/>
                <a:gd name="connsiteX2" fmla="*/ 3086100 w 5177118"/>
                <a:gd name="connsiteY2" fmla="*/ 570395 h 2594177"/>
                <a:gd name="connsiteX3" fmla="*/ 3099547 w 5177118"/>
                <a:gd name="connsiteY3" fmla="*/ 590565 h 2594177"/>
                <a:gd name="connsiteX4" fmla="*/ 3166782 w 5177118"/>
                <a:gd name="connsiteY4" fmla="*/ 617460 h 2594177"/>
                <a:gd name="connsiteX5" fmla="*/ 3207124 w 5177118"/>
                <a:gd name="connsiteY5" fmla="*/ 630907 h 2594177"/>
                <a:gd name="connsiteX6" fmla="*/ 3227294 w 5177118"/>
                <a:gd name="connsiteY6" fmla="*/ 637630 h 2594177"/>
                <a:gd name="connsiteX7" fmla="*/ 3294529 w 5177118"/>
                <a:gd name="connsiteY7" fmla="*/ 630907 h 2594177"/>
                <a:gd name="connsiteX8" fmla="*/ 3334871 w 5177118"/>
                <a:gd name="connsiteY8" fmla="*/ 617460 h 2594177"/>
                <a:gd name="connsiteX9" fmla="*/ 3355041 w 5177118"/>
                <a:gd name="connsiteY9" fmla="*/ 610736 h 2594177"/>
                <a:gd name="connsiteX10" fmla="*/ 3375212 w 5177118"/>
                <a:gd name="connsiteY10" fmla="*/ 617460 h 2594177"/>
                <a:gd name="connsiteX11" fmla="*/ 3361765 w 5177118"/>
                <a:gd name="connsiteY11" fmla="*/ 704865 h 2594177"/>
                <a:gd name="connsiteX12" fmla="*/ 3368488 w 5177118"/>
                <a:gd name="connsiteY12" fmla="*/ 798995 h 2594177"/>
                <a:gd name="connsiteX13" fmla="*/ 3381935 w 5177118"/>
                <a:gd name="connsiteY13" fmla="*/ 839336 h 2594177"/>
                <a:gd name="connsiteX14" fmla="*/ 3402106 w 5177118"/>
                <a:gd name="connsiteY14" fmla="*/ 852783 h 2594177"/>
                <a:gd name="connsiteX15" fmla="*/ 3422276 w 5177118"/>
                <a:gd name="connsiteY15" fmla="*/ 872954 h 2594177"/>
                <a:gd name="connsiteX16" fmla="*/ 3462618 w 5177118"/>
                <a:gd name="connsiteY16" fmla="*/ 886401 h 2594177"/>
                <a:gd name="connsiteX17" fmla="*/ 3489512 w 5177118"/>
                <a:gd name="connsiteY17" fmla="*/ 879677 h 2594177"/>
                <a:gd name="connsiteX18" fmla="*/ 3502959 w 5177118"/>
                <a:gd name="connsiteY18" fmla="*/ 852783 h 2594177"/>
                <a:gd name="connsiteX19" fmla="*/ 3516406 w 5177118"/>
                <a:gd name="connsiteY19" fmla="*/ 785548 h 2594177"/>
                <a:gd name="connsiteX20" fmla="*/ 3529853 w 5177118"/>
                <a:gd name="connsiteY20" fmla="*/ 684695 h 2594177"/>
                <a:gd name="connsiteX21" fmla="*/ 3543300 w 5177118"/>
                <a:gd name="connsiteY21" fmla="*/ 664524 h 2594177"/>
                <a:gd name="connsiteX22" fmla="*/ 3570194 w 5177118"/>
                <a:gd name="connsiteY22" fmla="*/ 630907 h 2594177"/>
                <a:gd name="connsiteX23" fmla="*/ 3583641 w 5177118"/>
                <a:gd name="connsiteY23" fmla="*/ 610736 h 2594177"/>
                <a:gd name="connsiteX24" fmla="*/ 3603812 w 5177118"/>
                <a:gd name="connsiteY24" fmla="*/ 604013 h 2594177"/>
                <a:gd name="connsiteX25" fmla="*/ 3745006 w 5177118"/>
                <a:gd name="connsiteY25" fmla="*/ 610736 h 2594177"/>
                <a:gd name="connsiteX26" fmla="*/ 3778624 w 5177118"/>
                <a:gd name="connsiteY26" fmla="*/ 617460 h 2594177"/>
                <a:gd name="connsiteX27" fmla="*/ 3859306 w 5177118"/>
                <a:gd name="connsiteY27" fmla="*/ 624183 h 2594177"/>
                <a:gd name="connsiteX28" fmla="*/ 3879476 w 5177118"/>
                <a:gd name="connsiteY28" fmla="*/ 637630 h 2594177"/>
                <a:gd name="connsiteX29" fmla="*/ 3892924 w 5177118"/>
                <a:gd name="connsiteY29" fmla="*/ 711589 h 2594177"/>
                <a:gd name="connsiteX30" fmla="*/ 3913094 w 5177118"/>
                <a:gd name="connsiteY30" fmla="*/ 731760 h 2594177"/>
                <a:gd name="connsiteX31" fmla="*/ 3933265 w 5177118"/>
                <a:gd name="connsiteY31" fmla="*/ 738483 h 2594177"/>
                <a:gd name="connsiteX32" fmla="*/ 3980329 w 5177118"/>
                <a:gd name="connsiteY32" fmla="*/ 745207 h 2594177"/>
                <a:gd name="connsiteX33" fmla="*/ 4007224 w 5177118"/>
                <a:gd name="connsiteY33" fmla="*/ 738483 h 2594177"/>
                <a:gd name="connsiteX34" fmla="*/ 4034118 w 5177118"/>
                <a:gd name="connsiteY34" fmla="*/ 698142 h 2594177"/>
                <a:gd name="connsiteX35" fmla="*/ 4067735 w 5177118"/>
                <a:gd name="connsiteY35" fmla="*/ 664524 h 2594177"/>
                <a:gd name="connsiteX36" fmla="*/ 4121524 w 5177118"/>
                <a:gd name="connsiteY36" fmla="*/ 630907 h 2594177"/>
                <a:gd name="connsiteX37" fmla="*/ 4141694 w 5177118"/>
                <a:gd name="connsiteY37" fmla="*/ 624183 h 2594177"/>
                <a:gd name="connsiteX38" fmla="*/ 4215653 w 5177118"/>
                <a:gd name="connsiteY38" fmla="*/ 630907 h 2594177"/>
                <a:gd name="connsiteX39" fmla="*/ 4208929 w 5177118"/>
                <a:gd name="connsiteY39" fmla="*/ 664524 h 2594177"/>
                <a:gd name="connsiteX40" fmla="*/ 4161865 w 5177118"/>
                <a:gd name="connsiteY40" fmla="*/ 718313 h 2594177"/>
                <a:gd name="connsiteX41" fmla="*/ 4148418 w 5177118"/>
                <a:gd name="connsiteY41" fmla="*/ 738483 h 2594177"/>
                <a:gd name="connsiteX42" fmla="*/ 4155141 w 5177118"/>
                <a:gd name="connsiteY42" fmla="*/ 758654 h 2594177"/>
                <a:gd name="connsiteX43" fmla="*/ 4215653 w 5177118"/>
                <a:gd name="connsiteY43" fmla="*/ 738483 h 2594177"/>
                <a:gd name="connsiteX44" fmla="*/ 4249271 w 5177118"/>
                <a:gd name="connsiteY44" fmla="*/ 704865 h 2594177"/>
                <a:gd name="connsiteX45" fmla="*/ 4289612 w 5177118"/>
                <a:gd name="connsiteY45" fmla="*/ 691418 h 2594177"/>
                <a:gd name="connsiteX46" fmla="*/ 4276165 w 5177118"/>
                <a:gd name="connsiteY46" fmla="*/ 738483 h 2594177"/>
                <a:gd name="connsiteX47" fmla="*/ 4249271 w 5177118"/>
                <a:gd name="connsiteY47" fmla="*/ 778824 h 2594177"/>
                <a:gd name="connsiteX48" fmla="*/ 4222376 w 5177118"/>
                <a:gd name="connsiteY48" fmla="*/ 812442 h 2594177"/>
                <a:gd name="connsiteX49" fmla="*/ 4222376 w 5177118"/>
                <a:gd name="connsiteY49" fmla="*/ 872954 h 2594177"/>
                <a:gd name="connsiteX50" fmla="*/ 4242547 w 5177118"/>
                <a:gd name="connsiteY50" fmla="*/ 879677 h 2594177"/>
                <a:gd name="connsiteX51" fmla="*/ 4269441 w 5177118"/>
                <a:gd name="connsiteY51" fmla="*/ 872954 h 2594177"/>
                <a:gd name="connsiteX52" fmla="*/ 4296335 w 5177118"/>
                <a:gd name="connsiteY52" fmla="*/ 832613 h 2594177"/>
                <a:gd name="connsiteX53" fmla="*/ 4329953 w 5177118"/>
                <a:gd name="connsiteY53" fmla="*/ 812442 h 2594177"/>
                <a:gd name="connsiteX54" fmla="*/ 4397188 w 5177118"/>
                <a:gd name="connsiteY54" fmla="*/ 825889 h 2594177"/>
                <a:gd name="connsiteX55" fmla="*/ 4457700 w 5177118"/>
                <a:gd name="connsiteY55" fmla="*/ 846060 h 2594177"/>
                <a:gd name="connsiteX56" fmla="*/ 4477871 w 5177118"/>
                <a:gd name="connsiteY56" fmla="*/ 852783 h 2594177"/>
                <a:gd name="connsiteX57" fmla="*/ 4504765 w 5177118"/>
                <a:gd name="connsiteY57" fmla="*/ 866230 h 2594177"/>
                <a:gd name="connsiteX58" fmla="*/ 4545106 w 5177118"/>
                <a:gd name="connsiteY58" fmla="*/ 859507 h 2594177"/>
                <a:gd name="connsiteX59" fmla="*/ 4565276 w 5177118"/>
                <a:gd name="connsiteY59" fmla="*/ 852783 h 2594177"/>
                <a:gd name="connsiteX60" fmla="*/ 4545106 w 5177118"/>
                <a:gd name="connsiteY60" fmla="*/ 866230 h 2594177"/>
                <a:gd name="connsiteX61" fmla="*/ 4504765 w 5177118"/>
                <a:gd name="connsiteY61" fmla="*/ 899848 h 2594177"/>
                <a:gd name="connsiteX62" fmla="*/ 4457700 w 5177118"/>
                <a:gd name="connsiteY62" fmla="*/ 953636 h 2594177"/>
                <a:gd name="connsiteX63" fmla="*/ 4457700 w 5177118"/>
                <a:gd name="connsiteY63" fmla="*/ 993977 h 2594177"/>
                <a:gd name="connsiteX64" fmla="*/ 4477871 w 5177118"/>
                <a:gd name="connsiteY64" fmla="*/ 1000701 h 2594177"/>
                <a:gd name="connsiteX65" fmla="*/ 4518212 w 5177118"/>
                <a:gd name="connsiteY65" fmla="*/ 973807 h 2594177"/>
                <a:gd name="connsiteX66" fmla="*/ 4531659 w 5177118"/>
                <a:gd name="connsiteY66" fmla="*/ 946913 h 2594177"/>
                <a:gd name="connsiteX67" fmla="*/ 4551829 w 5177118"/>
                <a:gd name="connsiteY67" fmla="*/ 933465 h 2594177"/>
                <a:gd name="connsiteX68" fmla="*/ 4572000 w 5177118"/>
                <a:gd name="connsiteY68" fmla="*/ 913295 h 2594177"/>
                <a:gd name="connsiteX69" fmla="*/ 4612341 w 5177118"/>
                <a:gd name="connsiteY69" fmla="*/ 893124 h 2594177"/>
                <a:gd name="connsiteX70" fmla="*/ 4632512 w 5177118"/>
                <a:gd name="connsiteY70" fmla="*/ 899848 h 2594177"/>
                <a:gd name="connsiteX71" fmla="*/ 4598894 w 5177118"/>
                <a:gd name="connsiteY71" fmla="*/ 980530 h 2594177"/>
                <a:gd name="connsiteX72" fmla="*/ 4578724 w 5177118"/>
                <a:gd name="connsiteY72" fmla="*/ 1000701 h 2594177"/>
                <a:gd name="connsiteX73" fmla="*/ 4538382 w 5177118"/>
                <a:gd name="connsiteY73" fmla="*/ 1027595 h 2594177"/>
                <a:gd name="connsiteX74" fmla="*/ 4504765 w 5177118"/>
                <a:gd name="connsiteY74" fmla="*/ 1061213 h 2594177"/>
                <a:gd name="connsiteX75" fmla="*/ 4464424 w 5177118"/>
                <a:gd name="connsiteY75" fmla="*/ 1088107 h 2594177"/>
                <a:gd name="connsiteX76" fmla="*/ 4430806 w 5177118"/>
                <a:gd name="connsiteY76" fmla="*/ 1115001 h 2594177"/>
                <a:gd name="connsiteX77" fmla="*/ 4450976 w 5177118"/>
                <a:gd name="connsiteY77" fmla="*/ 1121724 h 2594177"/>
                <a:gd name="connsiteX78" fmla="*/ 4518212 w 5177118"/>
                <a:gd name="connsiteY78" fmla="*/ 1108277 h 2594177"/>
                <a:gd name="connsiteX79" fmla="*/ 4558553 w 5177118"/>
                <a:gd name="connsiteY79" fmla="*/ 1067936 h 2594177"/>
                <a:gd name="connsiteX80" fmla="*/ 4619065 w 5177118"/>
                <a:gd name="connsiteY80" fmla="*/ 1020871 h 2594177"/>
                <a:gd name="connsiteX81" fmla="*/ 4659406 w 5177118"/>
                <a:gd name="connsiteY81" fmla="*/ 1007424 h 2594177"/>
                <a:gd name="connsiteX82" fmla="*/ 4746812 w 5177118"/>
                <a:gd name="connsiteY82" fmla="*/ 1027595 h 2594177"/>
                <a:gd name="connsiteX83" fmla="*/ 4760259 w 5177118"/>
                <a:gd name="connsiteY83" fmla="*/ 1047765 h 2594177"/>
                <a:gd name="connsiteX84" fmla="*/ 4766982 w 5177118"/>
                <a:gd name="connsiteY84" fmla="*/ 1108277 h 2594177"/>
                <a:gd name="connsiteX85" fmla="*/ 4814047 w 5177118"/>
                <a:gd name="connsiteY85" fmla="*/ 1155342 h 2594177"/>
                <a:gd name="connsiteX86" fmla="*/ 4854388 w 5177118"/>
                <a:gd name="connsiteY86" fmla="*/ 1182236 h 2594177"/>
                <a:gd name="connsiteX87" fmla="*/ 4894729 w 5177118"/>
                <a:gd name="connsiteY87" fmla="*/ 1202407 h 2594177"/>
                <a:gd name="connsiteX88" fmla="*/ 4908176 w 5177118"/>
                <a:gd name="connsiteY88" fmla="*/ 1242748 h 2594177"/>
                <a:gd name="connsiteX89" fmla="*/ 4901453 w 5177118"/>
                <a:gd name="connsiteY89" fmla="*/ 1296536 h 2594177"/>
                <a:gd name="connsiteX90" fmla="*/ 4854388 w 5177118"/>
                <a:gd name="connsiteY90" fmla="*/ 1350324 h 2594177"/>
                <a:gd name="connsiteX91" fmla="*/ 4861112 w 5177118"/>
                <a:gd name="connsiteY91" fmla="*/ 1370495 h 2594177"/>
                <a:gd name="connsiteX92" fmla="*/ 4908176 w 5177118"/>
                <a:gd name="connsiteY92" fmla="*/ 1383942 h 2594177"/>
                <a:gd name="connsiteX93" fmla="*/ 4941794 w 5177118"/>
                <a:gd name="connsiteY93" fmla="*/ 1377218 h 2594177"/>
                <a:gd name="connsiteX94" fmla="*/ 4961965 w 5177118"/>
                <a:gd name="connsiteY94" fmla="*/ 1363771 h 2594177"/>
                <a:gd name="connsiteX95" fmla="*/ 5009029 w 5177118"/>
                <a:gd name="connsiteY95" fmla="*/ 1343601 h 2594177"/>
                <a:gd name="connsiteX96" fmla="*/ 5029200 w 5177118"/>
                <a:gd name="connsiteY96" fmla="*/ 1323430 h 2594177"/>
                <a:gd name="connsiteX97" fmla="*/ 5109882 w 5177118"/>
                <a:gd name="connsiteY97" fmla="*/ 1336877 h 2594177"/>
                <a:gd name="connsiteX98" fmla="*/ 5143500 w 5177118"/>
                <a:gd name="connsiteY98" fmla="*/ 1377218 h 2594177"/>
                <a:gd name="connsiteX99" fmla="*/ 5177118 w 5177118"/>
                <a:gd name="connsiteY99" fmla="*/ 1437730 h 2594177"/>
                <a:gd name="connsiteX100" fmla="*/ 5082988 w 5177118"/>
                <a:gd name="connsiteY100" fmla="*/ 1444454 h 2594177"/>
                <a:gd name="connsiteX101" fmla="*/ 5002306 w 5177118"/>
                <a:gd name="connsiteY101" fmla="*/ 1451177 h 2594177"/>
                <a:gd name="connsiteX102" fmla="*/ 4982135 w 5177118"/>
                <a:gd name="connsiteY102" fmla="*/ 1457901 h 2594177"/>
                <a:gd name="connsiteX103" fmla="*/ 4948518 w 5177118"/>
                <a:gd name="connsiteY103" fmla="*/ 1518413 h 2594177"/>
                <a:gd name="connsiteX104" fmla="*/ 4941794 w 5177118"/>
                <a:gd name="connsiteY104" fmla="*/ 1538583 h 2594177"/>
                <a:gd name="connsiteX105" fmla="*/ 4948518 w 5177118"/>
                <a:gd name="connsiteY105" fmla="*/ 1558754 h 2594177"/>
                <a:gd name="connsiteX106" fmla="*/ 4975412 w 5177118"/>
                <a:gd name="connsiteY106" fmla="*/ 1572201 h 2594177"/>
                <a:gd name="connsiteX107" fmla="*/ 5049371 w 5177118"/>
                <a:gd name="connsiteY107" fmla="*/ 1599095 h 2594177"/>
                <a:gd name="connsiteX108" fmla="*/ 5089712 w 5177118"/>
                <a:gd name="connsiteY108" fmla="*/ 1605818 h 2594177"/>
                <a:gd name="connsiteX109" fmla="*/ 5109882 w 5177118"/>
                <a:gd name="connsiteY109" fmla="*/ 1619265 h 2594177"/>
                <a:gd name="connsiteX110" fmla="*/ 5136776 w 5177118"/>
                <a:gd name="connsiteY110" fmla="*/ 1652883 h 2594177"/>
                <a:gd name="connsiteX111" fmla="*/ 5116606 w 5177118"/>
                <a:gd name="connsiteY111" fmla="*/ 1706671 h 2594177"/>
                <a:gd name="connsiteX112" fmla="*/ 5076265 w 5177118"/>
                <a:gd name="connsiteY112" fmla="*/ 1733565 h 2594177"/>
                <a:gd name="connsiteX113" fmla="*/ 5062818 w 5177118"/>
                <a:gd name="connsiteY113" fmla="*/ 1747013 h 2594177"/>
                <a:gd name="connsiteX114" fmla="*/ 5022476 w 5177118"/>
                <a:gd name="connsiteY114" fmla="*/ 1760460 h 2594177"/>
                <a:gd name="connsiteX115" fmla="*/ 4961965 w 5177118"/>
                <a:gd name="connsiteY115" fmla="*/ 1794077 h 2594177"/>
                <a:gd name="connsiteX116" fmla="*/ 4941794 w 5177118"/>
                <a:gd name="connsiteY116" fmla="*/ 1814248 h 2594177"/>
                <a:gd name="connsiteX117" fmla="*/ 4861112 w 5177118"/>
                <a:gd name="connsiteY117" fmla="*/ 1834418 h 2594177"/>
                <a:gd name="connsiteX118" fmla="*/ 4820771 w 5177118"/>
                <a:gd name="connsiteY118" fmla="*/ 1847865 h 2594177"/>
                <a:gd name="connsiteX119" fmla="*/ 4787153 w 5177118"/>
                <a:gd name="connsiteY119" fmla="*/ 1874760 h 2594177"/>
                <a:gd name="connsiteX120" fmla="*/ 4773706 w 5177118"/>
                <a:gd name="connsiteY120" fmla="*/ 1894930 h 2594177"/>
                <a:gd name="connsiteX121" fmla="*/ 4787153 w 5177118"/>
                <a:gd name="connsiteY121" fmla="*/ 1948718 h 2594177"/>
                <a:gd name="connsiteX122" fmla="*/ 4807324 w 5177118"/>
                <a:gd name="connsiteY122" fmla="*/ 1962165 h 2594177"/>
                <a:gd name="connsiteX123" fmla="*/ 4840941 w 5177118"/>
                <a:gd name="connsiteY123" fmla="*/ 1989060 h 2594177"/>
                <a:gd name="connsiteX124" fmla="*/ 4867835 w 5177118"/>
                <a:gd name="connsiteY124" fmla="*/ 2002507 h 2594177"/>
                <a:gd name="connsiteX125" fmla="*/ 4908176 w 5177118"/>
                <a:gd name="connsiteY125" fmla="*/ 2015954 h 2594177"/>
                <a:gd name="connsiteX126" fmla="*/ 4921624 w 5177118"/>
                <a:gd name="connsiteY126" fmla="*/ 2029401 h 2594177"/>
                <a:gd name="connsiteX127" fmla="*/ 4861112 w 5177118"/>
                <a:gd name="connsiteY127" fmla="*/ 2069742 h 2594177"/>
                <a:gd name="connsiteX128" fmla="*/ 4861112 w 5177118"/>
                <a:gd name="connsiteY128" fmla="*/ 2123530 h 2594177"/>
                <a:gd name="connsiteX129" fmla="*/ 4807324 w 5177118"/>
                <a:gd name="connsiteY129" fmla="*/ 2136977 h 2594177"/>
                <a:gd name="connsiteX130" fmla="*/ 4773706 w 5177118"/>
                <a:gd name="connsiteY130" fmla="*/ 2143701 h 2594177"/>
                <a:gd name="connsiteX131" fmla="*/ 4753535 w 5177118"/>
                <a:gd name="connsiteY131" fmla="*/ 2150424 h 2594177"/>
                <a:gd name="connsiteX132" fmla="*/ 4592171 w 5177118"/>
                <a:gd name="connsiteY132" fmla="*/ 2157148 h 2594177"/>
                <a:gd name="connsiteX133" fmla="*/ 4545106 w 5177118"/>
                <a:gd name="connsiteY133" fmla="*/ 2177318 h 2594177"/>
                <a:gd name="connsiteX134" fmla="*/ 4504765 w 5177118"/>
                <a:gd name="connsiteY134" fmla="*/ 2190765 h 2594177"/>
                <a:gd name="connsiteX135" fmla="*/ 4269441 w 5177118"/>
                <a:gd name="connsiteY135" fmla="*/ 2190765 h 2594177"/>
                <a:gd name="connsiteX136" fmla="*/ 4222376 w 5177118"/>
                <a:gd name="connsiteY136" fmla="*/ 2217660 h 2594177"/>
                <a:gd name="connsiteX137" fmla="*/ 4175312 w 5177118"/>
                <a:gd name="connsiteY137" fmla="*/ 2231107 h 2594177"/>
                <a:gd name="connsiteX138" fmla="*/ 4134971 w 5177118"/>
                <a:gd name="connsiteY138" fmla="*/ 2258001 h 2594177"/>
                <a:gd name="connsiteX139" fmla="*/ 4114800 w 5177118"/>
                <a:gd name="connsiteY139" fmla="*/ 2271448 h 2594177"/>
                <a:gd name="connsiteX140" fmla="*/ 4094629 w 5177118"/>
                <a:gd name="connsiteY140" fmla="*/ 2278171 h 2594177"/>
                <a:gd name="connsiteX141" fmla="*/ 4034118 w 5177118"/>
                <a:gd name="connsiteY141" fmla="*/ 2271448 h 2594177"/>
                <a:gd name="connsiteX142" fmla="*/ 4013947 w 5177118"/>
                <a:gd name="connsiteY142" fmla="*/ 2284895 h 2594177"/>
                <a:gd name="connsiteX143" fmla="*/ 3993776 w 5177118"/>
                <a:gd name="connsiteY143" fmla="*/ 2305065 h 2594177"/>
                <a:gd name="connsiteX144" fmla="*/ 3953435 w 5177118"/>
                <a:gd name="connsiteY144" fmla="*/ 2331960 h 2594177"/>
                <a:gd name="connsiteX145" fmla="*/ 3913094 w 5177118"/>
                <a:gd name="connsiteY145" fmla="*/ 2358854 h 2594177"/>
                <a:gd name="connsiteX146" fmla="*/ 3892924 w 5177118"/>
                <a:gd name="connsiteY146" fmla="*/ 2372301 h 2594177"/>
                <a:gd name="connsiteX147" fmla="*/ 3879476 w 5177118"/>
                <a:gd name="connsiteY147" fmla="*/ 2385748 h 2594177"/>
                <a:gd name="connsiteX148" fmla="*/ 3872753 w 5177118"/>
                <a:gd name="connsiteY148" fmla="*/ 2405918 h 2594177"/>
                <a:gd name="connsiteX149" fmla="*/ 3818965 w 5177118"/>
                <a:gd name="connsiteY149" fmla="*/ 2439536 h 2594177"/>
                <a:gd name="connsiteX150" fmla="*/ 3798794 w 5177118"/>
                <a:gd name="connsiteY150" fmla="*/ 2432813 h 2594177"/>
                <a:gd name="connsiteX151" fmla="*/ 3785347 w 5177118"/>
                <a:gd name="connsiteY151" fmla="*/ 2419365 h 2594177"/>
                <a:gd name="connsiteX152" fmla="*/ 3745006 w 5177118"/>
                <a:gd name="connsiteY152" fmla="*/ 2392471 h 2594177"/>
                <a:gd name="connsiteX153" fmla="*/ 3704665 w 5177118"/>
                <a:gd name="connsiteY153" fmla="*/ 2365577 h 2594177"/>
                <a:gd name="connsiteX154" fmla="*/ 3684494 w 5177118"/>
                <a:gd name="connsiteY154" fmla="*/ 2352130 h 2594177"/>
                <a:gd name="connsiteX155" fmla="*/ 3644153 w 5177118"/>
                <a:gd name="connsiteY155" fmla="*/ 2318513 h 2594177"/>
                <a:gd name="connsiteX156" fmla="*/ 3630706 w 5177118"/>
                <a:gd name="connsiteY156" fmla="*/ 2305065 h 2594177"/>
                <a:gd name="connsiteX157" fmla="*/ 3610535 w 5177118"/>
                <a:gd name="connsiteY157" fmla="*/ 2298342 h 2594177"/>
                <a:gd name="connsiteX158" fmla="*/ 3590365 w 5177118"/>
                <a:gd name="connsiteY158" fmla="*/ 2284895 h 2594177"/>
                <a:gd name="connsiteX159" fmla="*/ 3563471 w 5177118"/>
                <a:gd name="connsiteY159" fmla="*/ 2264724 h 2594177"/>
                <a:gd name="connsiteX160" fmla="*/ 3543300 w 5177118"/>
                <a:gd name="connsiteY160" fmla="*/ 2258001 h 2594177"/>
                <a:gd name="connsiteX161" fmla="*/ 3502959 w 5177118"/>
                <a:gd name="connsiteY161" fmla="*/ 2231107 h 2594177"/>
                <a:gd name="connsiteX162" fmla="*/ 3476065 w 5177118"/>
                <a:gd name="connsiteY162" fmla="*/ 2210936 h 2594177"/>
                <a:gd name="connsiteX163" fmla="*/ 3429000 w 5177118"/>
                <a:gd name="connsiteY163" fmla="*/ 2197489 h 2594177"/>
                <a:gd name="connsiteX164" fmla="*/ 3408829 w 5177118"/>
                <a:gd name="connsiteY164" fmla="*/ 2184042 h 2594177"/>
                <a:gd name="connsiteX165" fmla="*/ 3361765 w 5177118"/>
                <a:gd name="connsiteY165" fmla="*/ 2204213 h 2594177"/>
                <a:gd name="connsiteX166" fmla="*/ 3341594 w 5177118"/>
                <a:gd name="connsiteY166" fmla="*/ 2217660 h 2594177"/>
                <a:gd name="connsiteX167" fmla="*/ 3328147 w 5177118"/>
                <a:gd name="connsiteY167" fmla="*/ 2237830 h 2594177"/>
                <a:gd name="connsiteX168" fmla="*/ 3307976 w 5177118"/>
                <a:gd name="connsiteY168" fmla="*/ 2258001 h 2594177"/>
                <a:gd name="connsiteX169" fmla="*/ 3314700 w 5177118"/>
                <a:gd name="connsiteY169" fmla="*/ 2331960 h 2594177"/>
                <a:gd name="connsiteX170" fmla="*/ 3341594 w 5177118"/>
                <a:gd name="connsiteY170" fmla="*/ 2419365 h 2594177"/>
                <a:gd name="connsiteX171" fmla="*/ 3355041 w 5177118"/>
                <a:gd name="connsiteY171" fmla="*/ 2432813 h 2594177"/>
                <a:gd name="connsiteX172" fmla="*/ 3375212 w 5177118"/>
                <a:gd name="connsiteY172" fmla="*/ 2479877 h 2594177"/>
                <a:gd name="connsiteX173" fmla="*/ 3395382 w 5177118"/>
                <a:gd name="connsiteY173" fmla="*/ 2547113 h 2594177"/>
                <a:gd name="connsiteX174" fmla="*/ 3388659 w 5177118"/>
                <a:gd name="connsiteY174" fmla="*/ 2587454 h 2594177"/>
                <a:gd name="connsiteX175" fmla="*/ 3368488 w 5177118"/>
                <a:gd name="connsiteY175" fmla="*/ 2594177 h 2594177"/>
                <a:gd name="connsiteX176" fmla="*/ 3307976 w 5177118"/>
                <a:gd name="connsiteY176" fmla="*/ 2587454 h 2594177"/>
                <a:gd name="connsiteX177" fmla="*/ 3227294 w 5177118"/>
                <a:gd name="connsiteY177" fmla="*/ 2533665 h 2594177"/>
                <a:gd name="connsiteX178" fmla="*/ 3173506 w 5177118"/>
                <a:gd name="connsiteY178" fmla="*/ 2479877 h 2594177"/>
                <a:gd name="connsiteX179" fmla="*/ 3133165 w 5177118"/>
                <a:gd name="connsiteY179" fmla="*/ 2452983 h 2594177"/>
                <a:gd name="connsiteX180" fmla="*/ 3112994 w 5177118"/>
                <a:gd name="connsiteY180" fmla="*/ 2432813 h 2594177"/>
                <a:gd name="connsiteX181" fmla="*/ 3039035 w 5177118"/>
                <a:gd name="connsiteY181" fmla="*/ 2405918 h 2594177"/>
                <a:gd name="connsiteX182" fmla="*/ 2985247 w 5177118"/>
                <a:gd name="connsiteY182" fmla="*/ 2385748 h 2594177"/>
                <a:gd name="connsiteX183" fmla="*/ 2958353 w 5177118"/>
                <a:gd name="connsiteY183" fmla="*/ 2372301 h 2594177"/>
                <a:gd name="connsiteX184" fmla="*/ 2844053 w 5177118"/>
                <a:gd name="connsiteY184" fmla="*/ 2352130 h 2594177"/>
                <a:gd name="connsiteX185" fmla="*/ 2823882 w 5177118"/>
                <a:gd name="connsiteY185" fmla="*/ 2345407 h 2594177"/>
                <a:gd name="connsiteX186" fmla="*/ 2743200 w 5177118"/>
                <a:gd name="connsiteY186" fmla="*/ 2331960 h 2594177"/>
                <a:gd name="connsiteX187" fmla="*/ 2675965 w 5177118"/>
                <a:gd name="connsiteY187" fmla="*/ 2311789 h 2594177"/>
                <a:gd name="connsiteX188" fmla="*/ 2615453 w 5177118"/>
                <a:gd name="connsiteY188" fmla="*/ 2298342 h 2594177"/>
                <a:gd name="connsiteX189" fmla="*/ 2420471 w 5177118"/>
                <a:gd name="connsiteY189" fmla="*/ 2284895 h 2594177"/>
                <a:gd name="connsiteX190" fmla="*/ 2386853 w 5177118"/>
                <a:gd name="connsiteY190" fmla="*/ 2278171 h 2594177"/>
                <a:gd name="connsiteX191" fmla="*/ 2286000 w 5177118"/>
                <a:gd name="connsiteY191" fmla="*/ 2291618 h 2594177"/>
                <a:gd name="connsiteX192" fmla="*/ 2259106 w 5177118"/>
                <a:gd name="connsiteY192" fmla="*/ 2298342 h 2594177"/>
                <a:gd name="connsiteX193" fmla="*/ 2185147 w 5177118"/>
                <a:gd name="connsiteY193" fmla="*/ 2291618 h 2594177"/>
                <a:gd name="connsiteX194" fmla="*/ 2070847 w 5177118"/>
                <a:gd name="connsiteY194" fmla="*/ 2278171 h 2594177"/>
                <a:gd name="connsiteX195" fmla="*/ 1707776 w 5177118"/>
                <a:gd name="connsiteY195" fmla="*/ 2264724 h 2594177"/>
                <a:gd name="connsiteX196" fmla="*/ 1674159 w 5177118"/>
                <a:gd name="connsiteY196" fmla="*/ 2251277 h 2594177"/>
                <a:gd name="connsiteX197" fmla="*/ 1633818 w 5177118"/>
                <a:gd name="connsiteY197" fmla="*/ 2244554 h 2594177"/>
                <a:gd name="connsiteX198" fmla="*/ 1600200 w 5177118"/>
                <a:gd name="connsiteY198" fmla="*/ 2237830 h 2594177"/>
                <a:gd name="connsiteX199" fmla="*/ 1465729 w 5177118"/>
                <a:gd name="connsiteY199" fmla="*/ 2217660 h 2594177"/>
                <a:gd name="connsiteX200" fmla="*/ 1371600 w 5177118"/>
                <a:gd name="connsiteY200" fmla="*/ 2197489 h 2594177"/>
                <a:gd name="connsiteX201" fmla="*/ 1297641 w 5177118"/>
                <a:gd name="connsiteY201" fmla="*/ 2184042 h 2594177"/>
                <a:gd name="connsiteX202" fmla="*/ 1163171 w 5177118"/>
                <a:gd name="connsiteY202" fmla="*/ 2170595 h 2594177"/>
                <a:gd name="connsiteX203" fmla="*/ 1116106 w 5177118"/>
                <a:gd name="connsiteY203" fmla="*/ 2163871 h 2594177"/>
                <a:gd name="connsiteX204" fmla="*/ 1062318 w 5177118"/>
                <a:gd name="connsiteY204" fmla="*/ 2150424 h 2594177"/>
                <a:gd name="connsiteX205" fmla="*/ 1001806 w 5177118"/>
                <a:gd name="connsiteY205" fmla="*/ 2157148 h 2594177"/>
                <a:gd name="connsiteX206" fmla="*/ 988359 w 5177118"/>
                <a:gd name="connsiteY206" fmla="*/ 2177318 h 2594177"/>
                <a:gd name="connsiteX207" fmla="*/ 974912 w 5177118"/>
                <a:gd name="connsiteY207" fmla="*/ 2217660 h 2594177"/>
                <a:gd name="connsiteX208" fmla="*/ 995082 w 5177118"/>
                <a:gd name="connsiteY208" fmla="*/ 2231107 h 2594177"/>
                <a:gd name="connsiteX209" fmla="*/ 968188 w 5177118"/>
                <a:gd name="connsiteY209" fmla="*/ 2244554 h 2594177"/>
                <a:gd name="connsiteX210" fmla="*/ 927847 w 5177118"/>
                <a:gd name="connsiteY210" fmla="*/ 2258001 h 2594177"/>
                <a:gd name="connsiteX211" fmla="*/ 847165 w 5177118"/>
                <a:gd name="connsiteY211" fmla="*/ 2251277 h 2594177"/>
                <a:gd name="connsiteX212" fmla="*/ 766482 w 5177118"/>
                <a:gd name="connsiteY212" fmla="*/ 2237830 h 2594177"/>
                <a:gd name="connsiteX213" fmla="*/ 510988 w 5177118"/>
                <a:gd name="connsiteY213" fmla="*/ 2237830 h 2594177"/>
                <a:gd name="connsiteX214" fmla="*/ 504265 w 5177118"/>
                <a:gd name="connsiteY214" fmla="*/ 2217660 h 2594177"/>
                <a:gd name="connsiteX215" fmla="*/ 510988 w 5177118"/>
                <a:gd name="connsiteY215" fmla="*/ 2184042 h 2594177"/>
                <a:gd name="connsiteX216" fmla="*/ 537882 w 5177118"/>
                <a:gd name="connsiteY216" fmla="*/ 2143701 h 2594177"/>
                <a:gd name="connsiteX217" fmla="*/ 544606 w 5177118"/>
                <a:gd name="connsiteY217" fmla="*/ 2123530 h 2594177"/>
                <a:gd name="connsiteX218" fmla="*/ 537882 w 5177118"/>
                <a:gd name="connsiteY218" fmla="*/ 2103360 h 2594177"/>
                <a:gd name="connsiteX219" fmla="*/ 490818 w 5177118"/>
                <a:gd name="connsiteY219" fmla="*/ 2083189 h 2594177"/>
                <a:gd name="connsiteX220" fmla="*/ 470647 w 5177118"/>
                <a:gd name="connsiteY220" fmla="*/ 2076465 h 2594177"/>
                <a:gd name="connsiteX221" fmla="*/ 450476 w 5177118"/>
                <a:gd name="connsiteY221" fmla="*/ 2063018 h 2594177"/>
                <a:gd name="connsiteX222" fmla="*/ 389965 w 5177118"/>
                <a:gd name="connsiteY222" fmla="*/ 2056295 h 2594177"/>
                <a:gd name="connsiteX223" fmla="*/ 329453 w 5177118"/>
                <a:gd name="connsiteY223" fmla="*/ 2036124 h 2594177"/>
                <a:gd name="connsiteX224" fmla="*/ 309282 w 5177118"/>
                <a:gd name="connsiteY224" fmla="*/ 2029401 h 2594177"/>
                <a:gd name="connsiteX225" fmla="*/ 268941 w 5177118"/>
                <a:gd name="connsiteY225" fmla="*/ 2002507 h 2594177"/>
                <a:gd name="connsiteX226" fmla="*/ 248771 w 5177118"/>
                <a:gd name="connsiteY226" fmla="*/ 1989060 h 2594177"/>
                <a:gd name="connsiteX227" fmla="*/ 228600 w 5177118"/>
                <a:gd name="connsiteY227" fmla="*/ 1982336 h 2594177"/>
                <a:gd name="connsiteX228" fmla="*/ 188259 w 5177118"/>
                <a:gd name="connsiteY228" fmla="*/ 1962165 h 2594177"/>
                <a:gd name="connsiteX229" fmla="*/ 174812 w 5177118"/>
                <a:gd name="connsiteY229" fmla="*/ 1941995 h 2594177"/>
                <a:gd name="connsiteX230" fmla="*/ 154641 w 5177118"/>
                <a:gd name="connsiteY230" fmla="*/ 1935271 h 2594177"/>
                <a:gd name="connsiteX231" fmla="*/ 134471 w 5177118"/>
                <a:gd name="connsiteY231" fmla="*/ 1921824 h 2594177"/>
                <a:gd name="connsiteX232" fmla="*/ 107576 w 5177118"/>
                <a:gd name="connsiteY232" fmla="*/ 1881483 h 2594177"/>
                <a:gd name="connsiteX233" fmla="*/ 94129 w 5177118"/>
                <a:gd name="connsiteY233" fmla="*/ 1861313 h 2594177"/>
                <a:gd name="connsiteX234" fmla="*/ 87406 w 5177118"/>
                <a:gd name="connsiteY234" fmla="*/ 1841142 h 2594177"/>
                <a:gd name="connsiteX235" fmla="*/ 67235 w 5177118"/>
                <a:gd name="connsiteY235" fmla="*/ 1820971 h 2594177"/>
                <a:gd name="connsiteX236" fmla="*/ 73959 w 5177118"/>
                <a:gd name="connsiteY236" fmla="*/ 1760460 h 2594177"/>
                <a:gd name="connsiteX237" fmla="*/ 80682 w 5177118"/>
                <a:gd name="connsiteY237" fmla="*/ 1733565 h 2594177"/>
                <a:gd name="connsiteX238" fmla="*/ 100853 w 5177118"/>
                <a:gd name="connsiteY238" fmla="*/ 1713395 h 2594177"/>
                <a:gd name="connsiteX239" fmla="*/ 141194 w 5177118"/>
                <a:gd name="connsiteY239" fmla="*/ 1686501 h 2594177"/>
                <a:gd name="connsiteX240" fmla="*/ 181535 w 5177118"/>
                <a:gd name="connsiteY240" fmla="*/ 1673054 h 2594177"/>
                <a:gd name="connsiteX241" fmla="*/ 208429 w 5177118"/>
                <a:gd name="connsiteY241" fmla="*/ 1666330 h 2594177"/>
                <a:gd name="connsiteX242" fmla="*/ 248771 w 5177118"/>
                <a:gd name="connsiteY242" fmla="*/ 1652883 h 2594177"/>
                <a:gd name="connsiteX243" fmla="*/ 316006 w 5177118"/>
                <a:gd name="connsiteY243" fmla="*/ 1646160 h 2594177"/>
                <a:gd name="connsiteX244" fmla="*/ 336176 w 5177118"/>
                <a:gd name="connsiteY244" fmla="*/ 1632713 h 2594177"/>
                <a:gd name="connsiteX245" fmla="*/ 349624 w 5177118"/>
                <a:gd name="connsiteY245" fmla="*/ 1619265 h 2594177"/>
                <a:gd name="connsiteX246" fmla="*/ 369794 w 5177118"/>
                <a:gd name="connsiteY246" fmla="*/ 1612542 h 2594177"/>
                <a:gd name="connsiteX247" fmla="*/ 416859 w 5177118"/>
                <a:gd name="connsiteY247" fmla="*/ 1585648 h 2594177"/>
                <a:gd name="connsiteX248" fmla="*/ 437029 w 5177118"/>
                <a:gd name="connsiteY248" fmla="*/ 1572201 h 2594177"/>
                <a:gd name="connsiteX249" fmla="*/ 450476 w 5177118"/>
                <a:gd name="connsiteY249" fmla="*/ 1552030 h 2594177"/>
                <a:gd name="connsiteX250" fmla="*/ 463924 w 5177118"/>
                <a:gd name="connsiteY250" fmla="*/ 1504965 h 2594177"/>
                <a:gd name="connsiteX251" fmla="*/ 470647 w 5177118"/>
                <a:gd name="connsiteY251" fmla="*/ 1484795 h 2594177"/>
                <a:gd name="connsiteX252" fmla="*/ 463924 w 5177118"/>
                <a:gd name="connsiteY252" fmla="*/ 1431007 h 2594177"/>
                <a:gd name="connsiteX253" fmla="*/ 450476 w 5177118"/>
                <a:gd name="connsiteY253" fmla="*/ 1390665 h 2594177"/>
                <a:gd name="connsiteX254" fmla="*/ 463924 w 5177118"/>
                <a:gd name="connsiteY254" fmla="*/ 1262918 h 2594177"/>
                <a:gd name="connsiteX255" fmla="*/ 477371 w 5177118"/>
                <a:gd name="connsiteY255" fmla="*/ 1222577 h 2594177"/>
                <a:gd name="connsiteX256" fmla="*/ 497541 w 5177118"/>
                <a:gd name="connsiteY256" fmla="*/ 1202407 h 2594177"/>
                <a:gd name="connsiteX257" fmla="*/ 510988 w 5177118"/>
                <a:gd name="connsiteY257" fmla="*/ 1182236 h 2594177"/>
                <a:gd name="connsiteX258" fmla="*/ 537882 w 5177118"/>
                <a:gd name="connsiteY258" fmla="*/ 1162065 h 2594177"/>
                <a:gd name="connsiteX259" fmla="*/ 578224 w 5177118"/>
                <a:gd name="connsiteY259" fmla="*/ 1135171 h 2594177"/>
                <a:gd name="connsiteX260" fmla="*/ 732865 w 5177118"/>
                <a:gd name="connsiteY260" fmla="*/ 1128448 h 2594177"/>
                <a:gd name="connsiteX261" fmla="*/ 766482 w 5177118"/>
                <a:gd name="connsiteY261" fmla="*/ 1101554 h 2594177"/>
                <a:gd name="connsiteX262" fmla="*/ 779929 w 5177118"/>
                <a:gd name="connsiteY262" fmla="*/ 1061213 h 2594177"/>
                <a:gd name="connsiteX263" fmla="*/ 826994 w 5177118"/>
                <a:gd name="connsiteY263" fmla="*/ 1054489 h 2594177"/>
                <a:gd name="connsiteX264" fmla="*/ 813547 w 5177118"/>
                <a:gd name="connsiteY264" fmla="*/ 1034318 h 2594177"/>
                <a:gd name="connsiteX265" fmla="*/ 800100 w 5177118"/>
                <a:gd name="connsiteY265" fmla="*/ 987254 h 2594177"/>
                <a:gd name="connsiteX266" fmla="*/ 786653 w 5177118"/>
                <a:gd name="connsiteY266" fmla="*/ 946913 h 2594177"/>
                <a:gd name="connsiteX267" fmla="*/ 719418 w 5177118"/>
                <a:gd name="connsiteY267" fmla="*/ 920018 h 2594177"/>
                <a:gd name="connsiteX268" fmla="*/ 672353 w 5177118"/>
                <a:gd name="connsiteY268" fmla="*/ 906571 h 2594177"/>
                <a:gd name="connsiteX269" fmla="*/ 605118 w 5177118"/>
                <a:gd name="connsiteY269" fmla="*/ 872954 h 2594177"/>
                <a:gd name="connsiteX270" fmla="*/ 584947 w 5177118"/>
                <a:gd name="connsiteY270" fmla="*/ 859507 h 2594177"/>
                <a:gd name="connsiteX271" fmla="*/ 531159 w 5177118"/>
                <a:gd name="connsiteY271" fmla="*/ 846060 h 2594177"/>
                <a:gd name="connsiteX272" fmla="*/ 510988 w 5177118"/>
                <a:gd name="connsiteY272" fmla="*/ 839336 h 2594177"/>
                <a:gd name="connsiteX273" fmla="*/ 463924 w 5177118"/>
                <a:gd name="connsiteY273" fmla="*/ 832613 h 2594177"/>
                <a:gd name="connsiteX274" fmla="*/ 430306 w 5177118"/>
                <a:gd name="connsiteY274" fmla="*/ 825889 h 2594177"/>
                <a:gd name="connsiteX275" fmla="*/ 389965 w 5177118"/>
                <a:gd name="connsiteY275" fmla="*/ 819165 h 2594177"/>
                <a:gd name="connsiteX276" fmla="*/ 369794 w 5177118"/>
                <a:gd name="connsiteY276" fmla="*/ 812442 h 2594177"/>
                <a:gd name="connsiteX277" fmla="*/ 342900 w 5177118"/>
                <a:gd name="connsiteY277" fmla="*/ 805718 h 2594177"/>
                <a:gd name="connsiteX278" fmla="*/ 302559 w 5177118"/>
                <a:gd name="connsiteY278" fmla="*/ 792271 h 2594177"/>
                <a:gd name="connsiteX279" fmla="*/ 255494 w 5177118"/>
                <a:gd name="connsiteY279" fmla="*/ 785548 h 2594177"/>
                <a:gd name="connsiteX280" fmla="*/ 235324 w 5177118"/>
                <a:gd name="connsiteY280" fmla="*/ 778824 h 2594177"/>
                <a:gd name="connsiteX281" fmla="*/ 208429 w 5177118"/>
                <a:gd name="connsiteY281" fmla="*/ 772101 h 2594177"/>
                <a:gd name="connsiteX282" fmla="*/ 188259 w 5177118"/>
                <a:gd name="connsiteY282" fmla="*/ 758654 h 2594177"/>
                <a:gd name="connsiteX283" fmla="*/ 168088 w 5177118"/>
                <a:gd name="connsiteY283" fmla="*/ 751930 h 2594177"/>
                <a:gd name="connsiteX284" fmla="*/ 107576 w 5177118"/>
                <a:gd name="connsiteY284" fmla="*/ 718313 h 2594177"/>
                <a:gd name="connsiteX285" fmla="*/ 94129 w 5177118"/>
                <a:gd name="connsiteY285" fmla="*/ 704865 h 2594177"/>
                <a:gd name="connsiteX286" fmla="*/ 73959 w 5177118"/>
                <a:gd name="connsiteY286" fmla="*/ 691418 h 2594177"/>
                <a:gd name="connsiteX287" fmla="*/ 60512 w 5177118"/>
                <a:gd name="connsiteY287" fmla="*/ 671248 h 2594177"/>
                <a:gd name="connsiteX288" fmla="*/ 40341 w 5177118"/>
                <a:gd name="connsiteY288" fmla="*/ 651077 h 2594177"/>
                <a:gd name="connsiteX289" fmla="*/ 6724 w 5177118"/>
                <a:gd name="connsiteY289" fmla="*/ 610736 h 2594177"/>
                <a:gd name="connsiteX290" fmla="*/ 0 w 5177118"/>
                <a:gd name="connsiteY290" fmla="*/ 590565 h 2594177"/>
                <a:gd name="connsiteX291" fmla="*/ 20171 w 5177118"/>
                <a:gd name="connsiteY291" fmla="*/ 523330 h 2594177"/>
                <a:gd name="connsiteX292" fmla="*/ 40341 w 5177118"/>
                <a:gd name="connsiteY292" fmla="*/ 509883 h 2594177"/>
                <a:gd name="connsiteX293" fmla="*/ 67235 w 5177118"/>
                <a:gd name="connsiteY293" fmla="*/ 503160 h 2594177"/>
                <a:gd name="connsiteX294" fmla="*/ 107576 w 5177118"/>
                <a:gd name="connsiteY294" fmla="*/ 469542 h 2594177"/>
                <a:gd name="connsiteX295" fmla="*/ 147918 w 5177118"/>
                <a:gd name="connsiteY295" fmla="*/ 456095 h 2594177"/>
                <a:gd name="connsiteX296" fmla="*/ 174812 w 5177118"/>
                <a:gd name="connsiteY296" fmla="*/ 442648 h 2594177"/>
                <a:gd name="connsiteX297" fmla="*/ 228600 w 5177118"/>
                <a:gd name="connsiteY297" fmla="*/ 435924 h 2594177"/>
                <a:gd name="connsiteX298" fmla="*/ 309282 w 5177118"/>
                <a:gd name="connsiteY298" fmla="*/ 442648 h 2594177"/>
                <a:gd name="connsiteX299" fmla="*/ 349624 w 5177118"/>
                <a:gd name="connsiteY299" fmla="*/ 462818 h 2594177"/>
                <a:gd name="connsiteX300" fmla="*/ 443753 w 5177118"/>
                <a:gd name="connsiteY300" fmla="*/ 489713 h 2594177"/>
                <a:gd name="connsiteX301" fmla="*/ 510988 w 5177118"/>
                <a:gd name="connsiteY301" fmla="*/ 509883 h 2594177"/>
                <a:gd name="connsiteX302" fmla="*/ 531159 w 5177118"/>
                <a:gd name="connsiteY302" fmla="*/ 516607 h 2594177"/>
                <a:gd name="connsiteX303" fmla="*/ 632012 w 5177118"/>
                <a:gd name="connsiteY303" fmla="*/ 509883 h 2594177"/>
                <a:gd name="connsiteX304" fmla="*/ 685800 w 5177118"/>
                <a:gd name="connsiteY304" fmla="*/ 496436 h 2594177"/>
                <a:gd name="connsiteX305" fmla="*/ 746312 w 5177118"/>
                <a:gd name="connsiteY305" fmla="*/ 482989 h 2594177"/>
                <a:gd name="connsiteX306" fmla="*/ 766482 w 5177118"/>
                <a:gd name="connsiteY306" fmla="*/ 476265 h 2594177"/>
                <a:gd name="connsiteX307" fmla="*/ 860612 w 5177118"/>
                <a:gd name="connsiteY307" fmla="*/ 456095 h 2594177"/>
                <a:gd name="connsiteX308" fmla="*/ 900953 w 5177118"/>
                <a:gd name="connsiteY308" fmla="*/ 442648 h 2594177"/>
                <a:gd name="connsiteX309" fmla="*/ 927847 w 5177118"/>
                <a:gd name="connsiteY309" fmla="*/ 429201 h 2594177"/>
                <a:gd name="connsiteX310" fmla="*/ 968188 w 5177118"/>
                <a:gd name="connsiteY310" fmla="*/ 402307 h 2594177"/>
                <a:gd name="connsiteX311" fmla="*/ 988359 w 5177118"/>
                <a:gd name="connsiteY311" fmla="*/ 388860 h 2594177"/>
                <a:gd name="connsiteX312" fmla="*/ 1008529 w 5177118"/>
                <a:gd name="connsiteY312" fmla="*/ 382136 h 2594177"/>
                <a:gd name="connsiteX313" fmla="*/ 1021976 w 5177118"/>
                <a:gd name="connsiteY313" fmla="*/ 361965 h 2594177"/>
                <a:gd name="connsiteX314" fmla="*/ 1035424 w 5177118"/>
                <a:gd name="connsiteY314" fmla="*/ 348518 h 2594177"/>
                <a:gd name="connsiteX315" fmla="*/ 1042147 w 5177118"/>
                <a:gd name="connsiteY315" fmla="*/ 321624 h 2594177"/>
                <a:gd name="connsiteX316" fmla="*/ 1062318 w 5177118"/>
                <a:gd name="connsiteY316" fmla="*/ 274560 h 2594177"/>
                <a:gd name="connsiteX317" fmla="*/ 1082488 w 5177118"/>
                <a:gd name="connsiteY317" fmla="*/ 227495 h 2594177"/>
                <a:gd name="connsiteX318" fmla="*/ 1095935 w 5177118"/>
                <a:gd name="connsiteY318" fmla="*/ 173707 h 2594177"/>
                <a:gd name="connsiteX319" fmla="*/ 1102659 w 5177118"/>
                <a:gd name="connsiteY319" fmla="*/ 93024 h 2594177"/>
                <a:gd name="connsiteX320" fmla="*/ 1109382 w 5177118"/>
                <a:gd name="connsiteY320" fmla="*/ 66130 h 2594177"/>
                <a:gd name="connsiteX321" fmla="*/ 1116106 w 5177118"/>
                <a:gd name="connsiteY321" fmla="*/ 45960 h 2594177"/>
                <a:gd name="connsiteX322" fmla="*/ 1156447 w 5177118"/>
                <a:gd name="connsiteY322" fmla="*/ 32513 h 2594177"/>
                <a:gd name="connsiteX323" fmla="*/ 1243853 w 5177118"/>
                <a:gd name="connsiteY323" fmla="*/ 19065 h 2594177"/>
                <a:gd name="connsiteX324" fmla="*/ 1331259 w 5177118"/>
                <a:gd name="connsiteY324" fmla="*/ 25789 h 2594177"/>
                <a:gd name="connsiteX325" fmla="*/ 1385047 w 5177118"/>
                <a:gd name="connsiteY325" fmla="*/ 39236 h 2594177"/>
                <a:gd name="connsiteX326" fmla="*/ 1411941 w 5177118"/>
                <a:gd name="connsiteY326" fmla="*/ 45960 h 2594177"/>
                <a:gd name="connsiteX327" fmla="*/ 1432112 w 5177118"/>
                <a:gd name="connsiteY327" fmla="*/ 59407 h 2594177"/>
                <a:gd name="connsiteX328" fmla="*/ 1479176 w 5177118"/>
                <a:gd name="connsiteY328" fmla="*/ 72854 h 2594177"/>
                <a:gd name="connsiteX329" fmla="*/ 1532965 w 5177118"/>
                <a:gd name="connsiteY329" fmla="*/ 93024 h 2594177"/>
                <a:gd name="connsiteX330" fmla="*/ 1553135 w 5177118"/>
                <a:gd name="connsiteY330" fmla="*/ 99748 h 2594177"/>
                <a:gd name="connsiteX331" fmla="*/ 1606924 w 5177118"/>
                <a:gd name="connsiteY331" fmla="*/ 106471 h 2594177"/>
                <a:gd name="connsiteX332" fmla="*/ 1667888 w 5177118"/>
                <a:gd name="connsiteY332" fmla="*/ 171667 h 2594177"/>
                <a:gd name="connsiteX333" fmla="*/ 1780526 w 5177118"/>
                <a:gd name="connsiteY333" fmla="*/ 185491 h 2594177"/>
                <a:gd name="connsiteX334" fmla="*/ 1856450 w 5177118"/>
                <a:gd name="connsiteY334" fmla="*/ 202867 h 2594177"/>
                <a:gd name="connsiteX335" fmla="*/ 1994470 w 5177118"/>
                <a:gd name="connsiteY335" fmla="*/ 213520 h 2594177"/>
                <a:gd name="connsiteX336" fmla="*/ 2126901 w 5177118"/>
                <a:gd name="connsiteY336" fmla="*/ 213897 h 2594177"/>
                <a:gd name="connsiteX337" fmla="*/ 2155005 w 5177118"/>
                <a:gd name="connsiteY337" fmla="*/ 251821 h 2594177"/>
                <a:gd name="connsiteX338" fmla="*/ 2175175 w 5177118"/>
                <a:gd name="connsiteY338" fmla="*/ 239960 h 2594177"/>
                <a:gd name="connsiteX339" fmla="*/ 2238029 w 5177118"/>
                <a:gd name="connsiteY339" fmla="*/ 274333 h 2594177"/>
                <a:gd name="connsiteX340" fmla="*/ 2305641 w 5177118"/>
                <a:gd name="connsiteY340" fmla="*/ 281435 h 2594177"/>
                <a:gd name="connsiteX341" fmla="*/ 2383528 w 5177118"/>
                <a:gd name="connsiteY341" fmla="*/ 290122 h 2594177"/>
                <a:gd name="connsiteX342" fmla="*/ 2448045 w 5177118"/>
                <a:gd name="connsiteY342" fmla="*/ 296846 h 2594177"/>
                <a:gd name="connsiteX343" fmla="*/ 2413747 w 5177118"/>
                <a:gd name="connsiteY343" fmla="*/ 19065 h 2594177"/>
                <a:gd name="connsiteX344" fmla="*/ 2447365 w 5177118"/>
                <a:gd name="connsiteY344" fmla="*/ 25789 h 2594177"/>
                <a:gd name="connsiteX345" fmla="*/ 2487706 w 5177118"/>
                <a:gd name="connsiteY345" fmla="*/ 39236 h 2594177"/>
                <a:gd name="connsiteX346" fmla="*/ 2507876 w 5177118"/>
                <a:gd name="connsiteY346" fmla="*/ 45960 h 2594177"/>
                <a:gd name="connsiteX347" fmla="*/ 2568388 w 5177118"/>
                <a:gd name="connsiteY347" fmla="*/ 66130 h 2594177"/>
                <a:gd name="connsiteX348" fmla="*/ 2689412 w 5177118"/>
                <a:gd name="connsiteY348" fmla="*/ 72854 h 2594177"/>
                <a:gd name="connsiteX349" fmla="*/ 2810435 w 5177118"/>
                <a:gd name="connsiteY349" fmla="*/ 86301 h 2594177"/>
                <a:gd name="connsiteX350" fmla="*/ 2864224 w 5177118"/>
                <a:gd name="connsiteY350" fmla="*/ 93024 h 2594177"/>
                <a:gd name="connsiteX351" fmla="*/ 3092824 w 5177118"/>
                <a:gd name="connsiteY351" fmla="*/ 99748 h 2594177"/>
                <a:gd name="connsiteX352" fmla="*/ 3112994 w 5177118"/>
                <a:gd name="connsiteY352" fmla="*/ 106471 h 2594177"/>
                <a:gd name="connsiteX353" fmla="*/ 3200400 w 5177118"/>
                <a:gd name="connsiteY353" fmla="*/ 119918 h 2594177"/>
                <a:gd name="connsiteX354" fmla="*/ 3254188 w 5177118"/>
                <a:gd name="connsiteY354" fmla="*/ 126642 h 2594177"/>
                <a:gd name="connsiteX355" fmla="*/ 3321424 w 5177118"/>
                <a:gd name="connsiteY355" fmla="*/ 140089 h 2594177"/>
                <a:gd name="connsiteX356" fmla="*/ 3395382 w 5177118"/>
                <a:gd name="connsiteY356" fmla="*/ 146813 h 2594177"/>
                <a:gd name="connsiteX357" fmla="*/ 3529853 w 5177118"/>
                <a:gd name="connsiteY357" fmla="*/ 173707 h 2594177"/>
                <a:gd name="connsiteX358" fmla="*/ 3570194 w 5177118"/>
                <a:gd name="connsiteY358" fmla="*/ 187154 h 2594177"/>
                <a:gd name="connsiteX359" fmla="*/ 3590365 w 5177118"/>
                <a:gd name="connsiteY359" fmla="*/ 200601 h 2594177"/>
                <a:gd name="connsiteX360" fmla="*/ 3617259 w 5177118"/>
                <a:gd name="connsiteY360" fmla="*/ 207324 h 2594177"/>
                <a:gd name="connsiteX361" fmla="*/ 3671047 w 5177118"/>
                <a:gd name="connsiteY361" fmla="*/ 220771 h 2594177"/>
                <a:gd name="connsiteX362" fmla="*/ 3664324 w 5177118"/>
                <a:gd name="connsiteY362" fmla="*/ 254389 h 2594177"/>
                <a:gd name="connsiteX363" fmla="*/ 3644153 w 5177118"/>
                <a:gd name="connsiteY363" fmla="*/ 261113 h 2594177"/>
                <a:gd name="connsiteX364" fmla="*/ 3563471 w 5177118"/>
                <a:gd name="connsiteY364" fmla="*/ 267836 h 2594177"/>
                <a:gd name="connsiteX365" fmla="*/ 3563471 w 5177118"/>
                <a:gd name="connsiteY365" fmla="*/ 328348 h 2594177"/>
                <a:gd name="connsiteX366" fmla="*/ 3509682 w 5177118"/>
                <a:gd name="connsiteY366" fmla="*/ 355242 h 2594177"/>
                <a:gd name="connsiteX367" fmla="*/ 3455894 w 5177118"/>
                <a:gd name="connsiteY367" fmla="*/ 368689 h 2594177"/>
                <a:gd name="connsiteX368" fmla="*/ 3395382 w 5177118"/>
                <a:gd name="connsiteY368" fmla="*/ 375413 h 2594177"/>
                <a:gd name="connsiteX369" fmla="*/ 3355041 w 5177118"/>
                <a:gd name="connsiteY369" fmla="*/ 382136 h 2594177"/>
                <a:gd name="connsiteX370" fmla="*/ 3207124 w 5177118"/>
                <a:gd name="connsiteY370" fmla="*/ 388860 h 2594177"/>
                <a:gd name="connsiteX371" fmla="*/ 3153335 w 5177118"/>
                <a:gd name="connsiteY371" fmla="*/ 402307 h 2594177"/>
                <a:gd name="connsiteX372" fmla="*/ 3119718 w 5177118"/>
                <a:gd name="connsiteY372" fmla="*/ 409030 h 2594177"/>
                <a:gd name="connsiteX373" fmla="*/ 3079376 w 5177118"/>
                <a:gd name="connsiteY373" fmla="*/ 422477 h 2594177"/>
                <a:gd name="connsiteX374" fmla="*/ 3059206 w 5177118"/>
                <a:gd name="connsiteY374" fmla="*/ 429201 h 2594177"/>
                <a:gd name="connsiteX375" fmla="*/ 3065929 w 5177118"/>
                <a:gd name="connsiteY375" fmla="*/ 456095 h 2594177"/>
                <a:gd name="connsiteX376" fmla="*/ 3106271 w 5177118"/>
                <a:gd name="connsiteY376" fmla="*/ 456095 h 2594177"/>
                <a:gd name="connsiteX0" fmla="*/ 3106271 w 5177118"/>
                <a:gd name="connsiteY0" fmla="*/ 447550 h 2585632"/>
                <a:gd name="connsiteX1" fmla="*/ 3086100 w 5177118"/>
                <a:gd name="connsiteY1" fmla="*/ 481168 h 2585632"/>
                <a:gd name="connsiteX2" fmla="*/ 3086100 w 5177118"/>
                <a:gd name="connsiteY2" fmla="*/ 561850 h 2585632"/>
                <a:gd name="connsiteX3" fmla="*/ 3099547 w 5177118"/>
                <a:gd name="connsiteY3" fmla="*/ 582020 h 2585632"/>
                <a:gd name="connsiteX4" fmla="*/ 3166782 w 5177118"/>
                <a:gd name="connsiteY4" fmla="*/ 608915 h 2585632"/>
                <a:gd name="connsiteX5" fmla="*/ 3207124 w 5177118"/>
                <a:gd name="connsiteY5" fmla="*/ 622362 h 2585632"/>
                <a:gd name="connsiteX6" fmla="*/ 3227294 w 5177118"/>
                <a:gd name="connsiteY6" fmla="*/ 629085 h 2585632"/>
                <a:gd name="connsiteX7" fmla="*/ 3294529 w 5177118"/>
                <a:gd name="connsiteY7" fmla="*/ 622362 h 2585632"/>
                <a:gd name="connsiteX8" fmla="*/ 3334871 w 5177118"/>
                <a:gd name="connsiteY8" fmla="*/ 608915 h 2585632"/>
                <a:gd name="connsiteX9" fmla="*/ 3355041 w 5177118"/>
                <a:gd name="connsiteY9" fmla="*/ 602191 h 2585632"/>
                <a:gd name="connsiteX10" fmla="*/ 3375212 w 5177118"/>
                <a:gd name="connsiteY10" fmla="*/ 608915 h 2585632"/>
                <a:gd name="connsiteX11" fmla="*/ 3361765 w 5177118"/>
                <a:gd name="connsiteY11" fmla="*/ 696320 h 2585632"/>
                <a:gd name="connsiteX12" fmla="*/ 3368488 w 5177118"/>
                <a:gd name="connsiteY12" fmla="*/ 790450 h 2585632"/>
                <a:gd name="connsiteX13" fmla="*/ 3381935 w 5177118"/>
                <a:gd name="connsiteY13" fmla="*/ 830791 h 2585632"/>
                <a:gd name="connsiteX14" fmla="*/ 3402106 w 5177118"/>
                <a:gd name="connsiteY14" fmla="*/ 844238 h 2585632"/>
                <a:gd name="connsiteX15" fmla="*/ 3422276 w 5177118"/>
                <a:gd name="connsiteY15" fmla="*/ 864409 h 2585632"/>
                <a:gd name="connsiteX16" fmla="*/ 3462618 w 5177118"/>
                <a:gd name="connsiteY16" fmla="*/ 877856 h 2585632"/>
                <a:gd name="connsiteX17" fmla="*/ 3489512 w 5177118"/>
                <a:gd name="connsiteY17" fmla="*/ 871132 h 2585632"/>
                <a:gd name="connsiteX18" fmla="*/ 3502959 w 5177118"/>
                <a:gd name="connsiteY18" fmla="*/ 844238 h 2585632"/>
                <a:gd name="connsiteX19" fmla="*/ 3516406 w 5177118"/>
                <a:gd name="connsiteY19" fmla="*/ 777003 h 2585632"/>
                <a:gd name="connsiteX20" fmla="*/ 3529853 w 5177118"/>
                <a:gd name="connsiteY20" fmla="*/ 676150 h 2585632"/>
                <a:gd name="connsiteX21" fmla="*/ 3543300 w 5177118"/>
                <a:gd name="connsiteY21" fmla="*/ 655979 h 2585632"/>
                <a:gd name="connsiteX22" fmla="*/ 3570194 w 5177118"/>
                <a:gd name="connsiteY22" fmla="*/ 622362 h 2585632"/>
                <a:gd name="connsiteX23" fmla="*/ 3583641 w 5177118"/>
                <a:gd name="connsiteY23" fmla="*/ 602191 h 2585632"/>
                <a:gd name="connsiteX24" fmla="*/ 3603812 w 5177118"/>
                <a:gd name="connsiteY24" fmla="*/ 595468 h 2585632"/>
                <a:gd name="connsiteX25" fmla="*/ 3745006 w 5177118"/>
                <a:gd name="connsiteY25" fmla="*/ 602191 h 2585632"/>
                <a:gd name="connsiteX26" fmla="*/ 3778624 w 5177118"/>
                <a:gd name="connsiteY26" fmla="*/ 608915 h 2585632"/>
                <a:gd name="connsiteX27" fmla="*/ 3859306 w 5177118"/>
                <a:gd name="connsiteY27" fmla="*/ 615638 h 2585632"/>
                <a:gd name="connsiteX28" fmla="*/ 3879476 w 5177118"/>
                <a:gd name="connsiteY28" fmla="*/ 629085 h 2585632"/>
                <a:gd name="connsiteX29" fmla="*/ 3892924 w 5177118"/>
                <a:gd name="connsiteY29" fmla="*/ 703044 h 2585632"/>
                <a:gd name="connsiteX30" fmla="*/ 3913094 w 5177118"/>
                <a:gd name="connsiteY30" fmla="*/ 723215 h 2585632"/>
                <a:gd name="connsiteX31" fmla="*/ 3933265 w 5177118"/>
                <a:gd name="connsiteY31" fmla="*/ 729938 h 2585632"/>
                <a:gd name="connsiteX32" fmla="*/ 3980329 w 5177118"/>
                <a:gd name="connsiteY32" fmla="*/ 736662 h 2585632"/>
                <a:gd name="connsiteX33" fmla="*/ 4007224 w 5177118"/>
                <a:gd name="connsiteY33" fmla="*/ 729938 h 2585632"/>
                <a:gd name="connsiteX34" fmla="*/ 4034118 w 5177118"/>
                <a:gd name="connsiteY34" fmla="*/ 689597 h 2585632"/>
                <a:gd name="connsiteX35" fmla="*/ 4067735 w 5177118"/>
                <a:gd name="connsiteY35" fmla="*/ 655979 h 2585632"/>
                <a:gd name="connsiteX36" fmla="*/ 4121524 w 5177118"/>
                <a:gd name="connsiteY36" fmla="*/ 622362 h 2585632"/>
                <a:gd name="connsiteX37" fmla="*/ 4141694 w 5177118"/>
                <a:gd name="connsiteY37" fmla="*/ 615638 h 2585632"/>
                <a:gd name="connsiteX38" fmla="*/ 4215653 w 5177118"/>
                <a:gd name="connsiteY38" fmla="*/ 622362 h 2585632"/>
                <a:gd name="connsiteX39" fmla="*/ 4208929 w 5177118"/>
                <a:gd name="connsiteY39" fmla="*/ 655979 h 2585632"/>
                <a:gd name="connsiteX40" fmla="*/ 4161865 w 5177118"/>
                <a:gd name="connsiteY40" fmla="*/ 709768 h 2585632"/>
                <a:gd name="connsiteX41" fmla="*/ 4148418 w 5177118"/>
                <a:gd name="connsiteY41" fmla="*/ 729938 h 2585632"/>
                <a:gd name="connsiteX42" fmla="*/ 4155141 w 5177118"/>
                <a:gd name="connsiteY42" fmla="*/ 750109 h 2585632"/>
                <a:gd name="connsiteX43" fmla="*/ 4215653 w 5177118"/>
                <a:gd name="connsiteY43" fmla="*/ 729938 h 2585632"/>
                <a:gd name="connsiteX44" fmla="*/ 4249271 w 5177118"/>
                <a:gd name="connsiteY44" fmla="*/ 696320 h 2585632"/>
                <a:gd name="connsiteX45" fmla="*/ 4289612 w 5177118"/>
                <a:gd name="connsiteY45" fmla="*/ 682873 h 2585632"/>
                <a:gd name="connsiteX46" fmla="*/ 4276165 w 5177118"/>
                <a:gd name="connsiteY46" fmla="*/ 729938 h 2585632"/>
                <a:gd name="connsiteX47" fmla="*/ 4249271 w 5177118"/>
                <a:gd name="connsiteY47" fmla="*/ 770279 h 2585632"/>
                <a:gd name="connsiteX48" fmla="*/ 4222376 w 5177118"/>
                <a:gd name="connsiteY48" fmla="*/ 803897 h 2585632"/>
                <a:gd name="connsiteX49" fmla="*/ 4222376 w 5177118"/>
                <a:gd name="connsiteY49" fmla="*/ 864409 h 2585632"/>
                <a:gd name="connsiteX50" fmla="*/ 4242547 w 5177118"/>
                <a:gd name="connsiteY50" fmla="*/ 871132 h 2585632"/>
                <a:gd name="connsiteX51" fmla="*/ 4269441 w 5177118"/>
                <a:gd name="connsiteY51" fmla="*/ 864409 h 2585632"/>
                <a:gd name="connsiteX52" fmla="*/ 4296335 w 5177118"/>
                <a:gd name="connsiteY52" fmla="*/ 824068 h 2585632"/>
                <a:gd name="connsiteX53" fmla="*/ 4329953 w 5177118"/>
                <a:gd name="connsiteY53" fmla="*/ 803897 h 2585632"/>
                <a:gd name="connsiteX54" fmla="*/ 4397188 w 5177118"/>
                <a:gd name="connsiteY54" fmla="*/ 817344 h 2585632"/>
                <a:gd name="connsiteX55" fmla="*/ 4457700 w 5177118"/>
                <a:gd name="connsiteY55" fmla="*/ 837515 h 2585632"/>
                <a:gd name="connsiteX56" fmla="*/ 4477871 w 5177118"/>
                <a:gd name="connsiteY56" fmla="*/ 844238 h 2585632"/>
                <a:gd name="connsiteX57" fmla="*/ 4504765 w 5177118"/>
                <a:gd name="connsiteY57" fmla="*/ 857685 h 2585632"/>
                <a:gd name="connsiteX58" fmla="*/ 4545106 w 5177118"/>
                <a:gd name="connsiteY58" fmla="*/ 850962 h 2585632"/>
                <a:gd name="connsiteX59" fmla="*/ 4565276 w 5177118"/>
                <a:gd name="connsiteY59" fmla="*/ 844238 h 2585632"/>
                <a:gd name="connsiteX60" fmla="*/ 4545106 w 5177118"/>
                <a:gd name="connsiteY60" fmla="*/ 857685 h 2585632"/>
                <a:gd name="connsiteX61" fmla="*/ 4504765 w 5177118"/>
                <a:gd name="connsiteY61" fmla="*/ 891303 h 2585632"/>
                <a:gd name="connsiteX62" fmla="*/ 4457700 w 5177118"/>
                <a:gd name="connsiteY62" fmla="*/ 945091 h 2585632"/>
                <a:gd name="connsiteX63" fmla="*/ 4457700 w 5177118"/>
                <a:gd name="connsiteY63" fmla="*/ 985432 h 2585632"/>
                <a:gd name="connsiteX64" fmla="*/ 4477871 w 5177118"/>
                <a:gd name="connsiteY64" fmla="*/ 992156 h 2585632"/>
                <a:gd name="connsiteX65" fmla="*/ 4518212 w 5177118"/>
                <a:gd name="connsiteY65" fmla="*/ 965262 h 2585632"/>
                <a:gd name="connsiteX66" fmla="*/ 4531659 w 5177118"/>
                <a:gd name="connsiteY66" fmla="*/ 938368 h 2585632"/>
                <a:gd name="connsiteX67" fmla="*/ 4551829 w 5177118"/>
                <a:gd name="connsiteY67" fmla="*/ 924920 h 2585632"/>
                <a:gd name="connsiteX68" fmla="*/ 4572000 w 5177118"/>
                <a:gd name="connsiteY68" fmla="*/ 904750 h 2585632"/>
                <a:gd name="connsiteX69" fmla="*/ 4612341 w 5177118"/>
                <a:gd name="connsiteY69" fmla="*/ 884579 h 2585632"/>
                <a:gd name="connsiteX70" fmla="*/ 4632512 w 5177118"/>
                <a:gd name="connsiteY70" fmla="*/ 891303 h 2585632"/>
                <a:gd name="connsiteX71" fmla="*/ 4598894 w 5177118"/>
                <a:gd name="connsiteY71" fmla="*/ 971985 h 2585632"/>
                <a:gd name="connsiteX72" fmla="*/ 4578724 w 5177118"/>
                <a:gd name="connsiteY72" fmla="*/ 992156 h 2585632"/>
                <a:gd name="connsiteX73" fmla="*/ 4538382 w 5177118"/>
                <a:gd name="connsiteY73" fmla="*/ 1019050 h 2585632"/>
                <a:gd name="connsiteX74" fmla="*/ 4504765 w 5177118"/>
                <a:gd name="connsiteY74" fmla="*/ 1052668 h 2585632"/>
                <a:gd name="connsiteX75" fmla="*/ 4464424 w 5177118"/>
                <a:gd name="connsiteY75" fmla="*/ 1079562 h 2585632"/>
                <a:gd name="connsiteX76" fmla="*/ 4430806 w 5177118"/>
                <a:gd name="connsiteY76" fmla="*/ 1106456 h 2585632"/>
                <a:gd name="connsiteX77" fmla="*/ 4450976 w 5177118"/>
                <a:gd name="connsiteY77" fmla="*/ 1113179 h 2585632"/>
                <a:gd name="connsiteX78" fmla="*/ 4518212 w 5177118"/>
                <a:gd name="connsiteY78" fmla="*/ 1099732 h 2585632"/>
                <a:gd name="connsiteX79" fmla="*/ 4558553 w 5177118"/>
                <a:gd name="connsiteY79" fmla="*/ 1059391 h 2585632"/>
                <a:gd name="connsiteX80" fmla="*/ 4619065 w 5177118"/>
                <a:gd name="connsiteY80" fmla="*/ 1012326 h 2585632"/>
                <a:gd name="connsiteX81" fmla="*/ 4659406 w 5177118"/>
                <a:gd name="connsiteY81" fmla="*/ 998879 h 2585632"/>
                <a:gd name="connsiteX82" fmla="*/ 4746812 w 5177118"/>
                <a:gd name="connsiteY82" fmla="*/ 1019050 h 2585632"/>
                <a:gd name="connsiteX83" fmla="*/ 4760259 w 5177118"/>
                <a:gd name="connsiteY83" fmla="*/ 1039220 h 2585632"/>
                <a:gd name="connsiteX84" fmla="*/ 4766982 w 5177118"/>
                <a:gd name="connsiteY84" fmla="*/ 1099732 h 2585632"/>
                <a:gd name="connsiteX85" fmla="*/ 4814047 w 5177118"/>
                <a:gd name="connsiteY85" fmla="*/ 1146797 h 2585632"/>
                <a:gd name="connsiteX86" fmla="*/ 4854388 w 5177118"/>
                <a:gd name="connsiteY86" fmla="*/ 1173691 h 2585632"/>
                <a:gd name="connsiteX87" fmla="*/ 4894729 w 5177118"/>
                <a:gd name="connsiteY87" fmla="*/ 1193862 h 2585632"/>
                <a:gd name="connsiteX88" fmla="*/ 4908176 w 5177118"/>
                <a:gd name="connsiteY88" fmla="*/ 1234203 h 2585632"/>
                <a:gd name="connsiteX89" fmla="*/ 4901453 w 5177118"/>
                <a:gd name="connsiteY89" fmla="*/ 1287991 h 2585632"/>
                <a:gd name="connsiteX90" fmla="*/ 4854388 w 5177118"/>
                <a:gd name="connsiteY90" fmla="*/ 1341779 h 2585632"/>
                <a:gd name="connsiteX91" fmla="*/ 4861112 w 5177118"/>
                <a:gd name="connsiteY91" fmla="*/ 1361950 h 2585632"/>
                <a:gd name="connsiteX92" fmla="*/ 4908176 w 5177118"/>
                <a:gd name="connsiteY92" fmla="*/ 1375397 h 2585632"/>
                <a:gd name="connsiteX93" fmla="*/ 4941794 w 5177118"/>
                <a:gd name="connsiteY93" fmla="*/ 1368673 h 2585632"/>
                <a:gd name="connsiteX94" fmla="*/ 4961965 w 5177118"/>
                <a:gd name="connsiteY94" fmla="*/ 1355226 h 2585632"/>
                <a:gd name="connsiteX95" fmla="*/ 5009029 w 5177118"/>
                <a:gd name="connsiteY95" fmla="*/ 1335056 h 2585632"/>
                <a:gd name="connsiteX96" fmla="*/ 5029200 w 5177118"/>
                <a:gd name="connsiteY96" fmla="*/ 1314885 h 2585632"/>
                <a:gd name="connsiteX97" fmla="*/ 5109882 w 5177118"/>
                <a:gd name="connsiteY97" fmla="*/ 1328332 h 2585632"/>
                <a:gd name="connsiteX98" fmla="*/ 5143500 w 5177118"/>
                <a:gd name="connsiteY98" fmla="*/ 1368673 h 2585632"/>
                <a:gd name="connsiteX99" fmla="*/ 5177118 w 5177118"/>
                <a:gd name="connsiteY99" fmla="*/ 1429185 h 2585632"/>
                <a:gd name="connsiteX100" fmla="*/ 5082988 w 5177118"/>
                <a:gd name="connsiteY100" fmla="*/ 1435909 h 2585632"/>
                <a:gd name="connsiteX101" fmla="*/ 5002306 w 5177118"/>
                <a:gd name="connsiteY101" fmla="*/ 1442632 h 2585632"/>
                <a:gd name="connsiteX102" fmla="*/ 4982135 w 5177118"/>
                <a:gd name="connsiteY102" fmla="*/ 1449356 h 2585632"/>
                <a:gd name="connsiteX103" fmla="*/ 4948518 w 5177118"/>
                <a:gd name="connsiteY103" fmla="*/ 1509868 h 2585632"/>
                <a:gd name="connsiteX104" fmla="*/ 4941794 w 5177118"/>
                <a:gd name="connsiteY104" fmla="*/ 1530038 h 2585632"/>
                <a:gd name="connsiteX105" fmla="*/ 4948518 w 5177118"/>
                <a:gd name="connsiteY105" fmla="*/ 1550209 h 2585632"/>
                <a:gd name="connsiteX106" fmla="*/ 4975412 w 5177118"/>
                <a:gd name="connsiteY106" fmla="*/ 1563656 h 2585632"/>
                <a:gd name="connsiteX107" fmla="*/ 5049371 w 5177118"/>
                <a:gd name="connsiteY107" fmla="*/ 1590550 h 2585632"/>
                <a:gd name="connsiteX108" fmla="*/ 5089712 w 5177118"/>
                <a:gd name="connsiteY108" fmla="*/ 1597273 h 2585632"/>
                <a:gd name="connsiteX109" fmla="*/ 5109882 w 5177118"/>
                <a:gd name="connsiteY109" fmla="*/ 1610720 h 2585632"/>
                <a:gd name="connsiteX110" fmla="*/ 5136776 w 5177118"/>
                <a:gd name="connsiteY110" fmla="*/ 1644338 h 2585632"/>
                <a:gd name="connsiteX111" fmla="*/ 5116606 w 5177118"/>
                <a:gd name="connsiteY111" fmla="*/ 1698126 h 2585632"/>
                <a:gd name="connsiteX112" fmla="*/ 5076265 w 5177118"/>
                <a:gd name="connsiteY112" fmla="*/ 1725020 h 2585632"/>
                <a:gd name="connsiteX113" fmla="*/ 5062818 w 5177118"/>
                <a:gd name="connsiteY113" fmla="*/ 1738468 h 2585632"/>
                <a:gd name="connsiteX114" fmla="*/ 5022476 w 5177118"/>
                <a:gd name="connsiteY114" fmla="*/ 1751915 h 2585632"/>
                <a:gd name="connsiteX115" fmla="*/ 4961965 w 5177118"/>
                <a:gd name="connsiteY115" fmla="*/ 1785532 h 2585632"/>
                <a:gd name="connsiteX116" fmla="*/ 4941794 w 5177118"/>
                <a:gd name="connsiteY116" fmla="*/ 1805703 h 2585632"/>
                <a:gd name="connsiteX117" fmla="*/ 4861112 w 5177118"/>
                <a:gd name="connsiteY117" fmla="*/ 1825873 h 2585632"/>
                <a:gd name="connsiteX118" fmla="*/ 4820771 w 5177118"/>
                <a:gd name="connsiteY118" fmla="*/ 1839320 h 2585632"/>
                <a:gd name="connsiteX119" fmla="*/ 4787153 w 5177118"/>
                <a:gd name="connsiteY119" fmla="*/ 1866215 h 2585632"/>
                <a:gd name="connsiteX120" fmla="*/ 4773706 w 5177118"/>
                <a:gd name="connsiteY120" fmla="*/ 1886385 h 2585632"/>
                <a:gd name="connsiteX121" fmla="*/ 4787153 w 5177118"/>
                <a:gd name="connsiteY121" fmla="*/ 1940173 h 2585632"/>
                <a:gd name="connsiteX122" fmla="*/ 4807324 w 5177118"/>
                <a:gd name="connsiteY122" fmla="*/ 1953620 h 2585632"/>
                <a:gd name="connsiteX123" fmla="*/ 4840941 w 5177118"/>
                <a:gd name="connsiteY123" fmla="*/ 1980515 h 2585632"/>
                <a:gd name="connsiteX124" fmla="*/ 4867835 w 5177118"/>
                <a:gd name="connsiteY124" fmla="*/ 1993962 h 2585632"/>
                <a:gd name="connsiteX125" fmla="*/ 4908176 w 5177118"/>
                <a:gd name="connsiteY125" fmla="*/ 2007409 h 2585632"/>
                <a:gd name="connsiteX126" fmla="*/ 4921624 w 5177118"/>
                <a:gd name="connsiteY126" fmla="*/ 2020856 h 2585632"/>
                <a:gd name="connsiteX127" fmla="*/ 4861112 w 5177118"/>
                <a:gd name="connsiteY127" fmla="*/ 2061197 h 2585632"/>
                <a:gd name="connsiteX128" fmla="*/ 4861112 w 5177118"/>
                <a:gd name="connsiteY128" fmla="*/ 2114985 h 2585632"/>
                <a:gd name="connsiteX129" fmla="*/ 4807324 w 5177118"/>
                <a:gd name="connsiteY129" fmla="*/ 2128432 h 2585632"/>
                <a:gd name="connsiteX130" fmla="*/ 4773706 w 5177118"/>
                <a:gd name="connsiteY130" fmla="*/ 2135156 h 2585632"/>
                <a:gd name="connsiteX131" fmla="*/ 4753535 w 5177118"/>
                <a:gd name="connsiteY131" fmla="*/ 2141879 h 2585632"/>
                <a:gd name="connsiteX132" fmla="*/ 4592171 w 5177118"/>
                <a:gd name="connsiteY132" fmla="*/ 2148603 h 2585632"/>
                <a:gd name="connsiteX133" fmla="*/ 4545106 w 5177118"/>
                <a:gd name="connsiteY133" fmla="*/ 2168773 h 2585632"/>
                <a:gd name="connsiteX134" fmla="*/ 4504765 w 5177118"/>
                <a:gd name="connsiteY134" fmla="*/ 2182220 h 2585632"/>
                <a:gd name="connsiteX135" fmla="*/ 4269441 w 5177118"/>
                <a:gd name="connsiteY135" fmla="*/ 2182220 h 2585632"/>
                <a:gd name="connsiteX136" fmla="*/ 4222376 w 5177118"/>
                <a:gd name="connsiteY136" fmla="*/ 2209115 h 2585632"/>
                <a:gd name="connsiteX137" fmla="*/ 4175312 w 5177118"/>
                <a:gd name="connsiteY137" fmla="*/ 2222562 h 2585632"/>
                <a:gd name="connsiteX138" fmla="*/ 4134971 w 5177118"/>
                <a:gd name="connsiteY138" fmla="*/ 2249456 h 2585632"/>
                <a:gd name="connsiteX139" fmla="*/ 4114800 w 5177118"/>
                <a:gd name="connsiteY139" fmla="*/ 2262903 h 2585632"/>
                <a:gd name="connsiteX140" fmla="*/ 4094629 w 5177118"/>
                <a:gd name="connsiteY140" fmla="*/ 2269626 h 2585632"/>
                <a:gd name="connsiteX141" fmla="*/ 4034118 w 5177118"/>
                <a:gd name="connsiteY141" fmla="*/ 2262903 h 2585632"/>
                <a:gd name="connsiteX142" fmla="*/ 4013947 w 5177118"/>
                <a:gd name="connsiteY142" fmla="*/ 2276350 h 2585632"/>
                <a:gd name="connsiteX143" fmla="*/ 3993776 w 5177118"/>
                <a:gd name="connsiteY143" fmla="*/ 2296520 h 2585632"/>
                <a:gd name="connsiteX144" fmla="*/ 3953435 w 5177118"/>
                <a:gd name="connsiteY144" fmla="*/ 2323415 h 2585632"/>
                <a:gd name="connsiteX145" fmla="*/ 3913094 w 5177118"/>
                <a:gd name="connsiteY145" fmla="*/ 2350309 h 2585632"/>
                <a:gd name="connsiteX146" fmla="*/ 3892924 w 5177118"/>
                <a:gd name="connsiteY146" fmla="*/ 2363756 h 2585632"/>
                <a:gd name="connsiteX147" fmla="*/ 3879476 w 5177118"/>
                <a:gd name="connsiteY147" fmla="*/ 2377203 h 2585632"/>
                <a:gd name="connsiteX148" fmla="*/ 3872753 w 5177118"/>
                <a:gd name="connsiteY148" fmla="*/ 2397373 h 2585632"/>
                <a:gd name="connsiteX149" fmla="*/ 3818965 w 5177118"/>
                <a:gd name="connsiteY149" fmla="*/ 2430991 h 2585632"/>
                <a:gd name="connsiteX150" fmla="*/ 3798794 w 5177118"/>
                <a:gd name="connsiteY150" fmla="*/ 2424268 h 2585632"/>
                <a:gd name="connsiteX151" fmla="*/ 3785347 w 5177118"/>
                <a:gd name="connsiteY151" fmla="*/ 2410820 h 2585632"/>
                <a:gd name="connsiteX152" fmla="*/ 3745006 w 5177118"/>
                <a:gd name="connsiteY152" fmla="*/ 2383926 h 2585632"/>
                <a:gd name="connsiteX153" fmla="*/ 3704665 w 5177118"/>
                <a:gd name="connsiteY153" fmla="*/ 2357032 h 2585632"/>
                <a:gd name="connsiteX154" fmla="*/ 3684494 w 5177118"/>
                <a:gd name="connsiteY154" fmla="*/ 2343585 h 2585632"/>
                <a:gd name="connsiteX155" fmla="*/ 3644153 w 5177118"/>
                <a:gd name="connsiteY155" fmla="*/ 2309968 h 2585632"/>
                <a:gd name="connsiteX156" fmla="*/ 3630706 w 5177118"/>
                <a:gd name="connsiteY156" fmla="*/ 2296520 h 2585632"/>
                <a:gd name="connsiteX157" fmla="*/ 3610535 w 5177118"/>
                <a:gd name="connsiteY157" fmla="*/ 2289797 h 2585632"/>
                <a:gd name="connsiteX158" fmla="*/ 3590365 w 5177118"/>
                <a:gd name="connsiteY158" fmla="*/ 2276350 h 2585632"/>
                <a:gd name="connsiteX159" fmla="*/ 3563471 w 5177118"/>
                <a:gd name="connsiteY159" fmla="*/ 2256179 h 2585632"/>
                <a:gd name="connsiteX160" fmla="*/ 3543300 w 5177118"/>
                <a:gd name="connsiteY160" fmla="*/ 2249456 h 2585632"/>
                <a:gd name="connsiteX161" fmla="*/ 3502959 w 5177118"/>
                <a:gd name="connsiteY161" fmla="*/ 2222562 h 2585632"/>
                <a:gd name="connsiteX162" fmla="*/ 3476065 w 5177118"/>
                <a:gd name="connsiteY162" fmla="*/ 2202391 h 2585632"/>
                <a:gd name="connsiteX163" fmla="*/ 3429000 w 5177118"/>
                <a:gd name="connsiteY163" fmla="*/ 2188944 h 2585632"/>
                <a:gd name="connsiteX164" fmla="*/ 3408829 w 5177118"/>
                <a:gd name="connsiteY164" fmla="*/ 2175497 h 2585632"/>
                <a:gd name="connsiteX165" fmla="*/ 3361765 w 5177118"/>
                <a:gd name="connsiteY165" fmla="*/ 2195668 h 2585632"/>
                <a:gd name="connsiteX166" fmla="*/ 3341594 w 5177118"/>
                <a:gd name="connsiteY166" fmla="*/ 2209115 h 2585632"/>
                <a:gd name="connsiteX167" fmla="*/ 3328147 w 5177118"/>
                <a:gd name="connsiteY167" fmla="*/ 2229285 h 2585632"/>
                <a:gd name="connsiteX168" fmla="*/ 3307976 w 5177118"/>
                <a:gd name="connsiteY168" fmla="*/ 2249456 h 2585632"/>
                <a:gd name="connsiteX169" fmla="*/ 3314700 w 5177118"/>
                <a:gd name="connsiteY169" fmla="*/ 2323415 h 2585632"/>
                <a:gd name="connsiteX170" fmla="*/ 3341594 w 5177118"/>
                <a:gd name="connsiteY170" fmla="*/ 2410820 h 2585632"/>
                <a:gd name="connsiteX171" fmla="*/ 3355041 w 5177118"/>
                <a:gd name="connsiteY171" fmla="*/ 2424268 h 2585632"/>
                <a:gd name="connsiteX172" fmla="*/ 3375212 w 5177118"/>
                <a:gd name="connsiteY172" fmla="*/ 2471332 h 2585632"/>
                <a:gd name="connsiteX173" fmla="*/ 3395382 w 5177118"/>
                <a:gd name="connsiteY173" fmla="*/ 2538568 h 2585632"/>
                <a:gd name="connsiteX174" fmla="*/ 3388659 w 5177118"/>
                <a:gd name="connsiteY174" fmla="*/ 2578909 h 2585632"/>
                <a:gd name="connsiteX175" fmla="*/ 3368488 w 5177118"/>
                <a:gd name="connsiteY175" fmla="*/ 2585632 h 2585632"/>
                <a:gd name="connsiteX176" fmla="*/ 3307976 w 5177118"/>
                <a:gd name="connsiteY176" fmla="*/ 2578909 h 2585632"/>
                <a:gd name="connsiteX177" fmla="*/ 3227294 w 5177118"/>
                <a:gd name="connsiteY177" fmla="*/ 2525120 h 2585632"/>
                <a:gd name="connsiteX178" fmla="*/ 3173506 w 5177118"/>
                <a:gd name="connsiteY178" fmla="*/ 2471332 h 2585632"/>
                <a:gd name="connsiteX179" fmla="*/ 3133165 w 5177118"/>
                <a:gd name="connsiteY179" fmla="*/ 2444438 h 2585632"/>
                <a:gd name="connsiteX180" fmla="*/ 3112994 w 5177118"/>
                <a:gd name="connsiteY180" fmla="*/ 2424268 h 2585632"/>
                <a:gd name="connsiteX181" fmla="*/ 3039035 w 5177118"/>
                <a:gd name="connsiteY181" fmla="*/ 2397373 h 2585632"/>
                <a:gd name="connsiteX182" fmla="*/ 2985247 w 5177118"/>
                <a:gd name="connsiteY182" fmla="*/ 2377203 h 2585632"/>
                <a:gd name="connsiteX183" fmla="*/ 2958353 w 5177118"/>
                <a:gd name="connsiteY183" fmla="*/ 2363756 h 2585632"/>
                <a:gd name="connsiteX184" fmla="*/ 2844053 w 5177118"/>
                <a:gd name="connsiteY184" fmla="*/ 2343585 h 2585632"/>
                <a:gd name="connsiteX185" fmla="*/ 2823882 w 5177118"/>
                <a:gd name="connsiteY185" fmla="*/ 2336862 h 2585632"/>
                <a:gd name="connsiteX186" fmla="*/ 2743200 w 5177118"/>
                <a:gd name="connsiteY186" fmla="*/ 2323415 h 2585632"/>
                <a:gd name="connsiteX187" fmla="*/ 2675965 w 5177118"/>
                <a:gd name="connsiteY187" fmla="*/ 2303244 h 2585632"/>
                <a:gd name="connsiteX188" fmla="*/ 2615453 w 5177118"/>
                <a:gd name="connsiteY188" fmla="*/ 2289797 h 2585632"/>
                <a:gd name="connsiteX189" fmla="*/ 2420471 w 5177118"/>
                <a:gd name="connsiteY189" fmla="*/ 2276350 h 2585632"/>
                <a:gd name="connsiteX190" fmla="*/ 2386853 w 5177118"/>
                <a:gd name="connsiteY190" fmla="*/ 2269626 h 2585632"/>
                <a:gd name="connsiteX191" fmla="*/ 2286000 w 5177118"/>
                <a:gd name="connsiteY191" fmla="*/ 2283073 h 2585632"/>
                <a:gd name="connsiteX192" fmla="*/ 2259106 w 5177118"/>
                <a:gd name="connsiteY192" fmla="*/ 2289797 h 2585632"/>
                <a:gd name="connsiteX193" fmla="*/ 2185147 w 5177118"/>
                <a:gd name="connsiteY193" fmla="*/ 2283073 h 2585632"/>
                <a:gd name="connsiteX194" fmla="*/ 2070847 w 5177118"/>
                <a:gd name="connsiteY194" fmla="*/ 2269626 h 2585632"/>
                <a:gd name="connsiteX195" fmla="*/ 1707776 w 5177118"/>
                <a:gd name="connsiteY195" fmla="*/ 2256179 h 2585632"/>
                <a:gd name="connsiteX196" fmla="*/ 1674159 w 5177118"/>
                <a:gd name="connsiteY196" fmla="*/ 2242732 h 2585632"/>
                <a:gd name="connsiteX197" fmla="*/ 1633818 w 5177118"/>
                <a:gd name="connsiteY197" fmla="*/ 2236009 h 2585632"/>
                <a:gd name="connsiteX198" fmla="*/ 1600200 w 5177118"/>
                <a:gd name="connsiteY198" fmla="*/ 2229285 h 2585632"/>
                <a:gd name="connsiteX199" fmla="*/ 1465729 w 5177118"/>
                <a:gd name="connsiteY199" fmla="*/ 2209115 h 2585632"/>
                <a:gd name="connsiteX200" fmla="*/ 1371600 w 5177118"/>
                <a:gd name="connsiteY200" fmla="*/ 2188944 h 2585632"/>
                <a:gd name="connsiteX201" fmla="*/ 1297641 w 5177118"/>
                <a:gd name="connsiteY201" fmla="*/ 2175497 h 2585632"/>
                <a:gd name="connsiteX202" fmla="*/ 1163171 w 5177118"/>
                <a:gd name="connsiteY202" fmla="*/ 2162050 h 2585632"/>
                <a:gd name="connsiteX203" fmla="*/ 1116106 w 5177118"/>
                <a:gd name="connsiteY203" fmla="*/ 2155326 h 2585632"/>
                <a:gd name="connsiteX204" fmla="*/ 1062318 w 5177118"/>
                <a:gd name="connsiteY204" fmla="*/ 2141879 h 2585632"/>
                <a:gd name="connsiteX205" fmla="*/ 1001806 w 5177118"/>
                <a:gd name="connsiteY205" fmla="*/ 2148603 h 2585632"/>
                <a:gd name="connsiteX206" fmla="*/ 988359 w 5177118"/>
                <a:gd name="connsiteY206" fmla="*/ 2168773 h 2585632"/>
                <a:gd name="connsiteX207" fmla="*/ 974912 w 5177118"/>
                <a:gd name="connsiteY207" fmla="*/ 2209115 h 2585632"/>
                <a:gd name="connsiteX208" fmla="*/ 995082 w 5177118"/>
                <a:gd name="connsiteY208" fmla="*/ 2222562 h 2585632"/>
                <a:gd name="connsiteX209" fmla="*/ 968188 w 5177118"/>
                <a:gd name="connsiteY209" fmla="*/ 2236009 h 2585632"/>
                <a:gd name="connsiteX210" fmla="*/ 927847 w 5177118"/>
                <a:gd name="connsiteY210" fmla="*/ 2249456 h 2585632"/>
                <a:gd name="connsiteX211" fmla="*/ 847165 w 5177118"/>
                <a:gd name="connsiteY211" fmla="*/ 2242732 h 2585632"/>
                <a:gd name="connsiteX212" fmla="*/ 766482 w 5177118"/>
                <a:gd name="connsiteY212" fmla="*/ 2229285 h 2585632"/>
                <a:gd name="connsiteX213" fmla="*/ 510988 w 5177118"/>
                <a:gd name="connsiteY213" fmla="*/ 2229285 h 2585632"/>
                <a:gd name="connsiteX214" fmla="*/ 504265 w 5177118"/>
                <a:gd name="connsiteY214" fmla="*/ 2209115 h 2585632"/>
                <a:gd name="connsiteX215" fmla="*/ 510988 w 5177118"/>
                <a:gd name="connsiteY215" fmla="*/ 2175497 h 2585632"/>
                <a:gd name="connsiteX216" fmla="*/ 537882 w 5177118"/>
                <a:gd name="connsiteY216" fmla="*/ 2135156 h 2585632"/>
                <a:gd name="connsiteX217" fmla="*/ 544606 w 5177118"/>
                <a:gd name="connsiteY217" fmla="*/ 2114985 h 2585632"/>
                <a:gd name="connsiteX218" fmla="*/ 537882 w 5177118"/>
                <a:gd name="connsiteY218" fmla="*/ 2094815 h 2585632"/>
                <a:gd name="connsiteX219" fmla="*/ 490818 w 5177118"/>
                <a:gd name="connsiteY219" fmla="*/ 2074644 h 2585632"/>
                <a:gd name="connsiteX220" fmla="*/ 470647 w 5177118"/>
                <a:gd name="connsiteY220" fmla="*/ 2067920 h 2585632"/>
                <a:gd name="connsiteX221" fmla="*/ 450476 w 5177118"/>
                <a:gd name="connsiteY221" fmla="*/ 2054473 h 2585632"/>
                <a:gd name="connsiteX222" fmla="*/ 389965 w 5177118"/>
                <a:gd name="connsiteY222" fmla="*/ 2047750 h 2585632"/>
                <a:gd name="connsiteX223" fmla="*/ 329453 w 5177118"/>
                <a:gd name="connsiteY223" fmla="*/ 2027579 h 2585632"/>
                <a:gd name="connsiteX224" fmla="*/ 309282 w 5177118"/>
                <a:gd name="connsiteY224" fmla="*/ 2020856 h 2585632"/>
                <a:gd name="connsiteX225" fmla="*/ 268941 w 5177118"/>
                <a:gd name="connsiteY225" fmla="*/ 1993962 h 2585632"/>
                <a:gd name="connsiteX226" fmla="*/ 248771 w 5177118"/>
                <a:gd name="connsiteY226" fmla="*/ 1980515 h 2585632"/>
                <a:gd name="connsiteX227" fmla="*/ 228600 w 5177118"/>
                <a:gd name="connsiteY227" fmla="*/ 1973791 h 2585632"/>
                <a:gd name="connsiteX228" fmla="*/ 188259 w 5177118"/>
                <a:gd name="connsiteY228" fmla="*/ 1953620 h 2585632"/>
                <a:gd name="connsiteX229" fmla="*/ 174812 w 5177118"/>
                <a:gd name="connsiteY229" fmla="*/ 1933450 h 2585632"/>
                <a:gd name="connsiteX230" fmla="*/ 154641 w 5177118"/>
                <a:gd name="connsiteY230" fmla="*/ 1926726 h 2585632"/>
                <a:gd name="connsiteX231" fmla="*/ 134471 w 5177118"/>
                <a:gd name="connsiteY231" fmla="*/ 1913279 h 2585632"/>
                <a:gd name="connsiteX232" fmla="*/ 107576 w 5177118"/>
                <a:gd name="connsiteY232" fmla="*/ 1872938 h 2585632"/>
                <a:gd name="connsiteX233" fmla="*/ 94129 w 5177118"/>
                <a:gd name="connsiteY233" fmla="*/ 1852768 h 2585632"/>
                <a:gd name="connsiteX234" fmla="*/ 87406 w 5177118"/>
                <a:gd name="connsiteY234" fmla="*/ 1832597 h 2585632"/>
                <a:gd name="connsiteX235" fmla="*/ 67235 w 5177118"/>
                <a:gd name="connsiteY235" fmla="*/ 1812426 h 2585632"/>
                <a:gd name="connsiteX236" fmla="*/ 73959 w 5177118"/>
                <a:gd name="connsiteY236" fmla="*/ 1751915 h 2585632"/>
                <a:gd name="connsiteX237" fmla="*/ 80682 w 5177118"/>
                <a:gd name="connsiteY237" fmla="*/ 1725020 h 2585632"/>
                <a:gd name="connsiteX238" fmla="*/ 100853 w 5177118"/>
                <a:gd name="connsiteY238" fmla="*/ 1704850 h 2585632"/>
                <a:gd name="connsiteX239" fmla="*/ 141194 w 5177118"/>
                <a:gd name="connsiteY239" fmla="*/ 1677956 h 2585632"/>
                <a:gd name="connsiteX240" fmla="*/ 181535 w 5177118"/>
                <a:gd name="connsiteY240" fmla="*/ 1664509 h 2585632"/>
                <a:gd name="connsiteX241" fmla="*/ 208429 w 5177118"/>
                <a:gd name="connsiteY241" fmla="*/ 1657785 h 2585632"/>
                <a:gd name="connsiteX242" fmla="*/ 248771 w 5177118"/>
                <a:gd name="connsiteY242" fmla="*/ 1644338 h 2585632"/>
                <a:gd name="connsiteX243" fmla="*/ 316006 w 5177118"/>
                <a:gd name="connsiteY243" fmla="*/ 1637615 h 2585632"/>
                <a:gd name="connsiteX244" fmla="*/ 336176 w 5177118"/>
                <a:gd name="connsiteY244" fmla="*/ 1624168 h 2585632"/>
                <a:gd name="connsiteX245" fmla="*/ 349624 w 5177118"/>
                <a:gd name="connsiteY245" fmla="*/ 1610720 h 2585632"/>
                <a:gd name="connsiteX246" fmla="*/ 369794 w 5177118"/>
                <a:gd name="connsiteY246" fmla="*/ 1603997 h 2585632"/>
                <a:gd name="connsiteX247" fmla="*/ 416859 w 5177118"/>
                <a:gd name="connsiteY247" fmla="*/ 1577103 h 2585632"/>
                <a:gd name="connsiteX248" fmla="*/ 437029 w 5177118"/>
                <a:gd name="connsiteY248" fmla="*/ 1563656 h 2585632"/>
                <a:gd name="connsiteX249" fmla="*/ 450476 w 5177118"/>
                <a:gd name="connsiteY249" fmla="*/ 1543485 h 2585632"/>
                <a:gd name="connsiteX250" fmla="*/ 463924 w 5177118"/>
                <a:gd name="connsiteY250" fmla="*/ 1496420 h 2585632"/>
                <a:gd name="connsiteX251" fmla="*/ 470647 w 5177118"/>
                <a:gd name="connsiteY251" fmla="*/ 1476250 h 2585632"/>
                <a:gd name="connsiteX252" fmla="*/ 463924 w 5177118"/>
                <a:gd name="connsiteY252" fmla="*/ 1422462 h 2585632"/>
                <a:gd name="connsiteX253" fmla="*/ 450476 w 5177118"/>
                <a:gd name="connsiteY253" fmla="*/ 1382120 h 2585632"/>
                <a:gd name="connsiteX254" fmla="*/ 463924 w 5177118"/>
                <a:gd name="connsiteY254" fmla="*/ 1254373 h 2585632"/>
                <a:gd name="connsiteX255" fmla="*/ 477371 w 5177118"/>
                <a:gd name="connsiteY255" fmla="*/ 1214032 h 2585632"/>
                <a:gd name="connsiteX256" fmla="*/ 497541 w 5177118"/>
                <a:gd name="connsiteY256" fmla="*/ 1193862 h 2585632"/>
                <a:gd name="connsiteX257" fmla="*/ 510988 w 5177118"/>
                <a:gd name="connsiteY257" fmla="*/ 1173691 h 2585632"/>
                <a:gd name="connsiteX258" fmla="*/ 537882 w 5177118"/>
                <a:gd name="connsiteY258" fmla="*/ 1153520 h 2585632"/>
                <a:gd name="connsiteX259" fmla="*/ 578224 w 5177118"/>
                <a:gd name="connsiteY259" fmla="*/ 1126626 h 2585632"/>
                <a:gd name="connsiteX260" fmla="*/ 732865 w 5177118"/>
                <a:gd name="connsiteY260" fmla="*/ 1119903 h 2585632"/>
                <a:gd name="connsiteX261" fmla="*/ 766482 w 5177118"/>
                <a:gd name="connsiteY261" fmla="*/ 1093009 h 2585632"/>
                <a:gd name="connsiteX262" fmla="*/ 779929 w 5177118"/>
                <a:gd name="connsiteY262" fmla="*/ 1052668 h 2585632"/>
                <a:gd name="connsiteX263" fmla="*/ 826994 w 5177118"/>
                <a:gd name="connsiteY263" fmla="*/ 1045944 h 2585632"/>
                <a:gd name="connsiteX264" fmla="*/ 813547 w 5177118"/>
                <a:gd name="connsiteY264" fmla="*/ 1025773 h 2585632"/>
                <a:gd name="connsiteX265" fmla="*/ 800100 w 5177118"/>
                <a:gd name="connsiteY265" fmla="*/ 978709 h 2585632"/>
                <a:gd name="connsiteX266" fmla="*/ 786653 w 5177118"/>
                <a:gd name="connsiteY266" fmla="*/ 938368 h 2585632"/>
                <a:gd name="connsiteX267" fmla="*/ 719418 w 5177118"/>
                <a:gd name="connsiteY267" fmla="*/ 911473 h 2585632"/>
                <a:gd name="connsiteX268" fmla="*/ 672353 w 5177118"/>
                <a:gd name="connsiteY268" fmla="*/ 898026 h 2585632"/>
                <a:gd name="connsiteX269" fmla="*/ 605118 w 5177118"/>
                <a:gd name="connsiteY269" fmla="*/ 864409 h 2585632"/>
                <a:gd name="connsiteX270" fmla="*/ 584947 w 5177118"/>
                <a:gd name="connsiteY270" fmla="*/ 850962 h 2585632"/>
                <a:gd name="connsiteX271" fmla="*/ 531159 w 5177118"/>
                <a:gd name="connsiteY271" fmla="*/ 837515 h 2585632"/>
                <a:gd name="connsiteX272" fmla="*/ 510988 w 5177118"/>
                <a:gd name="connsiteY272" fmla="*/ 830791 h 2585632"/>
                <a:gd name="connsiteX273" fmla="*/ 463924 w 5177118"/>
                <a:gd name="connsiteY273" fmla="*/ 824068 h 2585632"/>
                <a:gd name="connsiteX274" fmla="*/ 430306 w 5177118"/>
                <a:gd name="connsiteY274" fmla="*/ 817344 h 2585632"/>
                <a:gd name="connsiteX275" fmla="*/ 389965 w 5177118"/>
                <a:gd name="connsiteY275" fmla="*/ 810620 h 2585632"/>
                <a:gd name="connsiteX276" fmla="*/ 369794 w 5177118"/>
                <a:gd name="connsiteY276" fmla="*/ 803897 h 2585632"/>
                <a:gd name="connsiteX277" fmla="*/ 342900 w 5177118"/>
                <a:gd name="connsiteY277" fmla="*/ 797173 h 2585632"/>
                <a:gd name="connsiteX278" fmla="*/ 302559 w 5177118"/>
                <a:gd name="connsiteY278" fmla="*/ 783726 h 2585632"/>
                <a:gd name="connsiteX279" fmla="*/ 255494 w 5177118"/>
                <a:gd name="connsiteY279" fmla="*/ 777003 h 2585632"/>
                <a:gd name="connsiteX280" fmla="*/ 235324 w 5177118"/>
                <a:gd name="connsiteY280" fmla="*/ 770279 h 2585632"/>
                <a:gd name="connsiteX281" fmla="*/ 208429 w 5177118"/>
                <a:gd name="connsiteY281" fmla="*/ 763556 h 2585632"/>
                <a:gd name="connsiteX282" fmla="*/ 188259 w 5177118"/>
                <a:gd name="connsiteY282" fmla="*/ 750109 h 2585632"/>
                <a:gd name="connsiteX283" fmla="*/ 168088 w 5177118"/>
                <a:gd name="connsiteY283" fmla="*/ 743385 h 2585632"/>
                <a:gd name="connsiteX284" fmla="*/ 107576 w 5177118"/>
                <a:gd name="connsiteY284" fmla="*/ 709768 h 2585632"/>
                <a:gd name="connsiteX285" fmla="*/ 94129 w 5177118"/>
                <a:gd name="connsiteY285" fmla="*/ 696320 h 2585632"/>
                <a:gd name="connsiteX286" fmla="*/ 73959 w 5177118"/>
                <a:gd name="connsiteY286" fmla="*/ 682873 h 2585632"/>
                <a:gd name="connsiteX287" fmla="*/ 60512 w 5177118"/>
                <a:gd name="connsiteY287" fmla="*/ 662703 h 2585632"/>
                <a:gd name="connsiteX288" fmla="*/ 40341 w 5177118"/>
                <a:gd name="connsiteY288" fmla="*/ 642532 h 2585632"/>
                <a:gd name="connsiteX289" fmla="*/ 6724 w 5177118"/>
                <a:gd name="connsiteY289" fmla="*/ 602191 h 2585632"/>
                <a:gd name="connsiteX290" fmla="*/ 0 w 5177118"/>
                <a:gd name="connsiteY290" fmla="*/ 582020 h 2585632"/>
                <a:gd name="connsiteX291" fmla="*/ 20171 w 5177118"/>
                <a:gd name="connsiteY291" fmla="*/ 514785 h 2585632"/>
                <a:gd name="connsiteX292" fmla="*/ 40341 w 5177118"/>
                <a:gd name="connsiteY292" fmla="*/ 501338 h 2585632"/>
                <a:gd name="connsiteX293" fmla="*/ 67235 w 5177118"/>
                <a:gd name="connsiteY293" fmla="*/ 494615 h 2585632"/>
                <a:gd name="connsiteX294" fmla="*/ 107576 w 5177118"/>
                <a:gd name="connsiteY294" fmla="*/ 460997 h 2585632"/>
                <a:gd name="connsiteX295" fmla="*/ 147918 w 5177118"/>
                <a:gd name="connsiteY295" fmla="*/ 447550 h 2585632"/>
                <a:gd name="connsiteX296" fmla="*/ 174812 w 5177118"/>
                <a:gd name="connsiteY296" fmla="*/ 434103 h 2585632"/>
                <a:gd name="connsiteX297" fmla="*/ 228600 w 5177118"/>
                <a:gd name="connsiteY297" fmla="*/ 427379 h 2585632"/>
                <a:gd name="connsiteX298" fmla="*/ 309282 w 5177118"/>
                <a:gd name="connsiteY298" fmla="*/ 434103 h 2585632"/>
                <a:gd name="connsiteX299" fmla="*/ 349624 w 5177118"/>
                <a:gd name="connsiteY299" fmla="*/ 454273 h 2585632"/>
                <a:gd name="connsiteX300" fmla="*/ 443753 w 5177118"/>
                <a:gd name="connsiteY300" fmla="*/ 481168 h 2585632"/>
                <a:gd name="connsiteX301" fmla="*/ 510988 w 5177118"/>
                <a:gd name="connsiteY301" fmla="*/ 501338 h 2585632"/>
                <a:gd name="connsiteX302" fmla="*/ 531159 w 5177118"/>
                <a:gd name="connsiteY302" fmla="*/ 508062 h 2585632"/>
                <a:gd name="connsiteX303" fmla="*/ 632012 w 5177118"/>
                <a:gd name="connsiteY303" fmla="*/ 501338 h 2585632"/>
                <a:gd name="connsiteX304" fmla="*/ 685800 w 5177118"/>
                <a:gd name="connsiteY304" fmla="*/ 487891 h 2585632"/>
                <a:gd name="connsiteX305" fmla="*/ 746312 w 5177118"/>
                <a:gd name="connsiteY305" fmla="*/ 474444 h 2585632"/>
                <a:gd name="connsiteX306" fmla="*/ 766482 w 5177118"/>
                <a:gd name="connsiteY306" fmla="*/ 467720 h 2585632"/>
                <a:gd name="connsiteX307" fmla="*/ 860612 w 5177118"/>
                <a:gd name="connsiteY307" fmla="*/ 447550 h 2585632"/>
                <a:gd name="connsiteX308" fmla="*/ 900953 w 5177118"/>
                <a:gd name="connsiteY308" fmla="*/ 434103 h 2585632"/>
                <a:gd name="connsiteX309" fmla="*/ 927847 w 5177118"/>
                <a:gd name="connsiteY309" fmla="*/ 420656 h 2585632"/>
                <a:gd name="connsiteX310" fmla="*/ 968188 w 5177118"/>
                <a:gd name="connsiteY310" fmla="*/ 393762 h 2585632"/>
                <a:gd name="connsiteX311" fmla="*/ 988359 w 5177118"/>
                <a:gd name="connsiteY311" fmla="*/ 380315 h 2585632"/>
                <a:gd name="connsiteX312" fmla="*/ 1008529 w 5177118"/>
                <a:gd name="connsiteY312" fmla="*/ 373591 h 2585632"/>
                <a:gd name="connsiteX313" fmla="*/ 1021976 w 5177118"/>
                <a:gd name="connsiteY313" fmla="*/ 353420 h 2585632"/>
                <a:gd name="connsiteX314" fmla="*/ 1035424 w 5177118"/>
                <a:gd name="connsiteY314" fmla="*/ 339973 h 2585632"/>
                <a:gd name="connsiteX315" fmla="*/ 1042147 w 5177118"/>
                <a:gd name="connsiteY315" fmla="*/ 313079 h 2585632"/>
                <a:gd name="connsiteX316" fmla="*/ 1062318 w 5177118"/>
                <a:gd name="connsiteY316" fmla="*/ 266015 h 2585632"/>
                <a:gd name="connsiteX317" fmla="*/ 1082488 w 5177118"/>
                <a:gd name="connsiteY317" fmla="*/ 218950 h 2585632"/>
                <a:gd name="connsiteX318" fmla="*/ 1095935 w 5177118"/>
                <a:gd name="connsiteY318" fmla="*/ 165162 h 2585632"/>
                <a:gd name="connsiteX319" fmla="*/ 1102659 w 5177118"/>
                <a:gd name="connsiteY319" fmla="*/ 84479 h 2585632"/>
                <a:gd name="connsiteX320" fmla="*/ 1109382 w 5177118"/>
                <a:gd name="connsiteY320" fmla="*/ 57585 h 2585632"/>
                <a:gd name="connsiteX321" fmla="*/ 1116106 w 5177118"/>
                <a:gd name="connsiteY321" fmla="*/ 37415 h 2585632"/>
                <a:gd name="connsiteX322" fmla="*/ 1156447 w 5177118"/>
                <a:gd name="connsiteY322" fmla="*/ 23968 h 2585632"/>
                <a:gd name="connsiteX323" fmla="*/ 1243853 w 5177118"/>
                <a:gd name="connsiteY323" fmla="*/ 10520 h 2585632"/>
                <a:gd name="connsiteX324" fmla="*/ 1331259 w 5177118"/>
                <a:gd name="connsiteY324" fmla="*/ 17244 h 2585632"/>
                <a:gd name="connsiteX325" fmla="*/ 1385047 w 5177118"/>
                <a:gd name="connsiteY325" fmla="*/ 30691 h 2585632"/>
                <a:gd name="connsiteX326" fmla="*/ 1411941 w 5177118"/>
                <a:gd name="connsiteY326" fmla="*/ 37415 h 2585632"/>
                <a:gd name="connsiteX327" fmla="*/ 1432112 w 5177118"/>
                <a:gd name="connsiteY327" fmla="*/ 50862 h 2585632"/>
                <a:gd name="connsiteX328" fmla="*/ 1479176 w 5177118"/>
                <a:gd name="connsiteY328" fmla="*/ 64309 h 2585632"/>
                <a:gd name="connsiteX329" fmla="*/ 1532965 w 5177118"/>
                <a:gd name="connsiteY329" fmla="*/ 84479 h 2585632"/>
                <a:gd name="connsiteX330" fmla="*/ 1553135 w 5177118"/>
                <a:gd name="connsiteY330" fmla="*/ 91203 h 2585632"/>
                <a:gd name="connsiteX331" fmla="*/ 1606924 w 5177118"/>
                <a:gd name="connsiteY331" fmla="*/ 97926 h 2585632"/>
                <a:gd name="connsiteX332" fmla="*/ 1667888 w 5177118"/>
                <a:gd name="connsiteY332" fmla="*/ 163122 h 2585632"/>
                <a:gd name="connsiteX333" fmla="*/ 1780526 w 5177118"/>
                <a:gd name="connsiteY333" fmla="*/ 176946 h 2585632"/>
                <a:gd name="connsiteX334" fmla="*/ 1856450 w 5177118"/>
                <a:gd name="connsiteY334" fmla="*/ 194322 h 2585632"/>
                <a:gd name="connsiteX335" fmla="*/ 1994470 w 5177118"/>
                <a:gd name="connsiteY335" fmla="*/ 204975 h 2585632"/>
                <a:gd name="connsiteX336" fmla="*/ 2126901 w 5177118"/>
                <a:gd name="connsiteY336" fmla="*/ 205352 h 2585632"/>
                <a:gd name="connsiteX337" fmla="*/ 2155005 w 5177118"/>
                <a:gd name="connsiteY337" fmla="*/ 243276 h 2585632"/>
                <a:gd name="connsiteX338" fmla="*/ 2175175 w 5177118"/>
                <a:gd name="connsiteY338" fmla="*/ 231415 h 2585632"/>
                <a:gd name="connsiteX339" fmla="*/ 2238029 w 5177118"/>
                <a:gd name="connsiteY339" fmla="*/ 265788 h 2585632"/>
                <a:gd name="connsiteX340" fmla="*/ 2305641 w 5177118"/>
                <a:gd name="connsiteY340" fmla="*/ 272890 h 2585632"/>
                <a:gd name="connsiteX341" fmla="*/ 2383528 w 5177118"/>
                <a:gd name="connsiteY341" fmla="*/ 281577 h 2585632"/>
                <a:gd name="connsiteX342" fmla="*/ 2448045 w 5177118"/>
                <a:gd name="connsiteY342" fmla="*/ 288301 h 2585632"/>
                <a:gd name="connsiteX343" fmla="*/ 2475392 w 5177118"/>
                <a:gd name="connsiteY343" fmla="*/ 293060 h 2585632"/>
                <a:gd name="connsiteX344" fmla="*/ 2447365 w 5177118"/>
                <a:gd name="connsiteY344" fmla="*/ 17244 h 2585632"/>
                <a:gd name="connsiteX345" fmla="*/ 2487706 w 5177118"/>
                <a:gd name="connsiteY345" fmla="*/ 30691 h 2585632"/>
                <a:gd name="connsiteX346" fmla="*/ 2507876 w 5177118"/>
                <a:gd name="connsiteY346" fmla="*/ 37415 h 2585632"/>
                <a:gd name="connsiteX347" fmla="*/ 2568388 w 5177118"/>
                <a:gd name="connsiteY347" fmla="*/ 57585 h 2585632"/>
                <a:gd name="connsiteX348" fmla="*/ 2689412 w 5177118"/>
                <a:gd name="connsiteY348" fmla="*/ 64309 h 2585632"/>
                <a:gd name="connsiteX349" fmla="*/ 2810435 w 5177118"/>
                <a:gd name="connsiteY349" fmla="*/ 77756 h 2585632"/>
                <a:gd name="connsiteX350" fmla="*/ 2864224 w 5177118"/>
                <a:gd name="connsiteY350" fmla="*/ 84479 h 2585632"/>
                <a:gd name="connsiteX351" fmla="*/ 3092824 w 5177118"/>
                <a:gd name="connsiteY351" fmla="*/ 91203 h 2585632"/>
                <a:gd name="connsiteX352" fmla="*/ 3112994 w 5177118"/>
                <a:gd name="connsiteY352" fmla="*/ 97926 h 2585632"/>
                <a:gd name="connsiteX353" fmla="*/ 3200400 w 5177118"/>
                <a:gd name="connsiteY353" fmla="*/ 111373 h 2585632"/>
                <a:gd name="connsiteX354" fmla="*/ 3254188 w 5177118"/>
                <a:gd name="connsiteY354" fmla="*/ 118097 h 2585632"/>
                <a:gd name="connsiteX355" fmla="*/ 3321424 w 5177118"/>
                <a:gd name="connsiteY355" fmla="*/ 131544 h 2585632"/>
                <a:gd name="connsiteX356" fmla="*/ 3395382 w 5177118"/>
                <a:gd name="connsiteY356" fmla="*/ 138268 h 2585632"/>
                <a:gd name="connsiteX357" fmla="*/ 3529853 w 5177118"/>
                <a:gd name="connsiteY357" fmla="*/ 165162 h 2585632"/>
                <a:gd name="connsiteX358" fmla="*/ 3570194 w 5177118"/>
                <a:gd name="connsiteY358" fmla="*/ 178609 h 2585632"/>
                <a:gd name="connsiteX359" fmla="*/ 3590365 w 5177118"/>
                <a:gd name="connsiteY359" fmla="*/ 192056 h 2585632"/>
                <a:gd name="connsiteX360" fmla="*/ 3617259 w 5177118"/>
                <a:gd name="connsiteY360" fmla="*/ 198779 h 2585632"/>
                <a:gd name="connsiteX361" fmla="*/ 3671047 w 5177118"/>
                <a:gd name="connsiteY361" fmla="*/ 212226 h 2585632"/>
                <a:gd name="connsiteX362" fmla="*/ 3664324 w 5177118"/>
                <a:gd name="connsiteY362" fmla="*/ 245844 h 2585632"/>
                <a:gd name="connsiteX363" fmla="*/ 3644153 w 5177118"/>
                <a:gd name="connsiteY363" fmla="*/ 252568 h 2585632"/>
                <a:gd name="connsiteX364" fmla="*/ 3563471 w 5177118"/>
                <a:gd name="connsiteY364" fmla="*/ 259291 h 2585632"/>
                <a:gd name="connsiteX365" fmla="*/ 3563471 w 5177118"/>
                <a:gd name="connsiteY365" fmla="*/ 319803 h 2585632"/>
                <a:gd name="connsiteX366" fmla="*/ 3509682 w 5177118"/>
                <a:gd name="connsiteY366" fmla="*/ 346697 h 2585632"/>
                <a:gd name="connsiteX367" fmla="*/ 3455894 w 5177118"/>
                <a:gd name="connsiteY367" fmla="*/ 360144 h 2585632"/>
                <a:gd name="connsiteX368" fmla="*/ 3395382 w 5177118"/>
                <a:gd name="connsiteY368" fmla="*/ 366868 h 2585632"/>
                <a:gd name="connsiteX369" fmla="*/ 3355041 w 5177118"/>
                <a:gd name="connsiteY369" fmla="*/ 373591 h 2585632"/>
                <a:gd name="connsiteX370" fmla="*/ 3207124 w 5177118"/>
                <a:gd name="connsiteY370" fmla="*/ 380315 h 2585632"/>
                <a:gd name="connsiteX371" fmla="*/ 3153335 w 5177118"/>
                <a:gd name="connsiteY371" fmla="*/ 393762 h 2585632"/>
                <a:gd name="connsiteX372" fmla="*/ 3119718 w 5177118"/>
                <a:gd name="connsiteY372" fmla="*/ 400485 h 2585632"/>
                <a:gd name="connsiteX373" fmla="*/ 3079376 w 5177118"/>
                <a:gd name="connsiteY373" fmla="*/ 413932 h 2585632"/>
                <a:gd name="connsiteX374" fmla="*/ 3059206 w 5177118"/>
                <a:gd name="connsiteY374" fmla="*/ 420656 h 2585632"/>
                <a:gd name="connsiteX375" fmla="*/ 3065929 w 5177118"/>
                <a:gd name="connsiteY375" fmla="*/ 447550 h 2585632"/>
                <a:gd name="connsiteX376" fmla="*/ 3106271 w 5177118"/>
                <a:gd name="connsiteY376" fmla="*/ 447550 h 258563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487706 w 5177118"/>
                <a:gd name="connsiteY345" fmla="*/ 20171 h 2575112"/>
                <a:gd name="connsiteX346" fmla="*/ 2507876 w 5177118"/>
                <a:gd name="connsiteY346" fmla="*/ 26895 h 2575112"/>
                <a:gd name="connsiteX347" fmla="*/ 2568388 w 5177118"/>
                <a:gd name="connsiteY347" fmla="*/ 47065 h 2575112"/>
                <a:gd name="connsiteX348" fmla="*/ 2689412 w 5177118"/>
                <a:gd name="connsiteY348" fmla="*/ 53789 h 2575112"/>
                <a:gd name="connsiteX349" fmla="*/ 2810435 w 5177118"/>
                <a:gd name="connsiteY349" fmla="*/ 67236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07876 w 5177118"/>
                <a:gd name="connsiteY346" fmla="*/ 26895 h 2575112"/>
                <a:gd name="connsiteX347" fmla="*/ 2568388 w 5177118"/>
                <a:gd name="connsiteY347" fmla="*/ 47065 h 2575112"/>
                <a:gd name="connsiteX348" fmla="*/ 2689412 w 5177118"/>
                <a:gd name="connsiteY348" fmla="*/ 53789 h 2575112"/>
                <a:gd name="connsiteX349" fmla="*/ 2810435 w 5177118"/>
                <a:gd name="connsiteY349" fmla="*/ 67236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68388 w 5177118"/>
                <a:gd name="connsiteY347" fmla="*/ 47065 h 2575112"/>
                <a:gd name="connsiteX348" fmla="*/ 2689412 w 5177118"/>
                <a:gd name="connsiteY348" fmla="*/ 53789 h 2575112"/>
                <a:gd name="connsiteX349" fmla="*/ 2810435 w 5177118"/>
                <a:gd name="connsiteY349" fmla="*/ 67236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89412 w 5177118"/>
                <a:gd name="connsiteY348" fmla="*/ 53789 h 2575112"/>
                <a:gd name="connsiteX349" fmla="*/ 2810435 w 5177118"/>
                <a:gd name="connsiteY349" fmla="*/ 67236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810435 w 5177118"/>
                <a:gd name="connsiteY349" fmla="*/ 67236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57308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864224 w 5177118"/>
                <a:gd name="connsiteY350" fmla="*/ 7395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3092824 w 5177118"/>
                <a:gd name="connsiteY351" fmla="*/ 80683 h 2575112"/>
                <a:gd name="connsiteX352" fmla="*/ 3112994 w 5177118"/>
                <a:gd name="connsiteY352" fmla="*/ 8740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3092824 w 5177118"/>
                <a:gd name="connsiteY351" fmla="*/ 80683 h 2575112"/>
                <a:gd name="connsiteX352" fmla="*/ 2794495 w 5177118"/>
                <a:gd name="connsiteY352" fmla="*/ 29802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3200400 w 5177118"/>
                <a:gd name="connsiteY353" fmla="*/ 100853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3254188 w 5177118"/>
                <a:gd name="connsiteY354" fmla="*/ 107577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321424 w 5177118"/>
                <a:gd name="connsiteY355" fmla="*/ 121024 h 2575112"/>
                <a:gd name="connsiteX356" fmla="*/ 3395382 w 5177118"/>
                <a:gd name="connsiteY356" fmla="*/ 127748 h 2575112"/>
                <a:gd name="connsiteX357" fmla="*/ 3529853 w 5177118"/>
                <a:gd name="connsiteY357" fmla="*/ 154642 h 2575112"/>
                <a:gd name="connsiteX358" fmla="*/ 3570194 w 5177118"/>
                <a:gd name="connsiteY358" fmla="*/ 168089 h 2575112"/>
                <a:gd name="connsiteX359" fmla="*/ 3590365 w 5177118"/>
                <a:gd name="connsiteY359" fmla="*/ 181536 h 2575112"/>
                <a:gd name="connsiteX360" fmla="*/ 3617259 w 5177118"/>
                <a:gd name="connsiteY360" fmla="*/ 188259 h 2575112"/>
                <a:gd name="connsiteX361" fmla="*/ 3671047 w 5177118"/>
                <a:gd name="connsiteY361" fmla="*/ 201706 h 2575112"/>
                <a:gd name="connsiteX362" fmla="*/ 3664324 w 5177118"/>
                <a:gd name="connsiteY362" fmla="*/ 235324 h 2575112"/>
                <a:gd name="connsiteX363" fmla="*/ 3644153 w 5177118"/>
                <a:gd name="connsiteY363" fmla="*/ 242048 h 2575112"/>
                <a:gd name="connsiteX364" fmla="*/ 3563471 w 5177118"/>
                <a:gd name="connsiteY364" fmla="*/ 248771 h 2575112"/>
                <a:gd name="connsiteX365" fmla="*/ 3563471 w 5177118"/>
                <a:gd name="connsiteY365" fmla="*/ 309283 h 2575112"/>
                <a:gd name="connsiteX366" fmla="*/ 3509682 w 5177118"/>
                <a:gd name="connsiteY366" fmla="*/ 336177 h 2575112"/>
                <a:gd name="connsiteX367" fmla="*/ 3455894 w 5177118"/>
                <a:gd name="connsiteY367" fmla="*/ 349624 h 2575112"/>
                <a:gd name="connsiteX368" fmla="*/ 3395382 w 5177118"/>
                <a:gd name="connsiteY368" fmla="*/ 356348 h 2575112"/>
                <a:gd name="connsiteX369" fmla="*/ 3355041 w 5177118"/>
                <a:gd name="connsiteY369" fmla="*/ 363071 h 2575112"/>
                <a:gd name="connsiteX370" fmla="*/ 3207124 w 5177118"/>
                <a:gd name="connsiteY370" fmla="*/ 369795 h 2575112"/>
                <a:gd name="connsiteX371" fmla="*/ 3153335 w 5177118"/>
                <a:gd name="connsiteY371" fmla="*/ 383242 h 2575112"/>
                <a:gd name="connsiteX372" fmla="*/ 3119718 w 5177118"/>
                <a:gd name="connsiteY372" fmla="*/ 389965 h 2575112"/>
                <a:gd name="connsiteX373" fmla="*/ 3079376 w 5177118"/>
                <a:gd name="connsiteY373" fmla="*/ 403412 h 2575112"/>
                <a:gd name="connsiteX374" fmla="*/ 3059206 w 5177118"/>
                <a:gd name="connsiteY374" fmla="*/ 410136 h 2575112"/>
                <a:gd name="connsiteX375" fmla="*/ 3065929 w 5177118"/>
                <a:gd name="connsiteY375" fmla="*/ 437030 h 2575112"/>
                <a:gd name="connsiteX376" fmla="*/ 3106271 w 5177118"/>
                <a:gd name="connsiteY37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395382 w 5177118"/>
                <a:gd name="connsiteY355" fmla="*/ 127748 h 2575112"/>
                <a:gd name="connsiteX356" fmla="*/ 3529853 w 5177118"/>
                <a:gd name="connsiteY356" fmla="*/ 154642 h 2575112"/>
                <a:gd name="connsiteX357" fmla="*/ 3570194 w 5177118"/>
                <a:gd name="connsiteY357" fmla="*/ 168089 h 2575112"/>
                <a:gd name="connsiteX358" fmla="*/ 3590365 w 5177118"/>
                <a:gd name="connsiteY358" fmla="*/ 181536 h 2575112"/>
                <a:gd name="connsiteX359" fmla="*/ 3617259 w 5177118"/>
                <a:gd name="connsiteY359" fmla="*/ 188259 h 2575112"/>
                <a:gd name="connsiteX360" fmla="*/ 3671047 w 5177118"/>
                <a:gd name="connsiteY360" fmla="*/ 201706 h 2575112"/>
                <a:gd name="connsiteX361" fmla="*/ 3664324 w 5177118"/>
                <a:gd name="connsiteY361" fmla="*/ 235324 h 2575112"/>
                <a:gd name="connsiteX362" fmla="*/ 3644153 w 5177118"/>
                <a:gd name="connsiteY362" fmla="*/ 242048 h 2575112"/>
                <a:gd name="connsiteX363" fmla="*/ 3563471 w 5177118"/>
                <a:gd name="connsiteY363" fmla="*/ 248771 h 2575112"/>
                <a:gd name="connsiteX364" fmla="*/ 3563471 w 5177118"/>
                <a:gd name="connsiteY364" fmla="*/ 309283 h 2575112"/>
                <a:gd name="connsiteX365" fmla="*/ 3509682 w 5177118"/>
                <a:gd name="connsiteY365" fmla="*/ 336177 h 2575112"/>
                <a:gd name="connsiteX366" fmla="*/ 3455894 w 5177118"/>
                <a:gd name="connsiteY366" fmla="*/ 349624 h 2575112"/>
                <a:gd name="connsiteX367" fmla="*/ 3395382 w 5177118"/>
                <a:gd name="connsiteY367" fmla="*/ 356348 h 2575112"/>
                <a:gd name="connsiteX368" fmla="*/ 3355041 w 5177118"/>
                <a:gd name="connsiteY368" fmla="*/ 363071 h 2575112"/>
                <a:gd name="connsiteX369" fmla="*/ 3207124 w 5177118"/>
                <a:gd name="connsiteY369" fmla="*/ 369795 h 2575112"/>
                <a:gd name="connsiteX370" fmla="*/ 3153335 w 5177118"/>
                <a:gd name="connsiteY370" fmla="*/ 383242 h 2575112"/>
                <a:gd name="connsiteX371" fmla="*/ 3119718 w 5177118"/>
                <a:gd name="connsiteY371" fmla="*/ 389965 h 2575112"/>
                <a:gd name="connsiteX372" fmla="*/ 3079376 w 5177118"/>
                <a:gd name="connsiteY372" fmla="*/ 403412 h 2575112"/>
                <a:gd name="connsiteX373" fmla="*/ 3059206 w 5177118"/>
                <a:gd name="connsiteY373" fmla="*/ 410136 h 2575112"/>
                <a:gd name="connsiteX374" fmla="*/ 3065929 w 5177118"/>
                <a:gd name="connsiteY374" fmla="*/ 437030 h 2575112"/>
                <a:gd name="connsiteX375" fmla="*/ 3106271 w 5177118"/>
                <a:gd name="connsiteY375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29853 w 5177118"/>
                <a:gd name="connsiteY355" fmla="*/ 154642 h 2575112"/>
                <a:gd name="connsiteX356" fmla="*/ 3570194 w 5177118"/>
                <a:gd name="connsiteY356" fmla="*/ 168089 h 2575112"/>
                <a:gd name="connsiteX357" fmla="*/ 3590365 w 5177118"/>
                <a:gd name="connsiteY357" fmla="*/ 181536 h 2575112"/>
                <a:gd name="connsiteX358" fmla="*/ 3617259 w 5177118"/>
                <a:gd name="connsiteY358" fmla="*/ 188259 h 2575112"/>
                <a:gd name="connsiteX359" fmla="*/ 3671047 w 5177118"/>
                <a:gd name="connsiteY359" fmla="*/ 201706 h 2575112"/>
                <a:gd name="connsiteX360" fmla="*/ 3664324 w 5177118"/>
                <a:gd name="connsiteY360" fmla="*/ 235324 h 2575112"/>
                <a:gd name="connsiteX361" fmla="*/ 3644153 w 5177118"/>
                <a:gd name="connsiteY361" fmla="*/ 242048 h 2575112"/>
                <a:gd name="connsiteX362" fmla="*/ 3563471 w 5177118"/>
                <a:gd name="connsiteY362" fmla="*/ 248771 h 2575112"/>
                <a:gd name="connsiteX363" fmla="*/ 3563471 w 5177118"/>
                <a:gd name="connsiteY363" fmla="*/ 309283 h 2575112"/>
                <a:gd name="connsiteX364" fmla="*/ 3509682 w 5177118"/>
                <a:gd name="connsiteY364" fmla="*/ 336177 h 2575112"/>
                <a:gd name="connsiteX365" fmla="*/ 3455894 w 5177118"/>
                <a:gd name="connsiteY365" fmla="*/ 349624 h 2575112"/>
                <a:gd name="connsiteX366" fmla="*/ 3395382 w 5177118"/>
                <a:gd name="connsiteY366" fmla="*/ 356348 h 2575112"/>
                <a:gd name="connsiteX367" fmla="*/ 3355041 w 5177118"/>
                <a:gd name="connsiteY367" fmla="*/ 363071 h 2575112"/>
                <a:gd name="connsiteX368" fmla="*/ 3207124 w 5177118"/>
                <a:gd name="connsiteY368" fmla="*/ 369795 h 2575112"/>
                <a:gd name="connsiteX369" fmla="*/ 3153335 w 5177118"/>
                <a:gd name="connsiteY369" fmla="*/ 383242 h 2575112"/>
                <a:gd name="connsiteX370" fmla="*/ 3119718 w 5177118"/>
                <a:gd name="connsiteY370" fmla="*/ 389965 h 2575112"/>
                <a:gd name="connsiteX371" fmla="*/ 3079376 w 5177118"/>
                <a:gd name="connsiteY371" fmla="*/ 403412 h 2575112"/>
                <a:gd name="connsiteX372" fmla="*/ 3059206 w 5177118"/>
                <a:gd name="connsiteY372" fmla="*/ 410136 h 2575112"/>
                <a:gd name="connsiteX373" fmla="*/ 3065929 w 5177118"/>
                <a:gd name="connsiteY373" fmla="*/ 437030 h 2575112"/>
                <a:gd name="connsiteX374" fmla="*/ 3106271 w 5177118"/>
                <a:gd name="connsiteY374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29853 w 5177118"/>
                <a:gd name="connsiteY355" fmla="*/ 154642 h 2575112"/>
                <a:gd name="connsiteX356" fmla="*/ 3590365 w 5177118"/>
                <a:gd name="connsiteY356" fmla="*/ 181536 h 2575112"/>
                <a:gd name="connsiteX357" fmla="*/ 3617259 w 5177118"/>
                <a:gd name="connsiteY357" fmla="*/ 188259 h 2575112"/>
                <a:gd name="connsiteX358" fmla="*/ 3671047 w 5177118"/>
                <a:gd name="connsiteY358" fmla="*/ 201706 h 2575112"/>
                <a:gd name="connsiteX359" fmla="*/ 3664324 w 5177118"/>
                <a:gd name="connsiteY359" fmla="*/ 235324 h 2575112"/>
                <a:gd name="connsiteX360" fmla="*/ 3644153 w 5177118"/>
                <a:gd name="connsiteY360" fmla="*/ 242048 h 2575112"/>
                <a:gd name="connsiteX361" fmla="*/ 3563471 w 5177118"/>
                <a:gd name="connsiteY361" fmla="*/ 248771 h 2575112"/>
                <a:gd name="connsiteX362" fmla="*/ 3563471 w 5177118"/>
                <a:gd name="connsiteY362" fmla="*/ 309283 h 2575112"/>
                <a:gd name="connsiteX363" fmla="*/ 3509682 w 5177118"/>
                <a:gd name="connsiteY363" fmla="*/ 336177 h 2575112"/>
                <a:gd name="connsiteX364" fmla="*/ 3455894 w 5177118"/>
                <a:gd name="connsiteY364" fmla="*/ 349624 h 2575112"/>
                <a:gd name="connsiteX365" fmla="*/ 3395382 w 5177118"/>
                <a:gd name="connsiteY365" fmla="*/ 356348 h 2575112"/>
                <a:gd name="connsiteX366" fmla="*/ 3355041 w 5177118"/>
                <a:gd name="connsiteY366" fmla="*/ 363071 h 2575112"/>
                <a:gd name="connsiteX367" fmla="*/ 3207124 w 5177118"/>
                <a:gd name="connsiteY367" fmla="*/ 369795 h 2575112"/>
                <a:gd name="connsiteX368" fmla="*/ 3153335 w 5177118"/>
                <a:gd name="connsiteY368" fmla="*/ 383242 h 2575112"/>
                <a:gd name="connsiteX369" fmla="*/ 3119718 w 5177118"/>
                <a:gd name="connsiteY369" fmla="*/ 389965 h 2575112"/>
                <a:gd name="connsiteX370" fmla="*/ 3079376 w 5177118"/>
                <a:gd name="connsiteY370" fmla="*/ 403412 h 2575112"/>
                <a:gd name="connsiteX371" fmla="*/ 3059206 w 5177118"/>
                <a:gd name="connsiteY371" fmla="*/ 410136 h 2575112"/>
                <a:gd name="connsiteX372" fmla="*/ 3065929 w 5177118"/>
                <a:gd name="connsiteY372" fmla="*/ 437030 h 2575112"/>
                <a:gd name="connsiteX373" fmla="*/ 3106271 w 5177118"/>
                <a:gd name="connsiteY373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90365 w 5177118"/>
                <a:gd name="connsiteY355" fmla="*/ 181536 h 2575112"/>
                <a:gd name="connsiteX356" fmla="*/ 3617259 w 5177118"/>
                <a:gd name="connsiteY356" fmla="*/ 188259 h 2575112"/>
                <a:gd name="connsiteX357" fmla="*/ 3671047 w 5177118"/>
                <a:gd name="connsiteY357" fmla="*/ 201706 h 2575112"/>
                <a:gd name="connsiteX358" fmla="*/ 3664324 w 5177118"/>
                <a:gd name="connsiteY358" fmla="*/ 235324 h 2575112"/>
                <a:gd name="connsiteX359" fmla="*/ 3644153 w 5177118"/>
                <a:gd name="connsiteY359" fmla="*/ 242048 h 2575112"/>
                <a:gd name="connsiteX360" fmla="*/ 3563471 w 5177118"/>
                <a:gd name="connsiteY360" fmla="*/ 248771 h 2575112"/>
                <a:gd name="connsiteX361" fmla="*/ 3563471 w 5177118"/>
                <a:gd name="connsiteY361" fmla="*/ 309283 h 2575112"/>
                <a:gd name="connsiteX362" fmla="*/ 3509682 w 5177118"/>
                <a:gd name="connsiteY362" fmla="*/ 336177 h 2575112"/>
                <a:gd name="connsiteX363" fmla="*/ 3455894 w 5177118"/>
                <a:gd name="connsiteY363" fmla="*/ 349624 h 2575112"/>
                <a:gd name="connsiteX364" fmla="*/ 3395382 w 5177118"/>
                <a:gd name="connsiteY364" fmla="*/ 356348 h 2575112"/>
                <a:gd name="connsiteX365" fmla="*/ 3355041 w 5177118"/>
                <a:gd name="connsiteY365" fmla="*/ 363071 h 2575112"/>
                <a:gd name="connsiteX366" fmla="*/ 3207124 w 5177118"/>
                <a:gd name="connsiteY366" fmla="*/ 369795 h 2575112"/>
                <a:gd name="connsiteX367" fmla="*/ 3153335 w 5177118"/>
                <a:gd name="connsiteY367" fmla="*/ 383242 h 2575112"/>
                <a:gd name="connsiteX368" fmla="*/ 3119718 w 5177118"/>
                <a:gd name="connsiteY368" fmla="*/ 389965 h 2575112"/>
                <a:gd name="connsiteX369" fmla="*/ 3079376 w 5177118"/>
                <a:gd name="connsiteY369" fmla="*/ 403412 h 2575112"/>
                <a:gd name="connsiteX370" fmla="*/ 3059206 w 5177118"/>
                <a:gd name="connsiteY370" fmla="*/ 410136 h 2575112"/>
                <a:gd name="connsiteX371" fmla="*/ 3065929 w 5177118"/>
                <a:gd name="connsiteY371" fmla="*/ 437030 h 2575112"/>
                <a:gd name="connsiteX372" fmla="*/ 3106271 w 5177118"/>
                <a:gd name="connsiteY372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90365 w 5177118"/>
                <a:gd name="connsiteY355" fmla="*/ 181536 h 2575112"/>
                <a:gd name="connsiteX356" fmla="*/ 3671047 w 5177118"/>
                <a:gd name="connsiteY356" fmla="*/ 201706 h 2575112"/>
                <a:gd name="connsiteX357" fmla="*/ 3664324 w 5177118"/>
                <a:gd name="connsiteY357" fmla="*/ 235324 h 2575112"/>
                <a:gd name="connsiteX358" fmla="*/ 3644153 w 5177118"/>
                <a:gd name="connsiteY358" fmla="*/ 242048 h 2575112"/>
                <a:gd name="connsiteX359" fmla="*/ 3563471 w 5177118"/>
                <a:gd name="connsiteY359" fmla="*/ 248771 h 2575112"/>
                <a:gd name="connsiteX360" fmla="*/ 3563471 w 5177118"/>
                <a:gd name="connsiteY360" fmla="*/ 309283 h 2575112"/>
                <a:gd name="connsiteX361" fmla="*/ 3509682 w 5177118"/>
                <a:gd name="connsiteY361" fmla="*/ 336177 h 2575112"/>
                <a:gd name="connsiteX362" fmla="*/ 3455894 w 5177118"/>
                <a:gd name="connsiteY362" fmla="*/ 349624 h 2575112"/>
                <a:gd name="connsiteX363" fmla="*/ 3395382 w 5177118"/>
                <a:gd name="connsiteY363" fmla="*/ 356348 h 2575112"/>
                <a:gd name="connsiteX364" fmla="*/ 3355041 w 5177118"/>
                <a:gd name="connsiteY364" fmla="*/ 363071 h 2575112"/>
                <a:gd name="connsiteX365" fmla="*/ 3207124 w 5177118"/>
                <a:gd name="connsiteY365" fmla="*/ 369795 h 2575112"/>
                <a:gd name="connsiteX366" fmla="*/ 3153335 w 5177118"/>
                <a:gd name="connsiteY366" fmla="*/ 383242 h 2575112"/>
                <a:gd name="connsiteX367" fmla="*/ 3119718 w 5177118"/>
                <a:gd name="connsiteY367" fmla="*/ 389965 h 2575112"/>
                <a:gd name="connsiteX368" fmla="*/ 3079376 w 5177118"/>
                <a:gd name="connsiteY368" fmla="*/ 403412 h 2575112"/>
                <a:gd name="connsiteX369" fmla="*/ 3059206 w 5177118"/>
                <a:gd name="connsiteY369" fmla="*/ 410136 h 2575112"/>
                <a:gd name="connsiteX370" fmla="*/ 3065929 w 5177118"/>
                <a:gd name="connsiteY370" fmla="*/ 437030 h 2575112"/>
                <a:gd name="connsiteX371" fmla="*/ 3106271 w 5177118"/>
                <a:gd name="connsiteY37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90365 w 5177118"/>
                <a:gd name="connsiteY355" fmla="*/ 181536 h 2575112"/>
                <a:gd name="connsiteX356" fmla="*/ 3671047 w 5177118"/>
                <a:gd name="connsiteY356" fmla="*/ 201706 h 2575112"/>
                <a:gd name="connsiteX357" fmla="*/ 3664324 w 5177118"/>
                <a:gd name="connsiteY357" fmla="*/ 235324 h 2575112"/>
                <a:gd name="connsiteX358" fmla="*/ 3563471 w 5177118"/>
                <a:gd name="connsiteY358" fmla="*/ 248771 h 2575112"/>
                <a:gd name="connsiteX359" fmla="*/ 3563471 w 5177118"/>
                <a:gd name="connsiteY359" fmla="*/ 309283 h 2575112"/>
                <a:gd name="connsiteX360" fmla="*/ 3509682 w 5177118"/>
                <a:gd name="connsiteY360" fmla="*/ 336177 h 2575112"/>
                <a:gd name="connsiteX361" fmla="*/ 3455894 w 5177118"/>
                <a:gd name="connsiteY361" fmla="*/ 349624 h 2575112"/>
                <a:gd name="connsiteX362" fmla="*/ 3395382 w 5177118"/>
                <a:gd name="connsiteY362" fmla="*/ 356348 h 2575112"/>
                <a:gd name="connsiteX363" fmla="*/ 3355041 w 5177118"/>
                <a:gd name="connsiteY363" fmla="*/ 363071 h 2575112"/>
                <a:gd name="connsiteX364" fmla="*/ 3207124 w 5177118"/>
                <a:gd name="connsiteY364" fmla="*/ 369795 h 2575112"/>
                <a:gd name="connsiteX365" fmla="*/ 3153335 w 5177118"/>
                <a:gd name="connsiteY365" fmla="*/ 383242 h 2575112"/>
                <a:gd name="connsiteX366" fmla="*/ 3119718 w 5177118"/>
                <a:gd name="connsiteY366" fmla="*/ 389965 h 2575112"/>
                <a:gd name="connsiteX367" fmla="*/ 3079376 w 5177118"/>
                <a:gd name="connsiteY367" fmla="*/ 403412 h 2575112"/>
                <a:gd name="connsiteX368" fmla="*/ 3059206 w 5177118"/>
                <a:gd name="connsiteY368" fmla="*/ 410136 h 2575112"/>
                <a:gd name="connsiteX369" fmla="*/ 3065929 w 5177118"/>
                <a:gd name="connsiteY369" fmla="*/ 437030 h 2575112"/>
                <a:gd name="connsiteX370" fmla="*/ 3106271 w 5177118"/>
                <a:gd name="connsiteY37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90365 w 5177118"/>
                <a:gd name="connsiteY355" fmla="*/ 181536 h 2575112"/>
                <a:gd name="connsiteX356" fmla="*/ 3664324 w 5177118"/>
                <a:gd name="connsiteY356" fmla="*/ 235324 h 2575112"/>
                <a:gd name="connsiteX357" fmla="*/ 3563471 w 5177118"/>
                <a:gd name="connsiteY357" fmla="*/ 248771 h 2575112"/>
                <a:gd name="connsiteX358" fmla="*/ 3563471 w 5177118"/>
                <a:gd name="connsiteY358" fmla="*/ 309283 h 2575112"/>
                <a:gd name="connsiteX359" fmla="*/ 3509682 w 5177118"/>
                <a:gd name="connsiteY359" fmla="*/ 336177 h 2575112"/>
                <a:gd name="connsiteX360" fmla="*/ 3455894 w 5177118"/>
                <a:gd name="connsiteY360" fmla="*/ 349624 h 2575112"/>
                <a:gd name="connsiteX361" fmla="*/ 3395382 w 5177118"/>
                <a:gd name="connsiteY361" fmla="*/ 356348 h 2575112"/>
                <a:gd name="connsiteX362" fmla="*/ 3355041 w 5177118"/>
                <a:gd name="connsiteY362" fmla="*/ 363071 h 2575112"/>
                <a:gd name="connsiteX363" fmla="*/ 3207124 w 5177118"/>
                <a:gd name="connsiteY363" fmla="*/ 369795 h 2575112"/>
                <a:gd name="connsiteX364" fmla="*/ 3153335 w 5177118"/>
                <a:gd name="connsiteY364" fmla="*/ 383242 h 2575112"/>
                <a:gd name="connsiteX365" fmla="*/ 3119718 w 5177118"/>
                <a:gd name="connsiteY365" fmla="*/ 389965 h 2575112"/>
                <a:gd name="connsiteX366" fmla="*/ 3079376 w 5177118"/>
                <a:gd name="connsiteY366" fmla="*/ 403412 h 2575112"/>
                <a:gd name="connsiteX367" fmla="*/ 3059206 w 5177118"/>
                <a:gd name="connsiteY367" fmla="*/ 410136 h 2575112"/>
                <a:gd name="connsiteX368" fmla="*/ 3065929 w 5177118"/>
                <a:gd name="connsiteY368" fmla="*/ 437030 h 2575112"/>
                <a:gd name="connsiteX369" fmla="*/ 3106271 w 5177118"/>
                <a:gd name="connsiteY369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664324 w 5177118"/>
                <a:gd name="connsiteY355" fmla="*/ 235324 h 2575112"/>
                <a:gd name="connsiteX356" fmla="*/ 3563471 w 5177118"/>
                <a:gd name="connsiteY356" fmla="*/ 248771 h 2575112"/>
                <a:gd name="connsiteX357" fmla="*/ 3563471 w 5177118"/>
                <a:gd name="connsiteY357" fmla="*/ 309283 h 2575112"/>
                <a:gd name="connsiteX358" fmla="*/ 3509682 w 5177118"/>
                <a:gd name="connsiteY358" fmla="*/ 336177 h 2575112"/>
                <a:gd name="connsiteX359" fmla="*/ 3455894 w 5177118"/>
                <a:gd name="connsiteY359" fmla="*/ 349624 h 2575112"/>
                <a:gd name="connsiteX360" fmla="*/ 3395382 w 5177118"/>
                <a:gd name="connsiteY360" fmla="*/ 356348 h 2575112"/>
                <a:gd name="connsiteX361" fmla="*/ 3355041 w 5177118"/>
                <a:gd name="connsiteY361" fmla="*/ 363071 h 2575112"/>
                <a:gd name="connsiteX362" fmla="*/ 3207124 w 5177118"/>
                <a:gd name="connsiteY362" fmla="*/ 369795 h 2575112"/>
                <a:gd name="connsiteX363" fmla="*/ 3153335 w 5177118"/>
                <a:gd name="connsiteY363" fmla="*/ 383242 h 2575112"/>
                <a:gd name="connsiteX364" fmla="*/ 3119718 w 5177118"/>
                <a:gd name="connsiteY364" fmla="*/ 389965 h 2575112"/>
                <a:gd name="connsiteX365" fmla="*/ 3079376 w 5177118"/>
                <a:gd name="connsiteY365" fmla="*/ 403412 h 2575112"/>
                <a:gd name="connsiteX366" fmla="*/ 3059206 w 5177118"/>
                <a:gd name="connsiteY366" fmla="*/ 410136 h 2575112"/>
                <a:gd name="connsiteX367" fmla="*/ 3065929 w 5177118"/>
                <a:gd name="connsiteY367" fmla="*/ 437030 h 2575112"/>
                <a:gd name="connsiteX368" fmla="*/ 3106271 w 5177118"/>
                <a:gd name="connsiteY36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63471 w 5177118"/>
                <a:gd name="connsiteY355" fmla="*/ 248771 h 2575112"/>
                <a:gd name="connsiteX356" fmla="*/ 3563471 w 5177118"/>
                <a:gd name="connsiteY356" fmla="*/ 309283 h 2575112"/>
                <a:gd name="connsiteX357" fmla="*/ 3509682 w 5177118"/>
                <a:gd name="connsiteY357" fmla="*/ 336177 h 2575112"/>
                <a:gd name="connsiteX358" fmla="*/ 3455894 w 5177118"/>
                <a:gd name="connsiteY358" fmla="*/ 349624 h 2575112"/>
                <a:gd name="connsiteX359" fmla="*/ 3395382 w 5177118"/>
                <a:gd name="connsiteY359" fmla="*/ 356348 h 2575112"/>
                <a:gd name="connsiteX360" fmla="*/ 3355041 w 5177118"/>
                <a:gd name="connsiteY360" fmla="*/ 363071 h 2575112"/>
                <a:gd name="connsiteX361" fmla="*/ 3207124 w 5177118"/>
                <a:gd name="connsiteY361" fmla="*/ 369795 h 2575112"/>
                <a:gd name="connsiteX362" fmla="*/ 3153335 w 5177118"/>
                <a:gd name="connsiteY362" fmla="*/ 383242 h 2575112"/>
                <a:gd name="connsiteX363" fmla="*/ 3119718 w 5177118"/>
                <a:gd name="connsiteY363" fmla="*/ 389965 h 2575112"/>
                <a:gd name="connsiteX364" fmla="*/ 3079376 w 5177118"/>
                <a:gd name="connsiteY364" fmla="*/ 403412 h 2575112"/>
                <a:gd name="connsiteX365" fmla="*/ 3059206 w 5177118"/>
                <a:gd name="connsiteY365" fmla="*/ 410136 h 2575112"/>
                <a:gd name="connsiteX366" fmla="*/ 3065929 w 5177118"/>
                <a:gd name="connsiteY366" fmla="*/ 437030 h 2575112"/>
                <a:gd name="connsiteX367" fmla="*/ 3106271 w 5177118"/>
                <a:gd name="connsiteY367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63471 w 5177118"/>
                <a:gd name="connsiteY355" fmla="*/ 309283 h 2575112"/>
                <a:gd name="connsiteX356" fmla="*/ 3509682 w 5177118"/>
                <a:gd name="connsiteY356" fmla="*/ 336177 h 2575112"/>
                <a:gd name="connsiteX357" fmla="*/ 3455894 w 5177118"/>
                <a:gd name="connsiteY357" fmla="*/ 349624 h 2575112"/>
                <a:gd name="connsiteX358" fmla="*/ 3395382 w 5177118"/>
                <a:gd name="connsiteY358" fmla="*/ 356348 h 2575112"/>
                <a:gd name="connsiteX359" fmla="*/ 3355041 w 5177118"/>
                <a:gd name="connsiteY359" fmla="*/ 363071 h 2575112"/>
                <a:gd name="connsiteX360" fmla="*/ 3207124 w 5177118"/>
                <a:gd name="connsiteY360" fmla="*/ 369795 h 2575112"/>
                <a:gd name="connsiteX361" fmla="*/ 3153335 w 5177118"/>
                <a:gd name="connsiteY361" fmla="*/ 383242 h 2575112"/>
                <a:gd name="connsiteX362" fmla="*/ 3119718 w 5177118"/>
                <a:gd name="connsiteY362" fmla="*/ 389965 h 2575112"/>
                <a:gd name="connsiteX363" fmla="*/ 3079376 w 5177118"/>
                <a:gd name="connsiteY363" fmla="*/ 403412 h 2575112"/>
                <a:gd name="connsiteX364" fmla="*/ 3059206 w 5177118"/>
                <a:gd name="connsiteY364" fmla="*/ 410136 h 2575112"/>
                <a:gd name="connsiteX365" fmla="*/ 3065929 w 5177118"/>
                <a:gd name="connsiteY365" fmla="*/ 437030 h 2575112"/>
                <a:gd name="connsiteX366" fmla="*/ 3106271 w 5177118"/>
                <a:gd name="connsiteY36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63471 w 5177118"/>
                <a:gd name="connsiteY355" fmla="*/ 309283 h 2575112"/>
                <a:gd name="connsiteX356" fmla="*/ 3509682 w 5177118"/>
                <a:gd name="connsiteY356" fmla="*/ 336177 h 2575112"/>
                <a:gd name="connsiteX357" fmla="*/ 3395382 w 5177118"/>
                <a:gd name="connsiteY357" fmla="*/ 356348 h 2575112"/>
                <a:gd name="connsiteX358" fmla="*/ 3355041 w 5177118"/>
                <a:gd name="connsiteY358" fmla="*/ 363071 h 2575112"/>
                <a:gd name="connsiteX359" fmla="*/ 3207124 w 5177118"/>
                <a:gd name="connsiteY359" fmla="*/ 369795 h 2575112"/>
                <a:gd name="connsiteX360" fmla="*/ 3153335 w 5177118"/>
                <a:gd name="connsiteY360" fmla="*/ 383242 h 2575112"/>
                <a:gd name="connsiteX361" fmla="*/ 3119718 w 5177118"/>
                <a:gd name="connsiteY361" fmla="*/ 389965 h 2575112"/>
                <a:gd name="connsiteX362" fmla="*/ 3079376 w 5177118"/>
                <a:gd name="connsiteY362" fmla="*/ 403412 h 2575112"/>
                <a:gd name="connsiteX363" fmla="*/ 3059206 w 5177118"/>
                <a:gd name="connsiteY363" fmla="*/ 410136 h 2575112"/>
                <a:gd name="connsiteX364" fmla="*/ 3065929 w 5177118"/>
                <a:gd name="connsiteY364" fmla="*/ 437030 h 2575112"/>
                <a:gd name="connsiteX365" fmla="*/ 3106271 w 5177118"/>
                <a:gd name="connsiteY365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63471 w 5177118"/>
                <a:gd name="connsiteY355" fmla="*/ 309283 h 2575112"/>
                <a:gd name="connsiteX356" fmla="*/ 3509682 w 5177118"/>
                <a:gd name="connsiteY356" fmla="*/ 336177 h 2575112"/>
                <a:gd name="connsiteX357" fmla="*/ 3395382 w 5177118"/>
                <a:gd name="connsiteY357" fmla="*/ 356348 h 2575112"/>
                <a:gd name="connsiteX358" fmla="*/ 3207124 w 5177118"/>
                <a:gd name="connsiteY358" fmla="*/ 369795 h 2575112"/>
                <a:gd name="connsiteX359" fmla="*/ 3153335 w 5177118"/>
                <a:gd name="connsiteY359" fmla="*/ 383242 h 2575112"/>
                <a:gd name="connsiteX360" fmla="*/ 3119718 w 5177118"/>
                <a:gd name="connsiteY360" fmla="*/ 389965 h 2575112"/>
                <a:gd name="connsiteX361" fmla="*/ 3079376 w 5177118"/>
                <a:gd name="connsiteY361" fmla="*/ 403412 h 2575112"/>
                <a:gd name="connsiteX362" fmla="*/ 3059206 w 5177118"/>
                <a:gd name="connsiteY362" fmla="*/ 410136 h 2575112"/>
                <a:gd name="connsiteX363" fmla="*/ 3065929 w 5177118"/>
                <a:gd name="connsiteY363" fmla="*/ 437030 h 2575112"/>
                <a:gd name="connsiteX364" fmla="*/ 3106271 w 5177118"/>
                <a:gd name="connsiteY364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509682 w 5177118"/>
                <a:gd name="connsiteY355" fmla="*/ 336177 h 2575112"/>
                <a:gd name="connsiteX356" fmla="*/ 3395382 w 5177118"/>
                <a:gd name="connsiteY356" fmla="*/ 356348 h 2575112"/>
                <a:gd name="connsiteX357" fmla="*/ 3207124 w 5177118"/>
                <a:gd name="connsiteY357" fmla="*/ 369795 h 2575112"/>
                <a:gd name="connsiteX358" fmla="*/ 3153335 w 5177118"/>
                <a:gd name="connsiteY358" fmla="*/ 383242 h 2575112"/>
                <a:gd name="connsiteX359" fmla="*/ 3119718 w 5177118"/>
                <a:gd name="connsiteY359" fmla="*/ 389965 h 2575112"/>
                <a:gd name="connsiteX360" fmla="*/ 3079376 w 5177118"/>
                <a:gd name="connsiteY360" fmla="*/ 403412 h 2575112"/>
                <a:gd name="connsiteX361" fmla="*/ 3059206 w 5177118"/>
                <a:gd name="connsiteY361" fmla="*/ 410136 h 2575112"/>
                <a:gd name="connsiteX362" fmla="*/ 3065929 w 5177118"/>
                <a:gd name="connsiteY362" fmla="*/ 437030 h 2575112"/>
                <a:gd name="connsiteX363" fmla="*/ 3106271 w 5177118"/>
                <a:gd name="connsiteY363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395382 w 5177118"/>
                <a:gd name="connsiteY355" fmla="*/ 356348 h 2575112"/>
                <a:gd name="connsiteX356" fmla="*/ 3207124 w 5177118"/>
                <a:gd name="connsiteY356" fmla="*/ 369795 h 2575112"/>
                <a:gd name="connsiteX357" fmla="*/ 3153335 w 5177118"/>
                <a:gd name="connsiteY357" fmla="*/ 383242 h 2575112"/>
                <a:gd name="connsiteX358" fmla="*/ 3119718 w 5177118"/>
                <a:gd name="connsiteY358" fmla="*/ 389965 h 2575112"/>
                <a:gd name="connsiteX359" fmla="*/ 3079376 w 5177118"/>
                <a:gd name="connsiteY359" fmla="*/ 403412 h 2575112"/>
                <a:gd name="connsiteX360" fmla="*/ 3059206 w 5177118"/>
                <a:gd name="connsiteY360" fmla="*/ 410136 h 2575112"/>
                <a:gd name="connsiteX361" fmla="*/ 3065929 w 5177118"/>
                <a:gd name="connsiteY361" fmla="*/ 437030 h 2575112"/>
                <a:gd name="connsiteX362" fmla="*/ 3106271 w 5177118"/>
                <a:gd name="connsiteY362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3207124 w 5177118"/>
                <a:gd name="connsiteY355" fmla="*/ 369795 h 2575112"/>
                <a:gd name="connsiteX356" fmla="*/ 3153335 w 5177118"/>
                <a:gd name="connsiteY356" fmla="*/ 383242 h 2575112"/>
                <a:gd name="connsiteX357" fmla="*/ 3119718 w 5177118"/>
                <a:gd name="connsiteY357" fmla="*/ 389965 h 2575112"/>
                <a:gd name="connsiteX358" fmla="*/ 3079376 w 5177118"/>
                <a:gd name="connsiteY358" fmla="*/ 403412 h 2575112"/>
                <a:gd name="connsiteX359" fmla="*/ 3059206 w 5177118"/>
                <a:gd name="connsiteY359" fmla="*/ 410136 h 2575112"/>
                <a:gd name="connsiteX360" fmla="*/ 3065929 w 5177118"/>
                <a:gd name="connsiteY360" fmla="*/ 437030 h 2575112"/>
                <a:gd name="connsiteX361" fmla="*/ 3106271 w 5177118"/>
                <a:gd name="connsiteY36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2965682 w 5177118"/>
                <a:gd name="connsiteY355" fmla="*/ 328699 h 2575112"/>
                <a:gd name="connsiteX356" fmla="*/ 3153335 w 5177118"/>
                <a:gd name="connsiteY356" fmla="*/ 383242 h 2575112"/>
                <a:gd name="connsiteX357" fmla="*/ 3119718 w 5177118"/>
                <a:gd name="connsiteY357" fmla="*/ 389965 h 2575112"/>
                <a:gd name="connsiteX358" fmla="*/ 3079376 w 5177118"/>
                <a:gd name="connsiteY358" fmla="*/ 403412 h 2575112"/>
                <a:gd name="connsiteX359" fmla="*/ 3059206 w 5177118"/>
                <a:gd name="connsiteY359" fmla="*/ 410136 h 2575112"/>
                <a:gd name="connsiteX360" fmla="*/ 3065929 w 5177118"/>
                <a:gd name="connsiteY360" fmla="*/ 437030 h 2575112"/>
                <a:gd name="connsiteX361" fmla="*/ 3106271 w 5177118"/>
                <a:gd name="connsiteY36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2965682 w 5177118"/>
                <a:gd name="connsiteY355" fmla="*/ 328699 h 2575112"/>
                <a:gd name="connsiteX356" fmla="*/ 3153335 w 5177118"/>
                <a:gd name="connsiteY356" fmla="*/ 383242 h 2575112"/>
                <a:gd name="connsiteX357" fmla="*/ 3006702 w 5177118"/>
                <a:gd name="connsiteY357" fmla="*/ 364280 h 2575112"/>
                <a:gd name="connsiteX358" fmla="*/ 3079376 w 5177118"/>
                <a:gd name="connsiteY358" fmla="*/ 403412 h 2575112"/>
                <a:gd name="connsiteX359" fmla="*/ 3059206 w 5177118"/>
                <a:gd name="connsiteY359" fmla="*/ 410136 h 2575112"/>
                <a:gd name="connsiteX360" fmla="*/ 3065929 w 5177118"/>
                <a:gd name="connsiteY360" fmla="*/ 437030 h 2575112"/>
                <a:gd name="connsiteX361" fmla="*/ 3106271 w 5177118"/>
                <a:gd name="connsiteY36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65276 w 5177118"/>
                <a:gd name="connsiteY59" fmla="*/ 83371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2965682 w 5177118"/>
                <a:gd name="connsiteY355" fmla="*/ 328699 h 2575112"/>
                <a:gd name="connsiteX356" fmla="*/ 3035183 w 5177118"/>
                <a:gd name="connsiteY356" fmla="*/ 383242 h 2575112"/>
                <a:gd name="connsiteX357" fmla="*/ 3006702 w 5177118"/>
                <a:gd name="connsiteY357" fmla="*/ 364280 h 2575112"/>
                <a:gd name="connsiteX358" fmla="*/ 3079376 w 5177118"/>
                <a:gd name="connsiteY358" fmla="*/ 403412 h 2575112"/>
                <a:gd name="connsiteX359" fmla="*/ 3059206 w 5177118"/>
                <a:gd name="connsiteY359" fmla="*/ 410136 h 2575112"/>
                <a:gd name="connsiteX360" fmla="*/ 3065929 w 5177118"/>
                <a:gd name="connsiteY360" fmla="*/ 437030 h 2575112"/>
                <a:gd name="connsiteX361" fmla="*/ 3106271 w 5177118"/>
                <a:gd name="connsiteY36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08126 w 5177118"/>
                <a:gd name="connsiteY59" fmla="*/ 852768 h 2575112"/>
                <a:gd name="connsiteX60" fmla="*/ 4545106 w 5177118"/>
                <a:gd name="connsiteY60" fmla="*/ 847165 h 2575112"/>
                <a:gd name="connsiteX61" fmla="*/ 4504765 w 5177118"/>
                <a:gd name="connsiteY61" fmla="*/ 880783 h 2575112"/>
                <a:gd name="connsiteX62" fmla="*/ 4457700 w 5177118"/>
                <a:gd name="connsiteY62" fmla="*/ 934571 h 2575112"/>
                <a:gd name="connsiteX63" fmla="*/ 4457700 w 5177118"/>
                <a:gd name="connsiteY63" fmla="*/ 974912 h 2575112"/>
                <a:gd name="connsiteX64" fmla="*/ 4477871 w 5177118"/>
                <a:gd name="connsiteY64" fmla="*/ 981636 h 2575112"/>
                <a:gd name="connsiteX65" fmla="*/ 4518212 w 5177118"/>
                <a:gd name="connsiteY65" fmla="*/ 954742 h 2575112"/>
                <a:gd name="connsiteX66" fmla="*/ 4531659 w 5177118"/>
                <a:gd name="connsiteY66" fmla="*/ 927848 h 2575112"/>
                <a:gd name="connsiteX67" fmla="*/ 4551829 w 5177118"/>
                <a:gd name="connsiteY67" fmla="*/ 914400 h 2575112"/>
                <a:gd name="connsiteX68" fmla="*/ 4572000 w 5177118"/>
                <a:gd name="connsiteY68" fmla="*/ 894230 h 2575112"/>
                <a:gd name="connsiteX69" fmla="*/ 4612341 w 5177118"/>
                <a:gd name="connsiteY69" fmla="*/ 874059 h 2575112"/>
                <a:gd name="connsiteX70" fmla="*/ 4632512 w 5177118"/>
                <a:gd name="connsiteY70" fmla="*/ 880783 h 2575112"/>
                <a:gd name="connsiteX71" fmla="*/ 4598894 w 5177118"/>
                <a:gd name="connsiteY71" fmla="*/ 961465 h 2575112"/>
                <a:gd name="connsiteX72" fmla="*/ 4578724 w 5177118"/>
                <a:gd name="connsiteY72" fmla="*/ 981636 h 2575112"/>
                <a:gd name="connsiteX73" fmla="*/ 4538382 w 5177118"/>
                <a:gd name="connsiteY73" fmla="*/ 1008530 h 2575112"/>
                <a:gd name="connsiteX74" fmla="*/ 4504765 w 5177118"/>
                <a:gd name="connsiteY74" fmla="*/ 1042148 h 2575112"/>
                <a:gd name="connsiteX75" fmla="*/ 4464424 w 5177118"/>
                <a:gd name="connsiteY75" fmla="*/ 1069042 h 2575112"/>
                <a:gd name="connsiteX76" fmla="*/ 4430806 w 5177118"/>
                <a:gd name="connsiteY76" fmla="*/ 1095936 h 2575112"/>
                <a:gd name="connsiteX77" fmla="*/ 4450976 w 5177118"/>
                <a:gd name="connsiteY77" fmla="*/ 1102659 h 2575112"/>
                <a:gd name="connsiteX78" fmla="*/ 4518212 w 5177118"/>
                <a:gd name="connsiteY78" fmla="*/ 1089212 h 2575112"/>
                <a:gd name="connsiteX79" fmla="*/ 4558553 w 5177118"/>
                <a:gd name="connsiteY79" fmla="*/ 1048871 h 2575112"/>
                <a:gd name="connsiteX80" fmla="*/ 4619065 w 5177118"/>
                <a:gd name="connsiteY80" fmla="*/ 1001806 h 2575112"/>
                <a:gd name="connsiteX81" fmla="*/ 4659406 w 5177118"/>
                <a:gd name="connsiteY81" fmla="*/ 988359 h 2575112"/>
                <a:gd name="connsiteX82" fmla="*/ 4746812 w 5177118"/>
                <a:gd name="connsiteY82" fmla="*/ 1008530 h 2575112"/>
                <a:gd name="connsiteX83" fmla="*/ 4760259 w 5177118"/>
                <a:gd name="connsiteY83" fmla="*/ 1028700 h 2575112"/>
                <a:gd name="connsiteX84" fmla="*/ 4766982 w 5177118"/>
                <a:gd name="connsiteY84" fmla="*/ 1089212 h 2575112"/>
                <a:gd name="connsiteX85" fmla="*/ 4814047 w 5177118"/>
                <a:gd name="connsiteY85" fmla="*/ 1136277 h 2575112"/>
                <a:gd name="connsiteX86" fmla="*/ 4854388 w 5177118"/>
                <a:gd name="connsiteY86" fmla="*/ 1163171 h 2575112"/>
                <a:gd name="connsiteX87" fmla="*/ 4894729 w 5177118"/>
                <a:gd name="connsiteY87" fmla="*/ 1183342 h 2575112"/>
                <a:gd name="connsiteX88" fmla="*/ 4908176 w 5177118"/>
                <a:gd name="connsiteY88" fmla="*/ 1223683 h 2575112"/>
                <a:gd name="connsiteX89" fmla="*/ 4901453 w 5177118"/>
                <a:gd name="connsiteY89" fmla="*/ 1277471 h 2575112"/>
                <a:gd name="connsiteX90" fmla="*/ 4854388 w 5177118"/>
                <a:gd name="connsiteY90" fmla="*/ 1331259 h 2575112"/>
                <a:gd name="connsiteX91" fmla="*/ 4861112 w 5177118"/>
                <a:gd name="connsiteY91" fmla="*/ 1351430 h 2575112"/>
                <a:gd name="connsiteX92" fmla="*/ 4908176 w 5177118"/>
                <a:gd name="connsiteY92" fmla="*/ 1364877 h 2575112"/>
                <a:gd name="connsiteX93" fmla="*/ 4941794 w 5177118"/>
                <a:gd name="connsiteY93" fmla="*/ 1358153 h 2575112"/>
                <a:gd name="connsiteX94" fmla="*/ 4961965 w 5177118"/>
                <a:gd name="connsiteY94" fmla="*/ 1344706 h 2575112"/>
                <a:gd name="connsiteX95" fmla="*/ 5009029 w 5177118"/>
                <a:gd name="connsiteY95" fmla="*/ 1324536 h 2575112"/>
                <a:gd name="connsiteX96" fmla="*/ 5029200 w 5177118"/>
                <a:gd name="connsiteY96" fmla="*/ 1304365 h 2575112"/>
                <a:gd name="connsiteX97" fmla="*/ 5109882 w 5177118"/>
                <a:gd name="connsiteY97" fmla="*/ 1317812 h 2575112"/>
                <a:gd name="connsiteX98" fmla="*/ 5143500 w 5177118"/>
                <a:gd name="connsiteY98" fmla="*/ 1358153 h 2575112"/>
                <a:gd name="connsiteX99" fmla="*/ 5177118 w 5177118"/>
                <a:gd name="connsiteY99" fmla="*/ 1418665 h 2575112"/>
                <a:gd name="connsiteX100" fmla="*/ 5082988 w 5177118"/>
                <a:gd name="connsiteY100" fmla="*/ 1425389 h 2575112"/>
                <a:gd name="connsiteX101" fmla="*/ 5002306 w 5177118"/>
                <a:gd name="connsiteY101" fmla="*/ 1432112 h 2575112"/>
                <a:gd name="connsiteX102" fmla="*/ 4982135 w 5177118"/>
                <a:gd name="connsiteY102" fmla="*/ 1438836 h 2575112"/>
                <a:gd name="connsiteX103" fmla="*/ 4948518 w 5177118"/>
                <a:gd name="connsiteY103" fmla="*/ 1499348 h 2575112"/>
                <a:gd name="connsiteX104" fmla="*/ 4941794 w 5177118"/>
                <a:gd name="connsiteY104" fmla="*/ 1519518 h 2575112"/>
                <a:gd name="connsiteX105" fmla="*/ 4948518 w 5177118"/>
                <a:gd name="connsiteY105" fmla="*/ 1539689 h 2575112"/>
                <a:gd name="connsiteX106" fmla="*/ 4975412 w 5177118"/>
                <a:gd name="connsiteY106" fmla="*/ 1553136 h 2575112"/>
                <a:gd name="connsiteX107" fmla="*/ 5049371 w 5177118"/>
                <a:gd name="connsiteY107" fmla="*/ 1580030 h 2575112"/>
                <a:gd name="connsiteX108" fmla="*/ 5089712 w 5177118"/>
                <a:gd name="connsiteY108" fmla="*/ 1586753 h 2575112"/>
                <a:gd name="connsiteX109" fmla="*/ 5109882 w 5177118"/>
                <a:gd name="connsiteY109" fmla="*/ 1600200 h 2575112"/>
                <a:gd name="connsiteX110" fmla="*/ 5136776 w 5177118"/>
                <a:gd name="connsiteY110" fmla="*/ 1633818 h 2575112"/>
                <a:gd name="connsiteX111" fmla="*/ 5116606 w 5177118"/>
                <a:gd name="connsiteY111" fmla="*/ 1687606 h 2575112"/>
                <a:gd name="connsiteX112" fmla="*/ 5076265 w 5177118"/>
                <a:gd name="connsiteY112" fmla="*/ 1714500 h 2575112"/>
                <a:gd name="connsiteX113" fmla="*/ 5062818 w 5177118"/>
                <a:gd name="connsiteY113" fmla="*/ 1727948 h 2575112"/>
                <a:gd name="connsiteX114" fmla="*/ 5022476 w 5177118"/>
                <a:gd name="connsiteY114" fmla="*/ 1741395 h 2575112"/>
                <a:gd name="connsiteX115" fmla="*/ 4961965 w 5177118"/>
                <a:gd name="connsiteY115" fmla="*/ 1775012 h 2575112"/>
                <a:gd name="connsiteX116" fmla="*/ 4941794 w 5177118"/>
                <a:gd name="connsiteY116" fmla="*/ 1795183 h 2575112"/>
                <a:gd name="connsiteX117" fmla="*/ 4861112 w 5177118"/>
                <a:gd name="connsiteY117" fmla="*/ 1815353 h 2575112"/>
                <a:gd name="connsiteX118" fmla="*/ 4820771 w 5177118"/>
                <a:gd name="connsiteY118" fmla="*/ 1828800 h 2575112"/>
                <a:gd name="connsiteX119" fmla="*/ 4787153 w 5177118"/>
                <a:gd name="connsiteY119" fmla="*/ 1855695 h 2575112"/>
                <a:gd name="connsiteX120" fmla="*/ 4773706 w 5177118"/>
                <a:gd name="connsiteY120" fmla="*/ 1875865 h 2575112"/>
                <a:gd name="connsiteX121" fmla="*/ 4787153 w 5177118"/>
                <a:gd name="connsiteY121" fmla="*/ 1929653 h 2575112"/>
                <a:gd name="connsiteX122" fmla="*/ 4807324 w 5177118"/>
                <a:gd name="connsiteY122" fmla="*/ 1943100 h 2575112"/>
                <a:gd name="connsiteX123" fmla="*/ 4840941 w 5177118"/>
                <a:gd name="connsiteY123" fmla="*/ 1969995 h 2575112"/>
                <a:gd name="connsiteX124" fmla="*/ 4867835 w 5177118"/>
                <a:gd name="connsiteY124" fmla="*/ 1983442 h 2575112"/>
                <a:gd name="connsiteX125" fmla="*/ 4908176 w 5177118"/>
                <a:gd name="connsiteY125" fmla="*/ 1996889 h 2575112"/>
                <a:gd name="connsiteX126" fmla="*/ 4921624 w 5177118"/>
                <a:gd name="connsiteY126" fmla="*/ 2010336 h 2575112"/>
                <a:gd name="connsiteX127" fmla="*/ 4861112 w 5177118"/>
                <a:gd name="connsiteY127" fmla="*/ 2050677 h 2575112"/>
                <a:gd name="connsiteX128" fmla="*/ 4861112 w 5177118"/>
                <a:gd name="connsiteY128" fmla="*/ 2104465 h 2575112"/>
                <a:gd name="connsiteX129" fmla="*/ 4807324 w 5177118"/>
                <a:gd name="connsiteY129" fmla="*/ 2117912 h 2575112"/>
                <a:gd name="connsiteX130" fmla="*/ 4773706 w 5177118"/>
                <a:gd name="connsiteY130" fmla="*/ 2124636 h 2575112"/>
                <a:gd name="connsiteX131" fmla="*/ 4753535 w 5177118"/>
                <a:gd name="connsiteY131" fmla="*/ 2131359 h 2575112"/>
                <a:gd name="connsiteX132" fmla="*/ 4592171 w 5177118"/>
                <a:gd name="connsiteY132" fmla="*/ 2138083 h 2575112"/>
                <a:gd name="connsiteX133" fmla="*/ 4545106 w 5177118"/>
                <a:gd name="connsiteY133" fmla="*/ 2158253 h 2575112"/>
                <a:gd name="connsiteX134" fmla="*/ 4504765 w 5177118"/>
                <a:gd name="connsiteY134" fmla="*/ 2171700 h 2575112"/>
                <a:gd name="connsiteX135" fmla="*/ 4269441 w 5177118"/>
                <a:gd name="connsiteY135" fmla="*/ 2171700 h 2575112"/>
                <a:gd name="connsiteX136" fmla="*/ 4222376 w 5177118"/>
                <a:gd name="connsiteY136" fmla="*/ 2198595 h 2575112"/>
                <a:gd name="connsiteX137" fmla="*/ 4175312 w 5177118"/>
                <a:gd name="connsiteY137" fmla="*/ 2212042 h 2575112"/>
                <a:gd name="connsiteX138" fmla="*/ 4134971 w 5177118"/>
                <a:gd name="connsiteY138" fmla="*/ 2238936 h 2575112"/>
                <a:gd name="connsiteX139" fmla="*/ 4114800 w 5177118"/>
                <a:gd name="connsiteY139" fmla="*/ 2252383 h 2575112"/>
                <a:gd name="connsiteX140" fmla="*/ 4094629 w 5177118"/>
                <a:gd name="connsiteY140" fmla="*/ 2259106 h 2575112"/>
                <a:gd name="connsiteX141" fmla="*/ 4034118 w 5177118"/>
                <a:gd name="connsiteY141" fmla="*/ 2252383 h 2575112"/>
                <a:gd name="connsiteX142" fmla="*/ 4013947 w 5177118"/>
                <a:gd name="connsiteY142" fmla="*/ 2265830 h 2575112"/>
                <a:gd name="connsiteX143" fmla="*/ 3993776 w 5177118"/>
                <a:gd name="connsiteY143" fmla="*/ 2286000 h 2575112"/>
                <a:gd name="connsiteX144" fmla="*/ 3953435 w 5177118"/>
                <a:gd name="connsiteY144" fmla="*/ 2312895 h 2575112"/>
                <a:gd name="connsiteX145" fmla="*/ 3913094 w 5177118"/>
                <a:gd name="connsiteY145" fmla="*/ 2339789 h 2575112"/>
                <a:gd name="connsiteX146" fmla="*/ 3892924 w 5177118"/>
                <a:gd name="connsiteY146" fmla="*/ 2353236 h 2575112"/>
                <a:gd name="connsiteX147" fmla="*/ 3879476 w 5177118"/>
                <a:gd name="connsiteY147" fmla="*/ 2366683 h 2575112"/>
                <a:gd name="connsiteX148" fmla="*/ 3872753 w 5177118"/>
                <a:gd name="connsiteY148" fmla="*/ 2386853 h 2575112"/>
                <a:gd name="connsiteX149" fmla="*/ 3818965 w 5177118"/>
                <a:gd name="connsiteY149" fmla="*/ 2420471 h 2575112"/>
                <a:gd name="connsiteX150" fmla="*/ 3798794 w 5177118"/>
                <a:gd name="connsiteY150" fmla="*/ 2413748 h 2575112"/>
                <a:gd name="connsiteX151" fmla="*/ 3785347 w 5177118"/>
                <a:gd name="connsiteY151" fmla="*/ 2400300 h 2575112"/>
                <a:gd name="connsiteX152" fmla="*/ 3745006 w 5177118"/>
                <a:gd name="connsiteY152" fmla="*/ 2373406 h 2575112"/>
                <a:gd name="connsiteX153" fmla="*/ 3704665 w 5177118"/>
                <a:gd name="connsiteY153" fmla="*/ 2346512 h 2575112"/>
                <a:gd name="connsiteX154" fmla="*/ 3684494 w 5177118"/>
                <a:gd name="connsiteY154" fmla="*/ 2333065 h 2575112"/>
                <a:gd name="connsiteX155" fmla="*/ 3644153 w 5177118"/>
                <a:gd name="connsiteY155" fmla="*/ 2299448 h 2575112"/>
                <a:gd name="connsiteX156" fmla="*/ 3630706 w 5177118"/>
                <a:gd name="connsiteY156" fmla="*/ 2286000 h 2575112"/>
                <a:gd name="connsiteX157" fmla="*/ 3610535 w 5177118"/>
                <a:gd name="connsiteY157" fmla="*/ 2279277 h 2575112"/>
                <a:gd name="connsiteX158" fmla="*/ 3590365 w 5177118"/>
                <a:gd name="connsiteY158" fmla="*/ 2265830 h 2575112"/>
                <a:gd name="connsiteX159" fmla="*/ 3563471 w 5177118"/>
                <a:gd name="connsiteY159" fmla="*/ 2245659 h 2575112"/>
                <a:gd name="connsiteX160" fmla="*/ 3543300 w 5177118"/>
                <a:gd name="connsiteY160" fmla="*/ 2238936 h 2575112"/>
                <a:gd name="connsiteX161" fmla="*/ 3502959 w 5177118"/>
                <a:gd name="connsiteY161" fmla="*/ 2212042 h 2575112"/>
                <a:gd name="connsiteX162" fmla="*/ 3476065 w 5177118"/>
                <a:gd name="connsiteY162" fmla="*/ 2191871 h 2575112"/>
                <a:gd name="connsiteX163" fmla="*/ 3429000 w 5177118"/>
                <a:gd name="connsiteY163" fmla="*/ 2178424 h 2575112"/>
                <a:gd name="connsiteX164" fmla="*/ 3408829 w 5177118"/>
                <a:gd name="connsiteY164" fmla="*/ 2164977 h 2575112"/>
                <a:gd name="connsiteX165" fmla="*/ 3361765 w 5177118"/>
                <a:gd name="connsiteY165" fmla="*/ 2185148 h 2575112"/>
                <a:gd name="connsiteX166" fmla="*/ 3341594 w 5177118"/>
                <a:gd name="connsiteY166" fmla="*/ 2198595 h 2575112"/>
                <a:gd name="connsiteX167" fmla="*/ 3328147 w 5177118"/>
                <a:gd name="connsiteY167" fmla="*/ 2218765 h 2575112"/>
                <a:gd name="connsiteX168" fmla="*/ 3307976 w 5177118"/>
                <a:gd name="connsiteY168" fmla="*/ 2238936 h 2575112"/>
                <a:gd name="connsiteX169" fmla="*/ 3314700 w 5177118"/>
                <a:gd name="connsiteY169" fmla="*/ 2312895 h 2575112"/>
                <a:gd name="connsiteX170" fmla="*/ 3341594 w 5177118"/>
                <a:gd name="connsiteY170" fmla="*/ 2400300 h 2575112"/>
                <a:gd name="connsiteX171" fmla="*/ 3355041 w 5177118"/>
                <a:gd name="connsiteY171" fmla="*/ 2413748 h 2575112"/>
                <a:gd name="connsiteX172" fmla="*/ 3375212 w 5177118"/>
                <a:gd name="connsiteY172" fmla="*/ 2460812 h 2575112"/>
                <a:gd name="connsiteX173" fmla="*/ 3395382 w 5177118"/>
                <a:gd name="connsiteY173" fmla="*/ 2528048 h 2575112"/>
                <a:gd name="connsiteX174" fmla="*/ 3388659 w 5177118"/>
                <a:gd name="connsiteY174" fmla="*/ 2568389 h 2575112"/>
                <a:gd name="connsiteX175" fmla="*/ 3368488 w 5177118"/>
                <a:gd name="connsiteY175" fmla="*/ 2575112 h 2575112"/>
                <a:gd name="connsiteX176" fmla="*/ 3307976 w 5177118"/>
                <a:gd name="connsiteY176" fmla="*/ 2568389 h 2575112"/>
                <a:gd name="connsiteX177" fmla="*/ 3227294 w 5177118"/>
                <a:gd name="connsiteY177" fmla="*/ 2514600 h 2575112"/>
                <a:gd name="connsiteX178" fmla="*/ 3173506 w 5177118"/>
                <a:gd name="connsiteY178" fmla="*/ 2460812 h 2575112"/>
                <a:gd name="connsiteX179" fmla="*/ 3133165 w 5177118"/>
                <a:gd name="connsiteY179" fmla="*/ 2433918 h 2575112"/>
                <a:gd name="connsiteX180" fmla="*/ 3112994 w 5177118"/>
                <a:gd name="connsiteY180" fmla="*/ 2413748 h 2575112"/>
                <a:gd name="connsiteX181" fmla="*/ 3039035 w 5177118"/>
                <a:gd name="connsiteY181" fmla="*/ 2386853 h 2575112"/>
                <a:gd name="connsiteX182" fmla="*/ 2985247 w 5177118"/>
                <a:gd name="connsiteY182" fmla="*/ 2366683 h 2575112"/>
                <a:gd name="connsiteX183" fmla="*/ 2958353 w 5177118"/>
                <a:gd name="connsiteY183" fmla="*/ 2353236 h 2575112"/>
                <a:gd name="connsiteX184" fmla="*/ 2844053 w 5177118"/>
                <a:gd name="connsiteY184" fmla="*/ 2333065 h 2575112"/>
                <a:gd name="connsiteX185" fmla="*/ 2823882 w 5177118"/>
                <a:gd name="connsiteY185" fmla="*/ 2326342 h 2575112"/>
                <a:gd name="connsiteX186" fmla="*/ 2743200 w 5177118"/>
                <a:gd name="connsiteY186" fmla="*/ 2312895 h 2575112"/>
                <a:gd name="connsiteX187" fmla="*/ 2675965 w 5177118"/>
                <a:gd name="connsiteY187" fmla="*/ 2292724 h 2575112"/>
                <a:gd name="connsiteX188" fmla="*/ 2615453 w 5177118"/>
                <a:gd name="connsiteY188" fmla="*/ 2279277 h 2575112"/>
                <a:gd name="connsiteX189" fmla="*/ 2420471 w 5177118"/>
                <a:gd name="connsiteY189" fmla="*/ 2265830 h 2575112"/>
                <a:gd name="connsiteX190" fmla="*/ 2386853 w 5177118"/>
                <a:gd name="connsiteY190" fmla="*/ 2259106 h 2575112"/>
                <a:gd name="connsiteX191" fmla="*/ 2286000 w 5177118"/>
                <a:gd name="connsiteY191" fmla="*/ 2272553 h 2575112"/>
                <a:gd name="connsiteX192" fmla="*/ 2259106 w 5177118"/>
                <a:gd name="connsiteY192" fmla="*/ 2279277 h 2575112"/>
                <a:gd name="connsiteX193" fmla="*/ 2185147 w 5177118"/>
                <a:gd name="connsiteY193" fmla="*/ 2272553 h 2575112"/>
                <a:gd name="connsiteX194" fmla="*/ 2070847 w 5177118"/>
                <a:gd name="connsiteY194" fmla="*/ 2259106 h 2575112"/>
                <a:gd name="connsiteX195" fmla="*/ 1707776 w 5177118"/>
                <a:gd name="connsiteY195" fmla="*/ 2245659 h 2575112"/>
                <a:gd name="connsiteX196" fmla="*/ 1674159 w 5177118"/>
                <a:gd name="connsiteY196" fmla="*/ 2232212 h 2575112"/>
                <a:gd name="connsiteX197" fmla="*/ 1633818 w 5177118"/>
                <a:gd name="connsiteY197" fmla="*/ 2225489 h 2575112"/>
                <a:gd name="connsiteX198" fmla="*/ 1600200 w 5177118"/>
                <a:gd name="connsiteY198" fmla="*/ 2218765 h 2575112"/>
                <a:gd name="connsiteX199" fmla="*/ 1465729 w 5177118"/>
                <a:gd name="connsiteY199" fmla="*/ 2198595 h 2575112"/>
                <a:gd name="connsiteX200" fmla="*/ 1371600 w 5177118"/>
                <a:gd name="connsiteY200" fmla="*/ 2178424 h 2575112"/>
                <a:gd name="connsiteX201" fmla="*/ 1297641 w 5177118"/>
                <a:gd name="connsiteY201" fmla="*/ 2164977 h 2575112"/>
                <a:gd name="connsiteX202" fmla="*/ 1163171 w 5177118"/>
                <a:gd name="connsiteY202" fmla="*/ 2151530 h 2575112"/>
                <a:gd name="connsiteX203" fmla="*/ 1116106 w 5177118"/>
                <a:gd name="connsiteY203" fmla="*/ 2144806 h 2575112"/>
                <a:gd name="connsiteX204" fmla="*/ 1062318 w 5177118"/>
                <a:gd name="connsiteY204" fmla="*/ 2131359 h 2575112"/>
                <a:gd name="connsiteX205" fmla="*/ 1001806 w 5177118"/>
                <a:gd name="connsiteY205" fmla="*/ 2138083 h 2575112"/>
                <a:gd name="connsiteX206" fmla="*/ 988359 w 5177118"/>
                <a:gd name="connsiteY206" fmla="*/ 2158253 h 2575112"/>
                <a:gd name="connsiteX207" fmla="*/ 974912 w 5177118"/>
                <a:gd name="connsiteY207" fmla="*/ 2198595 h 2575112"/>
                <a:gd name="connsiteX208" fmla="*/ 995082 w 5177118"/>
                <a:gd name="connsiteY208" fmla="*/ 2212042 h 2575112"/>
                <a:gd name="connsiteX209" fmla="*/ 968188 w 5177118"/>
                <a:gd name="connsiteY209" fmla="*/ 2225489 h 2575112"/>
                <a:gd name="connsiteX210" fmla="*/ 927847 w 5177118"/>
                <a:gd name="connsiteY210" fmla="*/ 2238936 h 2575112"/>
                <a:gd name="connsiteX211" fmla="*/ 847165 w 5177118"/>
                <a:gd name="connsiteY211" fmla="*/ 2232212 h 2575112"/>
                <a:gd name="connsiteX212" fmla="*/ 766482 w 5177118"/>
                <a:gd name="connsiteY212" fmla="*/ 2218765 h 2575112"/>
                <a:gd name="connsiteX213" fmla="*/ 510988 w 5177118"/>
                <a:gd name="connsiteY213" fmla="*/ 2218765 h 2575112"/>
                <a:gd name="connsiteX214" fmla="*/ 504265 w 5177118"/>
                <a:gd name="connsiteY214" fmla="*/ 2198595 h 2575112"/>
                <a:gd name="connsiteX215" fmla="*/ 510988 w 5177118"/>
                <a:gd name="connsiteY215" fmla="*/ 2164977 h 2575112"/>
                <a:gd name="connsiteX216" fmla="*/ 537882 w 5177118"/>
                <a:gd name="connsiteY216" fmla="*/ 2124636 h 2575112"/>
                <a:gd name="connsiteX217" fmla="*/ 544606 w 5177118"/>
                <a:gd name="connsiteY217" fmla="*/ 2104465 h 2575112"/>
                <a:gd name="connsiteX218" fmla="*/ 537882 w 5177118"/>
                <a:gd name="connsiteY218" fmla="*/ 2084295 h 2575112"/>
                <a:gd name="connsiteX219" fmla="*/ 490818 w 5177118"/>
                <a:gd name="connsiteY219" fmla="*/ 2064124 h 2575112"/>
                <a:gd name="connsiteX220" fmla="*/ 470647 w 5177118"/>
                <a:gd name="connsiteY220" fmla="*/ 2057400 h 2575112"/>
                <a:gd name="connsiteX221" fmla="*/ 450476 w 5177118"/>
                <a:gd name="connsiteY221" fmla="*/ 2043953 h 2575112"/>
                <a:gd name="connsiteX222" fmla="*/ 389965 w 5177118"/>
                <a:gd name="connsiteY222" fmla="*/ 2037230 h 2575112"/>
                <a:gd name="connsiteX223" fmla="*/ 329453 w 5177118"/>
                <a:gd name="connsiteY223" fmla="*/ 2017059 h 2575112"/>
                <a:gd name="connsiteX224" fmla="*/ 309282 w 5177118"/>
                <a:gd name="connsiteY224" fmla="*/ 2010336 h 2575112"/>
                <a:gd name="connsiteX225" fmla="*/ 268941 w 5177118"/>
                <a:gd name="connsiteY225" fmla="*/ 1983442 h 2575112"/>
                <a:gd name="connsiteX226" fmla="*/ 248771 w 5177118"/>
                <a:gd name="connsiteY226" fmla="*/ 1969995 h 2575112"/>
                <a:gd name="connsiteX227" fmla="*/ 228600 w 5177118"/>
                <a:gd name="connsiteY227" fmla="*/ 1963271 h 2575112"/>
                <a:gd name="connsiteX228" fmla="*/ 188259 w 5177118"/>
                <a:gd name="connsiteY228" fmla="*/ 1943100 h 2575112"/>
                <a:gd name="connsiteX229" fmla="*/ 174812 w 5177118"/>
                <a:gd name="connsiteY229" fmla="*/ 1922930 h 2575112"/>
                <a:gd name="connsiteX230" fmla="*/ 154641 w 5177118"/>
                <a:gd name="connsiteY230" fmla="*/ 1916206 h 2575112"/>
                <a:gd name="connsiteX231" fmla="*/ 134471 w 5177118"/>
                <a:gd name="connsiteY231" fmla="*/ 1902759 h 2575112"/>
                <a:gd name="connsiteX232" fmla="*/ 107576 w 5177118"/>
                <a:gd name="connsiteY232" fmla="*/ 1862418 h 2575112"/>
                <a:gd name="connsiteX233" fmla="*/ 94129 w 5177118"/>
                <a:gd name="connsiteY233" fmla="*/ 1842248 h 2575112"/>
                <a:gd name="connsiteX234" fmla="*/ 87406 w 5177118"/>
                <a:gd name="connsiteY234" fmla="*/ 1822077 h 2575112"/>
                <a:gd name="connsiteX235" fmla="*/ 67235 w 5177118"/>
                <a:gd name="connsiteY235" fmla="*/ 1801906 h 2575112"/>
                <a:gd name="connsiteX236" fmla="*/ 73959 w 5177118"/>
                <a:gd name="connsiteY236" fmla="*/ 1741395 h 2575112"/>
                <a:gd name="connsiteX237" fmla="*/ 80682 w 5177118"/>
                <a:gd name="connsiteY237" fmla="*/ 1714500 h 2575112"/>
                <a:gd name="connsiteX238" fmla="*/ 100853 w 5177118"/>
                <a:gd name="connsiteY238" fmla="*/ 1694330 h 2575112"/>
                <a:gd name="connsiteX239" fmla="*/ 141194 w 5177118"/>
                <a:gd name="connsiteY239" fmla="*/ 1667436 h 2575112"/>
                <a:gd name="connsiteX240" fmla="*/ 181535 w 5177118"/>
                <a:gd name="connsiteY240" fmla="*/ 1653989 h 2575112"/>
                <a:gd name="connsiteX241" fmla="*/ 208429 w 5177118"/>
                <a:gd name="connsiteY241" fmla="*/ 1647265 h 2575112"/>
                <a:gd name="connsiteX242" fmla="*/ 248771 w 5177118"/>
                <a:gd name="connsiteY242" fmla="*/ 1633818 h 2575112"/>
                <a:gd name="connsiteX243" fmla="*/ 316006 w 5177118"/>
                <a:gd name="connsiteY243" fmla="*/ 1627095 h 2575112"/>
                <a:gd name="connsiteX244" fmla="*/ 336176 w 5177118"/>
                <a:gd name="connsiteY244" fmla="*/ 1613648 h 2575112"/>
                <a:gd name="connsiteX245" fmla="*/ 349624 w 5177118"/>
                <a:gd name="connsiteY245" fmla="*/ 1600200 h 2575112"/>
                <a:gd name="connsiteX246" fmla="*/ 369794 w 5177118"/>
                <a:gd name="connsiteY246" fmla="*/ 1593477 h 2575112"/>
                <a:gd name="connsiteX247" fmla="*/ 416859 w 5177118"/>
                <a:gd name="connsiteY247" fmla="*/ 1566583 h 2575112"/>
                <a:gd name="connsiteX248" fmla="*/ 437029 w 5177118"/>
                <a:gd name="connsiteY248" fmla="*/ 1553136 h 2575112"/>
                <a:gd name="connsiteX249" fmla="*/ 450476 w 5177118"/>
                <a:gd name="connsiteY249" fmla="*/ 1532965 h 2575112"/>
                <a:gd name="connsiteX250" fmla="*/ 463924 w 5177118"/>
                <a:gd name="connsiteY250" fmla="*/ 1485900 h 2575112"/>
                <a:gd name="connsiteX251" fmla="*/ 470647 w 5177118"/>
                <a:gd name="connsiteY251" fmla="*/ 1465730 h 2575112"/>
                <a:gd name="connsiteX252" fmla="*/ 463924 w 5177118"/>
                <a:gd name="connsiteY252" fmla="*/ 1411942 h 2575112"/>
                <a:gd name="connsiteX253" fmla="*/ 450476 w 5177118"/>
                <a:gd name="connsiteY253" fmla="*/ 1371600 h 2575112"/>
                <a:gd name="connsiteX254" fmla="*/ 463924 w 5177118"/>
                <a:gd name="connsiteY254" fmla="*/ 1243853 h 2575112"/>
                <a:gd name="connsiteX255" fmla="*/ 477371 w 5177118"/>
                <a:gd name="connsiteY255" fmla="*/ 1203512 h 2575112"/>
                <a:gd name="connsiteX256" fmla="*/ 497541 w 5177118"/>
                <a:gd name="connsiteY256" fmla="*/ 1183342 h 2575112"/>
                <a:gd name="connsiteX257" fmla="*/ 510988 w 5177118"/>
                <a:gd name="connsiteY257" fmla="*/ 1163171 h 2575112"/>
                <a:gd name="connsiteX258" fmla="*/ 537882 w 5177118"/>
                <a:gd name="connsiteY258" fmla="*/ 1143000 h 2575112"/>
                <a:gd name="connsiteX259" fmla="*/ 578224 w 5177118"/>
                <a:gd name="connsiteY259" fmla="*/ 1116106 h 2575112"/>
                <a:gd name="connsiteX260" fmla="*/ 732865 w 5177118"/>
                <a:gd name="connsiteY260" fmla="*/ 1109383 h 2575112"/>
                <a:gd name="connsiteX261" fmla="*/ 766482 w 5177118"/>
                <a:gd name="connsiteY261" fmla="*/ 1082489 h 2575112"/>
                <a:gd name="connsiteX262" fmla="*/ 779929 w 5177118"/>
                <a:gd name="connsiteY262" fmla="*/ 1042148 h 2575112"/>
                <a:gd name="connsiteX263" fmla="*/ 826994 w 5177118"/>
                <a:gd name="connsiteY263" fmla="*/ 1035424 h 2575112"/>
                <a:gd name="connsiteX264" fmla="*/ 813547 w 5177118"/>
                <a:gd name="connsiteY264" fmla="*/ 1015253 h 2575112"/>
                <a:gd name="connsiteX265" fmla="*/ 800100 w 5177118"/>
                <a:gd name="connsiteY265" fmla="*/ 968189 h 2575112"/>
                <a:gd name="connsiteX266" fmla="*/ 786653 w 5177118"/>
                <a:gd name="connsiteY266" fmla="*/ 927848 h 2575112"/>
                <a:gd name="connsiteX267" fmla="*/ 719418 w 5177118"/>
                <a:gd name="connsiteY267" fmla="*/ 900953 h 2575112"/>
                <a:gd name="connsiteX268" fmla="*/ 672353 w 5177118"/>
                <a:gd name="connsiteY268" fmla="*/ 887506 h 2575112"/>
                <a:gd name="connsiteX269" fmla="*/ 605118 w 5177118"/>
                <a:gd name="connsiteY269" fmla="*/ 853889 h 2575112"/>
                <a:gd name="connsiteX270" fmla="*/ 584947 w 5177118"/>
                <a:gd name="connsiteY270" fmla="*/ 840442 h 2575112"/>
                <a:gd name="connsiteX271" fmla="*/ 531159 w 5177118"/>
                <a:gd name="connsiteY271" fmla="*/ 826995 h 2575112"/>
                <a:gd name="connsiteX272" fmla="*/ 510988 w 5177118"/>
                <a:gd name="connsiteY272" fmla="*/ 820271 h 2575112"/>
                <a:gd name="connsiteX273" fmla="*/ 463924 w 5177118"/>
                <a:gd name="connsiteY273" fmla="*/ 813548 h 2575112"/>
                <a:gd name="connsiteX274" fmla="*/ 430306 w 5177118"/>
                <a:gd name="connsiteY274" fmla="*/ 806824 h 2575112"/>
                <a:gd name="connsiteX275" fmla="*/ 389965 w 5177118"/>
                <a:gd name="connsiteY275" fmla="*/ 800100 h 2575112"/>
                <a:gd name="connsiteX276" fmla="*/ 369794 w 5177118"/>
                <a:gd name="connsiteY276" fmla="*/ 793377 h 2575112"/>
                <a:gd name="connsiteX277" fmla="*/ 342900 w 5177118"/>
                <a:gd name="connsiteY277" fmla="*/ 786653 h 2575112"/>
                <a:gd name="connsiteX278" fmla="*/ 302559 w 5177118"/>
                <a:gd name="connsiteY278" fmla="*/ 773206 h 2575112"/>
                <a:gd name="connsiteX279" fmla="*/ 255494 w 5177118"/>
                <a:gd name="connsiteY279" fmla="*/ 766483 h 2575112"/>
                <a:gd name="connsiteX280" fmla="*/ 235324 w 5177118"/>
                <a:gd name="connsiteY280" fmla="*/ 759759 h 2575112"/>
                <a:gd name="connsiteX281" fmla="*/ 208429 w 5177118"/>
                <a:gd name="connsiteY281" fmla="*/ 753036 h 2575112"/>
                <a:gd name="connsiteX282" fmla="*/ 188259 w 5177118"/>
                <a:gd name="connsiteY282" fmla="*/ 739589 h 2575112"/>
                <a:gd name="connsiteX283" fmla="*/ 168088 w 5177118"/>
                <a:gd name="connsiteY283" fmla="*/ 732865 h 2575112"/>
                <a:gd name="connsiteX284" fmla="*/ 107576 w 5177118"/>
                <a:gd name="connsiteY284" fmla="*/ 699248 h 2575112"/>
                <a:gd name="connsiteX285" fmla="*/ 94129 w 5177118"/>
                <a:gd name="connsiteY285" fmla="*/ 685800 h 2575112"/>
                <a:gd name="connsiteX286" fmla="*/ 73959 w 5177118"/>
                <a:gd name="connsiteY286" fmla="*/ 672353 h 2575112"/>
                <a:gd name="connsiteX287" fmla="*/ 60512 w 5177118"/>
                <a:gd name="connsiteY287" fmla="*/ 652183 h 2575112"/>
                <a:gd name="connsiteX288" fmla="*/ 40341 w 5177118"/>
                <a:gd name="connsiteY288" fmla="*/ 632012 h 2575112"/>
                <a:gd name="connsiteX289" fmla="*/ 6724 w 5177118"/>
                <a:gd name="connsiteY289" fmla="*/ 591671 h 2575112"/>
                <a:gd name="connsiteX290" fmla="*/ 0 w 5177118"/>
                <a:gd name="connsiteY290" fmla="*/ 571500 h 2575112"/>
                <a:gd name="connsiteX291" fmla="*/ 20171 w 5177118"/>
                <a:gd name="connsiteY291" fmla="*/ 504265 h 2575112"/>
                <a:gd name="connsiteX292" fmla="*/ 40341 w 5177118"/>
                <a:gd name="connsiteY292" fmla="*/ 490818 h 2575112"/>
                <a:gd name="connsiteX293" fmla="*/ 67235 w 5177118"/>
                <a:gd name="connsiteY293" fmla="*/ 484095 h 2575112"/>
                <a:gd name="connsiteX294" fmla="*/ 107576 w 5177118"/>
                <a:gd name="connsiteY294" fmla="*/ 450477 h 2575112"/>
                <a:gd name="connsiteX295" fmla="*/ 147918 w 5177118"/>
                <a:gd name="connsiteY295" fmla="*/ 437030 h 2575112"/>
                <a:gd name="connsiteX296" fmla="*/ 174812 w 5177118"/>
                <a:gd name="connsiteY296" fmla="*/ 423583 h 2575112"/>
                <a:gd name="connsiteX297" fmla="*/ 228600 w 5177118"/>
                <a:gd name="connsiteY297" fmla="*/ 416859 h 2575112"/>
                <a:gd name="connsiteX298" fmla="*/ 309282 w 5177118"/>
                <a:gd name="connsiteY298" fmla="*/ 423583 h 2575112"/>
                <a:gd name="connsiteX299" fmla="*/ 349624 w 5177118"/>
                <a:gd name="connsiteY299" fmla="*/ 443753 h 2575112"/>
                <a:gd name="connsiteX300" fmla="*/ 443753 w 5177118"/>
                <a:gd name="connsiteY300" fmla="*/ 470648 h 2575112"/>
                <a:gd name="connsiteX301" fmla="*/ 510988 w 5177118"/>
                <a:gd name="connsiteY301" fmla="*/ 490818 h 2575112"/>
                <a:gd name="connsiteX302" fmla="*/ 531159 w 5177118"/>
                <a:gd name="connsiteY302" fmla="*/ 497542 h 2575112"/>
                <a:gd name="connsiteX303" fmla="*/ 632012 w 5177118"/>
                <a:gd name="connsiteY303" fmla="*/ 490818 h 2575112"/>
                <a:gd name="connsiteX304" fmla="*/ 685800 w 5177118"/>
                <a:gd name="connsiteY304" fmla="*/ 477371 h 2575112"/>
                <a:gd name="connsiteX305" fmla="*/ 746312 w 5177118"/>
                <a:gd name="connsiteY305" fmla="*/ 463924 h 2575112"/>
                <a:gd name="connsiteX306" fmla="*/ 766482 w 5177118"/>
                <a:gd name="connsiteY306" fmla="*/ 457200 h 2575112"/>
                <a:gd name="connsiteX307" fmla="*/ 860612 w 5177118"/>
                <a:gd name="connsiteY307" fmla="*/ 437030 h 2575112"/>
                <a:gd name="connsiteX308" fmla="*/ 900953 w 5177118"/>
                <a:gd name="connsiteY308" fmla="*/ 423583 h 2575112"/>
                <a:gd name="connsiteX309" fmla="*/ 927847 w 5177118"/>
                <a:gd name="connsiteY309" fmla="*/ 410136 h 2575112"/>
                <a:gd name="connsiteX310" fmla="*/ 968188 w 5177118"/>
                <a:gd name="connsiteY310" fmla="*/ 383242 h 2575112"/>
                <a:gd name="connsiteX311" fmla="*/ 988359 w 5177118"/>
                <a:gd name="connsiteY311" fmla="*/ 369795 h 2575112"/>
                <a:gd name="connsiteX312" fmla="*/ 1008529 w 5177118"/>
                <a:gd name="connsiteY312" fmla="*/ 363071 h 2575112"/>
                <a:gd name="connsiteX313" fmla="*/ 1021976 w 5177118"/>
                <a:gd name="connsiteY313" fmla="*/ 342900 h 2575112"/>
                <a:gd name="connsiteX314" fmla="*/ 1035424 w 5177118"/>
                <a:gd name="connsiteY314" fmla="*/ 329453 h 2575112"/>
                <a:gd name="connsiteX315" fmla="*/ 1042147 w 5177118"/>
                <a:gd name="connsiteY315" fmla="*/ 302559 h 2575112"/>
                <a:gd name="connsiteX316" fmla="*/ 1062318 w 5177118"/>
                <a:gd name="connsiteY316" fmla="*/ 255495 h 2575112"/>
                <a:gd name="connsiteX317" fmla="*/ 1082488 w 5177118"/>
                <a:gd name="connsiteY317" fmla="*/ 208430 h 2575112"/>
                <a:gd name="connsiteX318" fmla="*/ 1095935 w 5177118"/>
                <a:gd name="connsiteY318" fmla="*/ 154642 h 2575112"/>
                <a:gd name="connsiteX319" fmla="*/ 1102659 w 5177118"/>
                <a:gd name="connsiteY319" fmla="*/ 73959 h 2575112"/>
                <a:gd name="connsiteX320" fmla="*/ 1109382 w 5177118"/>
                <a:gd name="connsiteY320" fmla="*/ 47065 h 2575112"/>
                <a:gd name="connsiteX321" fmla="*/ 1116106 w 5177118"/>
                <a:gd name="connsiteY321" fmla="*/ 26895 h 2575112"/>
                <a:gd name="connsiteX322" fmla="*/ 1156447 w 5177118"/>
                <a:gd name="connsiteY322" fmla="*/ 13448 h 2575112"/>
                <a:gd name="connsiteX323" fmla="*/ 1243853 w 5177118"/>
                <a:gd name="connsiteY323" fmla="*/ 0 h 2575112"/>
                <a:gd name="connsiteX324" fmla="*/ 1331259 w 5177118"/>
                <a:gd name="connsiteY324" fmla="*/ 6724 h 2575112"/>
                <a:gd name="connsiteX325" fmla="*/ 1385047 w 5177118"/>
                <a:gd name="connsiteY325" fmla="*/ 20171 h 2575112"/>
                <a:gd name="connsiteX326" fmla="*/ 1411941 w 5177118"/>
                <a:gd name="connsiteY326" fmla="*/ 26895 h 2575112"/>
                <a:gd name="connsiteX327" fmla="*/ 1432112 w 5177118"/>
                <a:gd name="connsiteY327" fmla="*/ 40342 h 2575112"/>
                <a:gd name="connsiteX328" fmla="*/ 1479176 w 5177118"/>
                <a:gd name="connsiteY328" fmla="*/ 53789 h 2575112"/>
                <a:gd name="connsiteX329" fmla="*/ 1532965 w 5177118"/>
                <a:gd name="connsiteY329" fmla="*/ 73959 h 2575112"/>
                <a:gd name="connsiteX330" fmla="*/ 1553135 w 5177118"/>
                <a:gd name="connsiteY330" fmla="*/ 80683 h 2575112"/>
                <a:gd name="connsiteX331" fmla="*/ 1606924 w 5177118"/>
                <a:gd name="connsiteY331" fmla="*/ 87406 h 2575112"/>
                <a:gd name="connsiteX332" fmla="*/ 1667888 w 5177118"/>
                <a:gd name="connsiteY332" fmla="*/ 152602 h 2575112"/>
                <a:gd name="connsiteX333" fmla="*/ 1780526 w 5177118"/>
                <a:gd name="connsiteY333" fmla="*/ 166426 h 2575112"/>
                <a:gd name="connsiteX334" fmla="*/ 1856450 w 5177118"/>
                <a:gd name="connsiteY334" fmla="*/ 183802 h 2575112"/>
                <a:gd name="connsiteX335" fmla="*/ 1994470 w 5177118"/>
                <a:gd name="connsiteY335" fmla="*/ 194455 h 2575112"/>
                <a:gd name="connsiteX336" fmla="*/ 2126901 w 5177118"/>
                <a:gd name="connsiteY336" fmla="*/ 194832 h 2575112"/>
                <a:gd name="connsiteX337" fmla="*/ 2155005 w 5177118"/>
                <a:gd name="connsiteY337" fmla="*/ 232756 h 2575112"/>
                <a:gd name="connsiteX338" fmla="*/ 2175175 w 5177118"/>
                <a:gd name="connsiteY338" fmla="*/ 220895 h 2575112"/>
                <a:gd name="connsiteX339" fmla="*/ 2238029 w 5177118"/>
                <a:gd name="connsiteY339" fmla="*/ 255268 h 2575112"/>
                <a:gd name="connsiteX340" fmla="*/ 2305641 w 5177118"/>
                <a:gd name="connsiteY340" fmla="*/ 262370 h 2575112"/>
                <a:gd name="connsiteX341" fmla="*/ 2383528 w 5177118"/>
                <a:gd name="connsiteY341" fmla="*/ 271057 h 2575112"/>
                <a:gd name="connsiteX342" fmla="*/ 2448045 w 5177118"/>
                <a:gd name="connsiteY342" fmla="*/ 277781 h 2575112"/>
                <a:gd name="connsiteX343" fmla="*/ 2475392 w 5177118"/>
                <a:gd name="connsiteY343" fmla="*/ 282540 h 2575112"/>
                <a:gd name="connsiteX344" fmla="*/ 2498735 w 5177118"/>
                <a:gd name="connsiteY344" fmla="*/ 278990 h 2575112"/>
                <a:gd name="connsiteX345" fmla="*/ 2528802 w 5177118"/>
                <a:gd name="connsiteY345" fmla="*/ 292436 h 2575112"/>
                <a:gd name="connsiteX346" fmla="*/ 2548972 w 5177118"/>
                <a:gd name="connsiteY346" fmla="*/ 283749 h 2575112"/>
                <a:gd name="connsiteX347" fmla="*/ 2583799 w 5177118"/>
                <a:gd name="connsiteY347" fmla="*/ 283371 h 2575112"/>
                <a:gd name="connsiteX348" fmla="*/ 2622630 w 5177118"/>
                <a:gd name="connsiteY348" fmla="*/ 284958 h 2575112"/>
                <a:gd name="connsiteX349" fmla="*/ 2712831 w 5177118"/>
                <a:gd name="connsiteY349" fmla="*/ 293267 h 2575112"/>
                <a:gd name="connsiteX350" fmla="*/ 2746071 w 5177118"/>
                <a:gd name="connsiteY350" fmla="*/ 284579 h 2575112"/>
                <a:gd name="connsiteX351" fmla="*/ 2789737 w 5177118"/>
                <a:gd name="connsiteY351" fmla="*/ 306714 h 2575112"/>
                <a:gd name="connsiteX352" fmla="*/ 2794495 w 5177118"/>
                <a:gd name="connsiteY352" fmla="*/ 298026 h 2575112"/>
                <a:gd name="connsiteX353" fmla="*/ 2809982 w 5177118"/>
                <a:gd name="connsiteY353" fmla="*/ 301199 h 2575112"/>
                <a:gd name="connsiteX354" fmla="*/ 2879181 w 5177118"/>
                <a:gd name="connsiteY354" fmla="*/ 287375 h 2575112"/>
                <a:gd name="connsiteX355" fmla="*/ 2965682 w 5177118"/>
                <a:gd name="connsiteY355" fmla="*/ 328699 h 2575112"/>
                <a:gd name="connsiteX356" fmla="*/ 3035183 w 5177118"/>
                <a:gd name="connsiteY356" fmla="*/ 383242 h 2575112"/>
                <a:gd name="connsiteX357" fmla="*/ 3006702 w 5177118"/>
                <a:gd name="connsiteY357" fmla="*/ 364280 h 2575112"/>
                <a:gd name="connsiteX358" fmla="*/ 3079376 w 5177118"/>
                <a:gd name="connsiteY358" fmla="*/ 403412 h 2575112"/>
                <a:gd name="connsiteX359" fmla="*/ 3059206 w 5177118"/>
                <a:gd name="connsiteY359" fmla="*/ 410136 h 2575112"/>
                <a:gd name="connsiteX360" fmla="*/ 3065929 w 5177118"/>
                <a:gd name="connsiteY360" fmla="*/ 437030 h 2575112"/>
                <a:gd name="connsiteX361" fmla="*/ 3106271 w 5177118"/>
                <a:gd name="connsiteY36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45106 w 5177118"/>
                <a:gd name="connsiteY59" fmla="*/ 847165 h 2575112"/>
                <a:gd name="connsiteX60" fmla="*/ 4504765 w 5177118"/>
                <a:gd name="connsiteY60" fmla="*/ 880783 h 2575112"/>
                <a:gd name="connsiteX61" fmla="*/ 4457700 w 5177118"/>
                <a:gd name="connsiteY61" fmla="*/ 934571 h 2575112"/>
                <a:gd name="connsiteX62" fmla="*/ 4457700 w 5177118"/>
                <a:gd name="connsiteY62" fmla="*/ 974912 h 2575112"/>
                <a:gd name="connsiteX63" fmla="*/ 4477871 w 5177118"/>
                <a:gd name="connsiteY63" fmla="*/ 981636 h 2575112"/>
                <a:gd name="connsiteX64" fmla="*/ 4518212 w 5177118"/>
                <a:gd name="connsiteY64" fmla="*/ 954742 h 2575112"/>
                <a:gd name="connsiteX65" fmla="*/ 4531659 w 5177118"/>
                <a:gd name="connsiteY65" fmla="*/ 927848 h 2575112"/>
                <a:gd name="connsiteX66" fmla="*/ 4551829 w 5177118"/>
                <a:gd name="connsiteY66" fmla="*/ 914400 h 2575112"/>
                <a:gd name="connsiteX67" fmla="*/ 4572000 w 5177118"/>
                <a:gd name="connsiteY67" fmla="*/ 894230 h 2575112"/>
                <a:gd name="connsiteX68" fmla="*/ 4612341 w 5177118"/>
                <a:gd name="connsiteY68" fmla="*/ 874059 h 2575112"/>
                <a:gd name="connsiteX69" fmla="*/ 4632512 w 5177118"/>
                <a:gd name="connsiteY69" fmla="*/ 880783 h 2575112"/>
                <a:gd name="connsiteX70" fmla="*/ 4598894 w 5177118"/>
                <a:gd name="connsiteY70" fmla="*/ 961465 h 2575112"/>
                <a:gd name="connsiteX71" fmla="*/ 4578724 w 5177118"/>
                <a:gd name="connsiteY71" fmla="*/ 981636 h 2575112"/>
                <a:gd name="connsiteX72" fmla="*/ 4538382 w 5177118"/>
                <a:gd name="connsiteY72" fmla="*/ 1008530 h 2575112"/>
                <a:gd name="connsiteX73" fmla="*/ 4504765 w 5177118"/>
                <a:gd name="connsiteY73" fmla="*/ 1042148 h 2575112"/>
                <a:gd name="connsiteX74" fmla="*/ 4464424 w 5177118"/>
                <a:gd name="connsiteY74" fmla="*/ 1069042 h 2575112"/>
                <a:gd name="connsiteX75" fmla="*/ 4430806 w 5177118"/>
                <a:gd name="connsiteY75" fmla="*/ 1095936 h 2575112"/>
                <a:gd name="connsiteX76" fmla="*/ 4450976 w 5177118"/>
                <a:gd name="connsiteY76" fmla="*/ 1102659 h 2575112"/>
                <a:gd name="connsiteX77" fmla="*/ 4518212 w 5177118"/>
                <a:gd name="connsiteY77" fmla="*/ 1089212 h 2575112"/>
                <a:gd name="connsiteX78" fmla="*/ 4558553 w 5177118"/>
                <a:gd name="connsiteY78" fmla="*/ 1048871 h 2575112"/>
                <a:gd name="connsiteX79" fmla="*/ 4619065 w 5177118"/>
                <a:gd name="connsiteY79" fmla="*/ 1001806 h 2575112"/>
                <a:gd name="connsiteX80" fmla="*/ 4659406 w 5177118"/>
                <a:gd name="connsiteY80" fmla="*/ 988359 h 2575112"/>
                <a:gd name="connsiteX81" fmla="*/ 4746812 w 5177118"/>
                <a:gd name="connsiteY81" fmla="*/ 1008530 h 2575112"/>
                <a:gd name="connsiteX82" fmla="*/ 4760259 w 5177118"/>
                <a:gd name="connsiteY82" fmla="*/ 1028700 h 2575112"/>
                <a:gd name="connsiteX83" fmla="*/ 4766982 w 5177118"/>
                <a:gd name="connsiteY83" fmla="*/ 1089212 h 2575112"/>
                <a:gd name="connsiteX84" fmla="*/ 4814047 w 5177118"/>
                <a:gd name="connsiteY84" fmla="*/ 1136277 h 2575112"/>
                <a:gd name="connsiteX85" fmla="*/ 4854388 w 5177118"/>
                <a:gd name="connsiteY85" fmla="*/ 1163171 h 2575112"/>
                <a:gd name="connsiteX86" fmla="*/ 4894729 w 5177118"/>
                <a:gd name="connsiteY86" fmla="*/ 1183342 h 2575112"/>
                <a:gd name="connsiteX87" fmla="*/ 4908176 w 5177118"/>
                <a:gd name="connsiteY87" fmla="*/ 1223683 h 2575112"/>
                <a:gd name="connsiteX88" fmla="*/ 4901453 w 5177118"/>
                <a:gd name="connsiteY88" fmla="*/ 1277471 h 2575112"/>
                <a:gd name="connsiteX89" fmla="*/ 4854388 w 5177118"/>
                <a:gd name="connsiteY89" fmla="*/ 1331259 h 2575112"/>
                <a:gd name="connsiteX90" fmla="*/ 4861112 w 5177118"/>
                <a:gd name="connsiteY90" fmla="*/ 1351430 h 2575112"/>
                <a:gd name="connsiteX91" fmla="*/ 4908176 w 5177118"/>
                <a:gd name="connsiteY91" fmla="*/ 1364877 h 2575112"/>
                <a:gd name="connsiteX92" fmla="*/ 4941794 w 5177118"/>
                <a:gd name="connsiteY92" fmla="*/ 1358153 h 2575112"/>
                <a:gd name="connsiteX93" fmla="*/ 4961965 w 5177118"/>
                <a:gd name="connsiteY93" fmla="*/ 1344706 h 2575112"/>
                <a:gd name="connsiteX94" fmla="*/ 5009029 w 5177118"/>
                <a:gd name="connsiteY94" fmla="*/ 1324536 h 2575112"/>
                <a:gd name="connsiteX95" fmla="*/ 5029200 w 5177118"/>
                <a:gd name="connsiteY95" fmla="*/ 1304365 h 2575112"/>
                <a:gd name="connsiteX96" fmla="*/ 5109882 w 5177118"/>
                <a:gd name="connsiteY96" fmla="*/ 1317812 h 2575112"/>
                <a:gd name="connsiteX97" fmla="*/ 5143500 w 5177118"/>
                <a:gd name="connsiteY97" fmla="*/ 1358153 h 2575112"/>
                <a:gd name="connsiteX98" fmla="*/ 5177118 w 5177118"/>
                <a:gd name="connsiteY98" fmla="*/ 1418665 h 2575112"/>
                <a:gd name="connsiteX99" fmla="*/ 5082988 w 5177118"/>
                <a:gd name="connsiteY99" fmla="*/ 1425389 h 2575112"/>
                <a:gd name="connsiteX100" fmla="*/ 5002306 w 5177118"/>
                <a:gd name="connsiteY100" fmla="*/ 1432112 h 2575112"/>
                <a:gd name="connsiteX101" fmla="*/ 4982135 w 5177118"/>
                <a:gd name="connsiteY101" fmla="*/ 1438836 h 2575112"/>
                <a:gd name="connsiteX102" fmla="*/ 4948518 w 5177118"/>
                <a:gd name="connsiteY102" fmla="*/ 1499348 h 2575112"/>
                <a:gd name="connsiteX103" fmla="*/ 4941794 w 5177118"/>
                <a:gd name="connsiteY103" fmla="*/ 1519518 h 2575112"/>
                <a:gd name="connsiteX104" fmla="*/ 4948518 w 5177118"/>
                <a:gd name="connsiteY104" fmla="*/ 1539689 h 2575112"/>
                <a:gd name="connsiteX105" fmla="*/ 4975412 w 5177118"/>
                <a:gd name="connsiteY105" fmla="*/ 1553136 h 2575112"/>
                <a:gd name="connsiteX106" fmla="*/ 5049371 w 5177118"/>
                <a:gd name="connsiteY106" fmla="*/ 1580030 h 2575112"/>
                <a:gd name="connsiteX107" fmla="*/ 5089712 w 5177118"/>
                <a:gd name="connsiteY107" fmla="*/ 1586753 h 2575112"/>
                <a:gd name="connsiteX108" fmla="*/ 5109882 w 5177118"/>
                <a:gd name="connsiteY108" fmla="*/ 1600200 h 2575112"/>
                <a:gd name="connsiteX109" fmla="*/ 5136776 w 5177118"/>
                <a:gd name="connsiteY109" fmla="*/ 1633818 h 2575112"/>
                <a:gd name="connsiteX110" fmla="*/ 5116606 w 5177118"/>
                <a:gd name="connsiteY110" fmla="*/ 1687606 h 2575112"/>
                <a:gd name="connsiteX111" fmla="*/ 5076265 w 5177118"/>
                <a:gd name="connsiteY111" fmla="*/ 1714500 h 2575112"/>
                <a:gd name="connsiteX112" fmla="*/ 5062818 w 5177118"/>
                <a:gd name="connsiteY112" fmla="*/ 1727948 h 2575112"/>
                <a:gd name="connsiteX113" fmla="*/ 5022476 w 5177118"/>
                <a:gd name="connsiteY113" fmla="*/ 1741395 h 2575112"/>
                <a:gd name="connsiteX114" fmla="*/ 4961965 w 5177118"/>
                <a:gd name="connsiteY114" fmla="*/ 1775012 h 2575112"/>
                <a:gd name="connsiteX115" fmla="*/ 4941794 w 5177118"/>
                <a:gd name="connsiteY115" fmla="*/ 1795183 h 2575112"/>
                <a:gd name="connsiteX116" fmla="*/ 4861112 w 5177118"/>
                <a:gd name="connsiteY116" fmla="*/ 1815353 h 2575112"/>
                <a:gd name="connsiteX117" fmla="*/ 4820771 w 5177118"/>
                <a:gd name="connsiteY117" fmla="*/ 1828800 h 2575112"/>
                <a:gd name="connsiteX118" fmla="*/ 4787153 w 5177118"/>
                <a:gd name="connsiteY118" fmla="*/ 1855695 h 2575112"/>
                <a:gd name="connsiteX119" fmla="*/ 4773706 w 5177118"/>
                <a:gd name="connsiteY119" fmla="*/ 1875865 h 2575112"/>
                <a:gd name="connsiteX120" fmla="*/ 4787153 w 5177118"/>
                <a:gd name="connsiteY120" fmla="*/ 1929653 h 2575112"/>
                <a:gd name="connsiteX121" fmla="*/ 4807324 w 5177118"/>
                <a:gd name="connsiteY121" fmla="*/ 1943100 h 2575112"/>
                <a:gd name="connsiteX122" fmla="*/ 4840941 w 5177118"/>
                <a:gd name="connsiteY122" fmla="*/ 1969995 h 2575112"/>
                <a:gd name="connsiteX123" fmla="*/ 4867835 w 5177118"/>
                <a:gd name="connsiteY123" fmla="*/ 1983442 h 2575112"/>
                <a:gd name="connsiteX124" fmla="*/ 4908176 w 5177118"/>
                <a:gd name="connsiteY124" fmla="*/ 1996889 h 2575112"/>
                <a:gd name="connsiteX125" fmla="*/ 4921624 w 5177118"/>
                <a:gd name="connsiteY125" fmla="*/ 2010336 h 2575112"/>
                <a:gd name="connsiteX126" fmla="*/ 4861112 w 5177118"/>
                <a:gd name="connsiteY126" fmla="*/ 2050677 h 2575112"/>
                <a:gd name="connsiteX127" fmla="*/ 4861112 w 5177118"/>
                <a:gd name="connsiteY127" fmla="*/ 2104465 h 2575112"/>
                <a:gd name="connsiteX128" fmla="*/ 4807324 w 5177118"/>
                <a:gd name="connsiteY128" fmla="*/ 2117912 h 2575112"/>
                <a:gd name="connsiteX129" fmla="*/ 4773706 w 5177118"/>
                <a:gd name="connsiteY129" fmla="*/ 2124636 h 2575112"/>
                <a:gd name="connsiteX130" fmla="*/ 4753535 w 5177118"/>
                <a:gd name="connsiteY130" fmla="*/ 2131359 h 2575112"/>
                <a:gd name="connsiteX131" fmla="*/ 4592171 w 5177118"/>
                <a:gd name="connsiteY131" fmla="*/ 2138083 h 2575112"/>
                <a:gd name="connsiteX132" fmla="*/ 4545106 w 5177118"/>
                <a:gd name="connsiteY132" fmla="*/ 2158253 h 2575112"/>
                <a:gd name="connsiteX133" fmla="*/ 4504765 w 5177118"/>
                <a:gd name="connsiteY133" fmla="*/ 2171700 h 2575112"/>
                <a:gd name="connsiteX134" fmla="*/ 4269441 w 5177118"/>
                <a:gd name="connsiteY134" fmla="*/ 2171700 h 2575112"/>
                <a:gd name="connsiteX135" fmla="*/ 4222376 w 5177118"/>
                <a:gd name="connsiteY135" fmla="*/ 2198595 h 2575112"/>
                <a:gd name="connsiteX136" fmla="*/ 4175312 w 5177118"/>
                <a:gd name="connsiteY136" fmla="*/ 2212042 h 2575112"/>
                <a:gd name="connsiteX137" fmla="*/ 4134971 w 5177118"/>
                <a:gd name="connsiteY137" fmla="*/ 2238936 h 2575112"/>
                <a:gd name="connsiteX138" fmla="*/ 4114800 w 5177118"/>
                <a:gd name="connsiteY138" fmla="*/ 2252383 h 2575112"/>
                <a:gd name="connsiteX139" fmla="*/ 4094629 w 5177118"/>
                <a:gd name="connsiteY139" fmla="*/ 2259106 h 2575112"/>
                <a:gd name="connsiteX140" fmla="*/ 4034118 w 5177118"/>
                <a:gd name="connsiteY140" fmla="*/ 2252383 h 2575112"/>
                <a:gd name="connsiteX141" fmla="*/ 4013947 w 5177118"/>
                <a:gd name="connsiteY141" fmla="*/ 2265830 h 2575112"/>
                <a:gd name="connsiteX142" fmla="*/ 3993776 w 5177118"/>
                <a:gd name="connsiteY142" fmla="*/ 2286000 h 2575112"/>
                <a:gd name="connsiteX143" fmla="*/ 3953435 w 5177118"/>
                <a:gd name="connsiteY143" fmla="*/ 2312895 h 2575112"/>
                <a:gd name="connsiteX144" fmla="*/ 3913094 w 5177118"/>
                <a:gd name="connsiteY144" fmla="*/ 2339789 h 2575112"/>
                <a:gd name="connsiteX145" fmla="*/ 3892924 w 5177118"/>
                <a:gd name="connsiteY145" fmla="*/ 2353236 h 2575112"/>
                <a:gd name="connsiteX146" fmla="*/ 3879476 w 5177118"/>
                <a:gd name="connsiteY146" fmla="*/ 2366683 h 2575112"/>
                <a:gd name="connsiteX147" fmla="*/ 3872753 w 5177118"/>
                <a:gd name="connsiteY147" fmla="*/ 2386853 h 2575112"/>
                <a:gd name="connsiteX148" fmla="*/ 3818965 w 5177118"/>
                <a:gd name="connsiteY148" fmla="*/ 2420471 h 2575112"/>
                <a:gd name="connsiteX149" fmla="*/ 3798794 w 5177118"/>
                <a:gd name="connsiteY149" fmla="*/ 2413748 h 2575112"/>
                <a:gd name="connsiteX150" fmla="*/ 3785347 w 5177118"/>
                <a:gd name="connsiteY150" fmla="*/ 2400300 h 2575112"/>
                <a:gd name="connsiteX151" fmla="*/ 3745006 w 5177118"/>
                <a:gd name="connsiteY151" fmla="*/ 2373406 h 2575112"/>
                <a:gd name="connsiteX152" fmla="*/ 3704665 w 5177118"/>
                <a:gd name="connsiteY152" fmla="*/ 2346512 h 2575112"/>
                <a:gd name="connsiteX153" fmla="*/ 3684494 w 5177118"/>
                <a:gd name="connsiteY153" fmla="*/ 2333065 h 2575112"/>
                <a:gd name="connsiteX154" fmla="*/ 3644153 w 5177118"/>
                <a:gd name="connsiteY154" fmla="*/ 2299448 h 2575112"/>
                <a:gd name="connsiteX155" fmla="*/ 3630706 w 5177118"/>
                <a:gd name="connsiteY155" fmla="*/ 2286000 h 2575112"/>
                <a:gd name="connsiteX156" fmla="*/ 3610535 w 5177118"/>
                <a:gd name="connsiteY156" fmla="*/ 2279277 h 2575112"/>
                <a:gd name="connsiteX157" fmla="*/ 3590365 w 5177118"/>
                <a:gd name="connsiteY157" fmla="*/ 2265830 h 2575112"/>
                <a:gd name="connsiteX158" fmla="*/ 3563471 w 5177118"/>
                <a:gd name="connsiteY158" fmla="*/ 2245659 h 2575112"/>
                <a:gd name="connsiteX159" fmla="*/ 3543300 w 5177118"/>
                <a:gd name="connsiteY159" fmla="*/ 2238936 h 2575112"/>
                <a:gd name="connsiteX160" fmla="*/ 3502959 w 5177118"/>
                <a:gd name="connsiteY160" fmla="*/ 2212042 h 2575112"/>
                <a:gd name="connsiteX161" fmla="*/ 3476065 w 5177118"/>
                <a:gd name="connsiteY161" fmla="*/ 2191871 h 2575112"/>
                <a:gd name="connsiteX162" fmla="*/ 3429000 w 5177118"/>
                <a:gd name="connsiteY162" fmla="*/ 2178424 h 2575112"/>
                <a:gd name="connsiteX163" fmla="*/ 3408829 w 5177118"/>
                <a:gd name="connsiteY163" fmla="*/ 2164977 h 2575112"/>
                <a:gd name="connsiteX164" fmla="*/ 3361765 w 5177118"/>
                <a:gd name="connsiteY164" fmla="*/ 2185148 h 2575112"/>
                <a:gd name="connsiteX165" fmla="*/ 3341594 w 5177118"/>
                <a:gd name="connsiteY165" fmla="*/ 2198595 h 2575112"/>
                <a:gd name="connsiteX166" fmla="*/ 3328147 w 5177118"/>
                <a:gd name="connsiteY166" fmla="*/ 2218765 h 2575112"/>
                <a:gd name="connsiteX167" fmla="*/ 3307976 w 5177118"/>
                <a:gd name="connsiteY167" fmla="*/ 2238936 h 2575112"/>
                <a:gd name="connsiteX168" fmla="*/ 3314700 w 5177118"/>
                <a:gd name="connsiteY168" fmla="*/ 2312895 h 2575112"/>
                <a:gd name="connsiteX169" fmla="*/ 3341594 w 5177118"/>
                <a:gd name="connsiteY169" fmla="*/ 2400300 h 2575112"/>
                <a:gd name="connsiteX170" fmla="*/ 3355041 w 5177118"/>
                <a:gd name="connsiteY170" fmla="*/ 2413748 h 2575112"/>
                <a:gd name="connsiteX171" fmla="*/ 3375212 w 5177118"/>
                <a:gd name="connsiteY171" fmla="*/ 2460812 h 2575112"/>
                <a:gd name="connsiteX172" fmla="*/ 3395382 w 5177118"/>
                <a:gd name="connsiteY172" fmla="*/ 2528048 h 2575112"/>
                <a:gd name="connsiteX173" fmla="*/ 3388659 w 5177118"/>
                <a:gd name="connsiteY173" fmla="*/ 2568389 h 2575112"/>
                <a:gd name="connsiteX174" fmla="*/ 3368488 w 5177118"/>
                <a:gd name="connsiteY174" fmla="*/ 2575112 h 2575112"/>
                <a:gd name="connsiteX175" fmla="*/ 3307976 w 5177118"/>
                <a:gd name="connsiteY175" fmla="*/ 2568389 h 2575112"/>
                <a:gd name="connsiteX176" fmla="*/ 3227294 w 5177118"/>
                <a:gd name="connsiteY176" fmla="*/ 2514600 h 2575112"/>
                <a:gd name="connsiteX177" fmla="*/ 3173506 w 5177118"/>
                <a:gd name="connsiteY177" fmla="*/ 2460812 h 2575112"/>
                <a:gd name="connsiteX178" fmla="*/ 3133165 w 5177118"/>
                <a:gd name="connsiteY178" fmla="*/ 2433918 h 2575112"/>
                <a:gd name="connsiteX179" fmla="*/ 3112994 w 5177118"/>
                <a:gd name="connsiteY179" fmla="*/ 2413748 h 2575112"/>
                <a:gd name="connsiteX180" fmla="*/ 3039035 w 5177118"/>
                <a:gd name="connsiteY180" fmla="*/ 2386853 h 2575112"/>
                <a:gd name="connsiteX181" fmla="*/ 2985247 w 5177118"/>
                <a:gd name="connsiteY181" fmla="*/ 2366683 h 2575112"/>
                <a:gd name="connsiteX182" fmla="*/ 2958353 w 5177118"/>
                <a:gd name="connsiteY182" fmla="*/ 2353236 h 2575112"/>
                <a:gd name="connsiteX183" fmla="*/ 2844053 w 5177118"/>
                <a:gd name="connsiteY183" fmla="*/ 2333065 h 2575112"/>
                <a:gd name="connsiteX184" fmla="*/ 2823882 w 5177118"/>
                <a:gd name="connsiteY184" fmla="*/ 2326342 h 2575112"/>
                <a:gd name="connsiteX185" fmla="*/ 2743200 w 5177118"/>
                <a:gd name="connsiteY185" fmla="*/ 2312895 h 2575112"/>
                <a:gd name="connsiteX186" fmla="*/ 2675965 w 5177118"/>
                <a:gd name="connsiteY186" fmla="*/ 2292724 h 2575112"/>
                <a:gd name="connsiteX187" fmla="*/ 2615453 w 5177118"/>
                <a:gd name="connsiteY187" fmla="*/ 2279277 h 2575112"/>
                <a:gd name="connsiteX188" fmla="*/ 2420471 w 5177118"/>
                <a:gd name="connsiteY188" fmla="*/ 2265830 h 2575112"/>
                <a:gd name="connsiteX189" fmla="*/ 2386853 w 5177118"/>
                <a:gd name="connsiteY189" fmla="*/ 2259106 h 2575112"/>
                <a:gd name="connsiteX190" fmla="*/ 2286000 w 5177118"/>
                <a:gd name="connsiteY190" fmla="*/ 2272553 h 2575112"/>
                <a:gd name="connsiteX191" fmla="*/ 2259106 w 5177118"/>
                <a:gd name="connsiteY191" fmla="*/ 2279277 h 2575112"/>
                <a:gd name="connsiteX192" fmla="*/ 2185147 w 5177118"/>
                <a:gd name="connsiteY192" fmla="*/ 2272553 h 2575112"/>
                <a:gd name="connsiteX193" fmla="*/ 2070847 w 5177118"/>
                <a:gd name="connsiteY193" fmla="*/ 2259106 h 2575112"/>
                <a:gd name="connsiteX194" fmla="*/ 1707776 w 5177118"/>
                <a:gd name="connsiteY194" fmla="*/ 2245659 h 2575112"/>
                <a:gd name="connsiteX195" fmla="*/ 1674159 w 5177118"/>
                <a:gd name="connsiteY195" fmla="*/ 2232212 h 2575112"/>
                <a:gd name="connsiteX196" fmla="*/ 1633818 w 5177118"/>
                <a:gd name="connsiteY196" fmla="*/ 2225489 h 2575112"/>
                <a:gd name="connsiteX197" fmla="*/ 1600200 w 5177118"/>
                <a:gd name="connsiteY197" fmla="*/ 2218765 h 2575112"/>
                <a:gd name="connsiteX198" fmla="*/ 1465729 w 5177118"/>
                <a:gd name="connsiteY198" fmla="*/ 2198595 h 2575112"/>
                <a:gd name="connsiteX199" fmla="*/ 1371600 w 5177118"/>
                <a:gd name="connsiteY199" fmla="*/ 2178424 h 2575112"/>
                <a:gd name="connsiteX200" fmla="*/ 1297641 w 5177118"/>
                <a:gd name="connsiteY200" fmla="*/ 2164977 h 2575112"/>
                <a:gd name="connsiteX201" fmla="*/ 1163171 w 5177118"/>
                <a:gd name="connsiteY201" fmla="*/ 2151530 h 2575112"/>
                <a:gd name="connsiteX202" fmla="*/ 1116106 w 5177118"/>
                <a:gd name="connsiteY202" fmla="*/ 2144806 h 2575112"/>
                <a:gd name="connsiteX203" fmla="*/ 1062318 w 5177118"/>
                <a:gd name="connsiteY203" fmla="*/ 2131359 h 2575112"/>
                <a:gd name="connsiteX204" fmla="*/ 1001806 w 5177118"/>
                <a:gd name="connsiteY204" fmla="*/ 2138083 h 2575112"/>
                <a:gd name="connsiteX205" fmla="*/ 988359 w 5177118"/>
                <a:gd name="connsiteY205" fmla="*/ 2158253 h 2575112"/>
                <a:gd name="connsiteX206" fmla="*/ 974912 w 5177118"/>
                <a:gd name="connsiteY206" fmla="*/ 2198595 h 2575112"/>
                <a:gd name="connsiteX207" fmla="*/ 995082 w 5177118"/>
                <a:gd name="connsiteY207" fmla="*/ 2212042 h 2575112"/>
                <a:gd name="connsiteX208" fmla="*/ 968188 w 5177118"/>
                <a:gd name="connsiteY208" fmla="*/ 2225489 h 2575112"/>
                <a:gd name="connsiteX209" fmla="*/ 927847 w 5177118"/>
                <a:gd name="connsiteY209" fmla="*/ 2238936 h 2575112"/>
                <a:gd name="connsiteX210" fmla="*/ 847165 w 5177118"/>
                <a:gd name="connsiteY210" fmla="*/ 2232212 h 2575112"/>
                <a:gd name="connsiteX211" fmla="*/ 766482 w 5177118"/>
                <a:gd name="connsiteY211" fmla="*/ 2218765 h 2575112"/>
                <a:gd name="connsiteX212" fmla="*/ 510988 w 5177118"/>
                <a:gd name="connsiteY212" fmla="*/ 2218765 h 2575112"/>
                <a:gd name="connsiteX213" fmla="*/ 504265 w 5177118"/>
                <a:gd name="connsiteY213" fmla="*/ 2198595 h 2575112"/>
                <a:gd name="connsiteX214" fmla="*/ 510988 w 5177118"/>
                <a:gd name="connsiteY214" fmla="*/ 2164977 h 2575112"/>
                <a:gd name="connsiteX215" fmla="*/ 537882 w 5177118"/>
                <a:gd name="connsiteY215" fmla="*/ 2124636 h 2575112"/>
                <a:gd name="connsiteX216" fmla="*/ 544606 w 5177118"/>
                <a:gd name="connsiteY216" fmla="*/ 2104465 h 2575112"/>
                <a:gd name="connsiteX217" fmla="*/ 537882 w 5177118"/>
                <a:gd name="connsiteY217" fmla="*/ 2084295 h 2575112"/>
                <a:gd name="connsiteX218" fmla="*/ 490818 w 5177118"/>
                <a:gd name="connsiteY218" fmla="*/ 2064124 h 2575112"/>
                <a:gd name="connsiteX219" fmla="*/ 470647 w 5177118"/>
                <a:gd name="connsiteY219" fmla="*/ 2057400 h 2575112"/>
                <a:gd name="connsiteX220" fmla="*/ 450476 w 5177118"/>
                <a:gd name="connsiteY220" fmla="*/ 2043953 h 2575112"/>
                <a:gd name="connsiteX221" fmla="*/ 389965 w 5177118"/>
                <a:gd name="connsiteY221" fmla="*/ 2037230 h 2575112"/>
                <a:gd name="connsiteX222" fmla="*/ 329453 w 5177118"/>
                <a:gd name="connsiteY222" fmla="*/ 2017059 h 2575112"/>
                <a:gd name="connsiteX223" fmla="*/ 309282 w 5177118"/>
                <a:gd name="connsiteY223" fmla="*/ 2010336 h 2575112"/>
                <a:gd name="connsiteX224" fmla="*/ 268941 w 5177118"/>
                <a:gd name="connsiteY224" fmla="*/ 1983442 h 2575112"/>
                <a:gd name="connsiteX225" fmla="*/ 248771 w 5177118"/>
                <a:gd name="connsiteY225" fmla="*/ 1969995 h 2575112"/>
                <a:gd name="connsiteX226" fmla="*/ 228600 w 5177118"/>
                <a:gd name="connsiteY226" fmla="*/ 1963271 h 2575112"/>
                <a:gd name="connsiteX227" fmla="*/ 188259 w 5177118"/>
                <a:gd name="connsiteY227" fmla="*/ 1943100 h 2575112"/>
                <a:gd name="connsiteX228" fmla="*/ 174812 w 5177118"/>
                <a:gd name="connsiteY228" fmla="*/ 1922930 h 2575112"/>
                <a:gd name="connsiteX229" fmla="*/ 154641 w 5177118"/>
                <a:gd name="connsiteY229" fmla="*/ 1916206 h 2575112"/>
                <a:gd name="connsiteX230" fmla="*/ 134471 w 5177118"/>
                <a:gd name="connsiteY230" fmla="*/ 1902759 h 2575112"/>
                <a:gd name="connsiteX231" fmla="*/ 107576 w 5177118"/>
                <a:gd name="connsiteY231" fmla="*/ 1862418 h 2575112"/>
                <a:gd name="connsiteX232" fmla="*/ 94129 w 5177118"/>
                <a:gd name="connsiteY232" fmla="*/ 1842248 h 2575112"/>
                <a:gd name="connsiteX233" fmla="*/ 87406 w 5177118"/>
                <a:gd name="connsiteY233" fmla="*/ 1822077 h 2575112"/>
                <a:gd name="connsiteX234" fmla="*/ 67235 w 5177118"/>
                <a:gd name="connsiteY234" fmla="*/ 1801906 h 2575112"/>
                <a:gd name="connsiteX235" fmla="*/ 73959 w 5177118"/>
                <a:gd name="connsiteY235" fmla="*/ 1741395 h 2575112"/>
                <a:gd name="connsiteX236" fmla="*/ 80682 w 5177118"/>
                <a:gd name="connsiteY236" fmla="*/ 1714500 h 2575112"/>
                <a:gd name="connsiteX237" fmla="*/ 100853 w 5177118"/>
                <a:gd name="connsiteY237" fmla="*/ 1694330 h 2575112"/>
                <a:gd name="connsiteX238" fmla="*/ 141194 w 5177118"/>
                <a:gd name="connsiteY238" fmla="*/ 1667436 h 2575112"/>
                <a:gd name="connsiteX239" fmla="*/ 181535 w 5177118"/>
                <a:gd name="connsiteY239" fmla="*/ 1653989 h 2575112"/>
                <a:gd name="connsiteX240" fmla="*/ 208429 w 5177118"/>
                <a:gd name="connsiteY240" fmla="*/ 1647265 h 2575112"/>
                <a:gd name="connsiteX241" fmla="*/ 248771 w 5177118"/>
                <a:gd name="connsiteY241" fmla="*/ 1633818 h 2575112"/>
                <a:gd name="connsiteX242" fmla="*/ 316006 w 5177118"/>
                <a:gd name="connsiteY242" fmla="*/ 1627095 h 2575112"/>
                <a:gd name="connsiteX243" fmla="*/ 336176 w 5177118"/>
                <a:gd name="connsiteY243" fmla="*/ 1613648 h 2575112"/>
                <a:gd name="connsiteX244" fmla="*/ 349624 w 5177118"/>
                <a:gd name="connsiteY244" fmla="*/ 1600200 h 2575112"/>
                <a:gd name="connsiteX245" fmla="*/ 369794 w 5177118"/>
                <a:gd name="connsiteY245" fmla="*/ 1593477 h 2575112"/>
                <a:gd name="connsiteX246" fmla="*/ 416859 w 5177118"/>
                <a:gd name="connsiteY246" fmla="*/ 1566583 h 2575112"/>
                <a:gd name="connsiteX247" fmla="*/ 437029 w 5177118"/>
                <a:gd name="connsiteY247" fmla="*/ 1553136 h 2575112"/>
                <a:gd name="connsiteX248" fmla="*/ 450476 w 5177118"/>
                <a:gd name="connsiteY248" fmla="*/ 1532965 h 2575112"/>
                <a:gd name="connsiteX249" fmla="*/ 463924 w 5177118"/>
                <a:gd name="connsiteY249" fmla="*/ 1485900 h 2575112"/>
                <a:gd name="connsiteX250" fmla="*/ 470647 w 5177118"/>
                <a:gd name="connsiteY250" fmla="*/ 1465730 h 2575112"/>
                <a:gd name="connsiteX251" fmla="*/ 463924 w 5177118"/>
                <a:gd name="connsiteY251" fmla="*/ 1411942 h 2575112"/>
                <a:gd name="connsiteX252" fmla="*/ 450476 w 5177118"/>
                <a:gd name="connsiteY252" fmla="*/ 1371600 h 2575112"/>
                <a:gd name="connsiteX253" fmla="*/ 463924 w 5177118"/>
                <a:gd name="connsiteY253" fmla="*/ 1243853 h 2575112"/>
                <a:gd name="connsiteX254" fmla="*/ 477371 w 5177118"/>
                <a:gd name="connsiteY254" fmla="*/ 1203512 h 2575112"/>
                <a:gd name="connsiteX255" fmla="*/ 497541 w 5177118"/>
                <a:gd name="connsiteY255" fmla="*/ 1183342 h 2575112"/>
                <a:gd name="connsiteX256" fmla="*/ 510988 w 5177118"/>
                <a:gd name="connsiteY256" fmla="*/ 1163171 h 2575112"/>
                <a:gd name="connsiteX257" fmla="*/ 537882 w 5177118"/>
                <a:gd name="connsiteY257" fmla="*/ 1143000 h 2575112"/>
                <a:gd name="connsiteX258" fmla="*/ 578224 w 5177118"/>
                <a:gd name="connsiteY258" fmla="*/ 1116106 h 2575112"/>
                <a:gd name="connsiteX259" fmla="*/ 732865 w 5177118"/>
                <a:gd name="connsiteY259" fmla="*/ 1109383 h 2575112"/>
                <a:gd name="connsiteX260" fmla="*/ 766482 w 5177118"/>
                <a:gd name="connsiteY260" fmla="*/ 1082489 h 2575112"/>
                <a:gd name="connsiteX261" fmla="*/ 779929 w 5177118"/>
                <a:gd name="connsiteY261" fmla="*/ 1042148 h 2575112"/>
                <a:gd name="connsiteX262" fmla="*/ 826994 w 5177118"/>
                <a:gd name="connsiteY262" fmla="*/ 1035424 h 2575112"/>
                <a:gd name="connsiteX263" fmla="*/ 813547 w 5177118"/>
                <a:gd name="connsiteY263" fmla="*/ 1015253 h 2575112"/>
                <a:gd name="connsiteX264" fmla="*/ 800100 w 5177118"/>
                <a:gd name="connsiteY264" fmla="*/ 968189 h 2575112"/>
                <a:gd name="connsiteX265" fmla="*/ 786653 w 5177118"/>
                <a:gd name="connsiteY265" fmla="*/ 927848 h 2575112"/>
                <a:gd name="connsiteX266" fmla="*/ 719418 w 5177118"/>
                <a:gd name="connsiteY266" fmla="*/ 900953 h 2575112"/>
                <a:gd name="connsiteX267" fmla="*/ 672353 w 5177118"/>
                <a:gd name="connsiteY267" fmla="*/ 887506 h 2575112"/>
                <a:gd name="connsiteX268" fmla="*/ 605118 w 5177118"/>
                <a:gd name="connsiteY268" fmla="*/ 853889 h 2575112"/>
                <a:gd name="connsiteX269" fmla="*/ 584947 w 5177118"/>
                <a:gd name="connsiteY269" fmla="*/ 840442 h 2575112"/>
                <a:gd name="connsiteX270" fmla="*/ 531159 w 5177118"/>
                <a:gd name="connsiteY270" fmla="*/ 826995 h 2575112"/>
                <a:gd name="connsiteX271" fmla="*/ 510988 w 5177118"/>
                <a:gd name="connsiteY271" fmla="*/ 820271 h 2575112"/>
                <a:gd name="connsiteX272" fmla="*/ 463924 w 5177118"/>
                <a:gd name="connsiteY272" fmla="*/ 813548 h 2575112"/>
                <a:gd name="connsiteX273" fmla="*/ 430306 w 5177118"/>
                <a:gd name="connsiteY273" fmla="*/ 806824 h 2575112"/>
                <a:gd name="connsiteX274" fmla="*/ 389965 w 5177118"/>
                <a:gd name="connsiteY274" fmla="*/ 800100 h 2575112"/>
                <a:gd name="connsiteX275" fmla="*/ 369794 w 5177118"/>
                <a:gd name="connsiteY275" fmla="*/ 793377 h 2575112"/>
                <a:gd name="connsiteX276" fmla="*/ 342900 w 5177118"/>
                <a:gd name="connsiteY276" fmla="*/ 786653 h 2575112"/>
                <a:gd name="connsiteX277" fmla="*/ 302559 w 5177118"/>
                <a:gd name="connsiteY277" fmla="*/ 773206 h 2575112"/>
                <a:gd name="connsiteX278" fmla="*/ 255494 w 5177118"/>
                <a:gd name="connsiteY278" fmla="*/ 766483 h 2575112"/>
                <a:gd name="connsiteX279" fmla="*/ 235324 w 5177118"/>
                <a:gd name="connsiteY279" fmla="*/ 759759 h 2575112"/>
                <a:gd name="connsiteX280" fmla="*/ 208429 w 5177118"/>
                <a:gd name="connsiteY280" fmla="*/ 753036 h 2575112"/>
                <a:gd name="connsiteX281" fmla="*/ 188259 w 5177118"/>
                <a:gd name="connsiteY281" fmla="*/ 739589 h 2575112"/>
                <a:gd name="connsiteX282" fmla="*/ 168088 w 5177118"/>
                <a:gd name="connsiteY282" fmla="*/ 732865 h 2575112"/>
                <a:gd name="connsiteX283" fmla="*/ 107576 w 5177118"/>
                <a:gd name="connsiteY283" fmla="*/ 699248 h 2575112"/>
                <a:gd name="connsiteX284" fmla="*/ 94129 w 5177118"/>
                <a:gd name="connsiteY284" fmla="*/ 685800 h 2575112"/>
                <a:gd name="connsiteX285" fmla="*/ 73959 w 5177118"/>
                <a:gd name="connsiteY285" fmla="*/ 672353 h 2575112"/>
                <a:gd name="connsiteX286" fmla="*/ 60512 w 5177118"/>
                <a:gd name="connsiteY286" fmla="*/ 652183 h 2575112"/>
                <a:gd name="connsiteX287" fmla="*/ 40341 w 5177118"/>
                <a:gd name="connsiteY287" fmla="*/ 632012 h 2575112"/>
                <a:gd name="connsiteX288" fmla="*/ 6724 w 5177118"/>
                <a:gd name="connsiteY288" fmla="*/ 591671 h 2575112"/>
                <a:gd name="connsiteX289" fmla="*/ 0 w 5177118"/>
                <a:gd name="connsiteY289" fmla="*/ 571500 h 2575112"/>
                <a:gd name="connsiteX290" fmla="*/ 20171 w 5177118"/>
                <a:gd name="connsiteY290" fmla="*/ 504265 h 2575112"/>
                <a:gd name="connsiteX291" fmla="*/ 40341 w 5177118"/>
                <a:gd name="connsiteY291" fmla="*/ 490818 h 2575112"/>
                <a:gd name="connsiteX292" fmla="*/ 67235 w 5177118"/>
                <a:gd name="connsiteY292" fmla="*/ 484095 h 2575112"/>
                <a:gd name="connsiteX293" fmla="*/ 107576 w 5177118"/>
                <a:gd name="connsiteY293" fmla="*/ 450477 h 2575112"/>
                <a:gd name="connsiteX294" fmla="*/ 147918 w 5177118"/>
                <a:gd name="connsiteY294" fmla="*/ 437030 h 2575112"/>
                <a:gd name="connsiteX295" fmla="*/ 174812 w 5177118"/>
                <a:gd name="connsiteY295" fmla="*/ 423583 h 2575112"/>
                <a:gd name="connsiteX296" fmla="*/ 228600 w 5177118"/>
                <a:gd name="connsiteY296" fmla="*/ 416859 h 2575112"/>
                <a:gd name="connsiteX297" fmla="*/ 309282 w 5177118"/>
                <a:gd name="connsiteY297" fmla="*/ 423583 h 2575112"/>
                <a:gd name="connsiteX298" fmla="*/ 349624 w 5177118"/>
                <a:gd name="connsiteY298" fmla="*/ 443753 h 2575112"/>
                <a:gd name="connsiteX299" fmla="*/ 443753 w 5177118"/>
                <a:gd name="connsiteY299" fmla="*/ 470648 h 2575112"/>
                <a:gd name="connsiteX300" fmla="*/ 510988 w 5177118"/>
                <a:gd name="connsiteY300" fmla="*/ 490818 h 2575112"/>
                <a:gd name="connsiteX301" fmla="*/ 531159 w 5177118"/>
                <a:gd name="connsiteY301" fmla="*/ 497542 h 2575112"/>
                <a:gd name="connsiteX302" fmla="*/ 632012 w 5177118"/>
                <a:gd name="connsiteY302" fmla="*/ 490818 h 2575112"/>
                <a:gd name="connsiteX303" fmla="*/ 685800 w 5177118"/>
                <a:gd name="connsiteY303" fmla="*/ 477371 h 2575112"/>
                <a:gd name="connsiteX304" fmla="*/ 746312 w 5177118"/>
                <a:gd name="connsiteY304" fmla="*/ 463924 h 2575112"/>
                <a:gd name="connsiteX305" fmla="*/ 766482 w 5177118"/>
                <a:gd name="connsiteY305" fmla="*/ 457200 h 2575112"/>
                <a:gd name="connsiteX306" fmla="*/ 860612 w 5177118"/>
                <a:gd name="connsiteY306" fmla="*/ 437030 h 2575112"/>
                <a:gd name="connsiteX307" fmla="*/ 900953 w 5177118"/>
                <a:gd name="connsiteY307" fmla="*/ 423583 h 2575112"/>
                <a:gd name="connsiteX308" fmla="*/ 927847 w 5177118"/>
                <a:gd name="connsiteY308" fmla="*/ 410136 h 2575112"/>
                <a:gd name="connsiteX309" fmla="*/ 968188 w 5177118"/>
                <a:gd name="connsiteY309" fmla="*/ 383242 h 2575112"/>
                <a:gd name="connsiteX310" fmla="*/ 988359 w 5177118"/>
                <a:gd name="connsiteY310" fmla="*/ 369795 h 2575112"/>
                <a:gd name="connsiteX311" fmla="*/ 1008529 w 5177118"/>
                <a:gd name="connsiteY311" fmla="*/ 363071 h 2575112"/>
                <a:gd name="connsiteX312" fmla="*/ 1021976 w 5177118"/>
                <a:gd name="connsiteY312" fmla="*/ 342900 h 2575112"/>
                <a:gd name="connsiteX313" fmla="*/ 1035424 w 5177118"/>
                <a:gd name="connsiteY313" fmla="*/ 329453 h 2575112"/>
                <a:gd name="connsiteX314" fmla="*/ 1042147 w 5177118"/>
                <a:gd name="connsiteY314" fmla="*/ 302559 h 2575112"/>
                <a:gd name="connsiteX315" fmla="*/ 1062318 w 5177118"/>
                <a:gd name="connsiteY315" fmla="*/ 255495 h 2575112"/>
                <a:gd name="connsiteX316" fmla="*/ 1082488 w 5177118"/>
                <a:gd name="connsiteY316" fmla="*/ 208430 h 2575112"/>
                <a:gd name="connsiteX317" fmla="*/ 1095935 w 5177118"/>
                <a:gd name="connsiteY317" fmla="*/ 154642 h 2575112"/>
                <a:gd name="connsiteX318" fmla="*/ 1102659 w 5177118"/>
                <a:gd name="connsiteY318" fmla="*/ 73959 h 2575112"/>
                <a:gd name="connsiteX319" fmla="*/ 1109382 w 5177118"/>
                <a:gd name="connsiteY319" fmla="*/ 47065 h 2575112"/>
                <a:gd name="connsiteX320" fmla="*/ 1116106 w 5177118"/>
                <a:gd name="connsiteY320" fmla="*/ 26895 h 2575112"/>
                <a:gd name="connsiteX321" fmla="*/ 1156447 w 5177118"/>
                <a:gd name="connsiteY321" fmla="*/ 13448 h 2575112"/>
                <a:gd name="connsiteX322" fmla="*/ 1243853 w 5177118"/>
                <a:gd name="connsiteY322" fmla="*/ 0 h 2575112"/>
                <a:gd name="connsiteX323" fmla="*/ 1331259 w 5177118"/>
                <a:gd name="connsiteY323" fmla="*/ 6724 h 2575112"/>
                <a:gd name="connsiteX324" fmla="*/ 1385047 w 5177118"/>
                <a:gd name="connsiteY324" fmla="*/ 20171 h 2575112"/>
                <a:gd name="connsiteX325" fmla="*/ 1411941 w 5177118"/>
                <a:gd name="connsiteY325" fmla="*/ 26895 h 2575112"/>
                <a:gd name="connsiteX326" fmla="*/ 1432112 w 5177118"/>
                <a:gd name="connsiteY326" fmla="*/ 40342 h 2575112"/>
                <a:gd name="connsiteX327" fmla="*/ 1479176 w 5177118"/>
                <a:gd name="connsiteY327" fmla="*/ 53789 h 2575112"/>
                <a:gd name="connsiteX328" fmla="*/ 1532965 w 5177118"/>
                <a:gd name="connsiteY328" fmla="*/ 73959 h 2575112"/>
                <a:gd name="connsiteX329" fmla="*/ 1553135 w 5177118"/>
                <a:gd name="connsiteY329" fmla="*/ 80683 h 2575112"/>
                <a:gd name="connsiteX330" fmla="*/ 1606924 w 5177118"/>
                <a:gd name="connsiteY330" fmla="*/ 87406 h 2575112"/>
                <a:gd name="connsiteX331" fmla="*/ 1667888 w 5177118"/>
                <a:gd name="connsiteY331" fmla="*/ 152602 h 2575112"/>
                <a:gd name="connsiteX332" fmla="*/ 1780526 w 5177118"/>
                <a:gd name="connsiteY332" fmla="*/ 166426 h 2575112"/>
                <a:gd name="connsiteX333" fmla="*/ 1856450 w 5177118"/>
                <a:gd name="connsiteY333" fmla="*/ 183802 h 2575112"/>
                <a:gd name="connsiteX334" fmla="*/ 1994470 w 5177118"/>
                <a:gd name="connsiteY334" fmla="*/ 194455 h 2575112"/>
                <a:gd name="connsiteX335" fmla="*/ 2126901 w 5177118"/>
                <a:gd name="connsiteY335" fmla="*/ 194832 h 2575112"/>
                <a:gd name="connsiteX336" fmla="*/ 2155005 w 5177118"/>
                <a:gd name="connsiteY336" fmla="*/ 232756 h 2575112"/>
                <a:gd name="connsiteX337" fmla="*/ 2175175 w 5177118"/>
                <a:gd name="connsiteY337" fmla="*/ 220895 h 2575112"/>
                <a:gd name="connsiteX338" fmla="*/ 2238029 w 5177118"/>
                <a:gd name="connsiteY338" fmla="*/ 255268 h 2575112"/>
                <a:gd name="connsiteX339" fmla="*/ 2305641 w 5177118"/>
                <a:gd name="connsiteY339" fmla="*/ 262370 h 2575112"/>
                <a:gd name="connsiteX340" fmla="*/ 2383528 w 5177118"/>
                <a:gd name="connsiteY340" fmla="*/ 271057 h 2575112"/>
                <a:gd name="connsiteX341" fmla="*/ 2448045 w 5177118"/>
                <a:gd name="connsiteY341" fmla="*/ 277781 h 2575112"/>
                <a:gd name="connsiteX342" fmla="*/ 2475392 w 5177118"/>
                <a:gd name="connsiteY342" fmla="*/ 282540 h 2575112"/>
                <a:gd name="connsiteX343" fmla="*/ 2498735 w 5177118"/>
                <a:gd name="connsiteY343" fmla="*/ 278990 h 2575112"/>
                <a:gd name="connsiteX344" fmla="*/ 2528802 w 5177118"/>
                <a:gd name="connsiteY344" fmla="*/ 292436 h 2575112"/>
                <a:gd name="connsiteX345" fmla="*/ 2548972 w 5177118"/>
                <a:gd name="connsiteY345" fmla="*/ 283749 h 2575112"/>
                <a:gd name="connsiteX346" fmla="*/ 2583799 w 5177118"/>
                <a:gd name="connsiteY346" fmla="*/ 283371 h 2575112"/>
                <a:gd name="connsiteX347" fmla="*/ 2622630 w 5177118"/>
                <a:gd name="connsiteY347" fmla="*/ 284958 h 2575112"/>
                <a:gd name="connsiteX348" fmla="*/ 2712831 w 5177118"/>
                <a:gd name="connsiteY348" fmla="*/ 293267 h 2575112"/>
                <a:gd name="connsiteX349" fmla="*/ 2746071 w 5177118"/>
                <a:gd name="connsiteY349" fmla="*/ 284579 h 2575112"/>
                <a:gd name="connsiteX350" fmla="*/ 2789737 w 5177118"/>
                <a:gd name="connsiteY350" fmla="*/ 306714 h 2575112"/>
                <a:gd name="connsiteX351" fmla="*/ 2794495 w 5177118"/>
                <a:gd name="connsiteY351" fmla="*/ 298026 h 2575112"/>
                <a:gd name="connsiteX352" fmla="*/ 2809982 w 5177118"/>
                <a:gd name="connsiteY352" fmla="*/ 301199 h 2575112"/>
                <a:gd name="connsiteX353" fmla="*/ 2879181 w 5177118"/>
                <a:gd name="connsiteY353" fmla="*/ 287375 h 2575112"/>
                <a:gd name="connsiteX354" fmla="*/ 2965682 w 5177118"/>
                <a:gd name="connsiteY354" fmla="*/ 328699 h 2575112"/>
                <a:gd name="connsiteX355" fmla="*/ 3035183 w 5177118"/>
                <a:gd name="connsiteY355" fmla="*/ 383242 h 2575112"/>
                <a:gd name="connsiteX356" fmla="*/ 3006702 w 5177118"/>
                <a:gd name="connsiteY356" fmla="*/ 364280 h 2575112"/>
                <a:gd name="connsiteX357" fmla="*/ 3079376 w 5177118"/>
                <a:gd name="connsiteY357" fmla="*/ 403412 h 2575112"/>
                <a:gd name="connsiteX358" fmla="*/ 3059206 w 5177118"/>
                <a:gd name="connsiteY358" fmla="*/ 410136 h 2575112"/>
                <a:gd name="connsiteX359" fmla="*/ 3065929 w 5177118"/>
                <a:gd name="connsiteY359" fmla="*/ 437030 h 2575112"/>
                <a:gd name="connsiteX360" fmla="*/ 3106271 w 5177118"/>
                <a:gd name="connsiteY36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45106 w 5177118"/>
                <a:gd name="connsiteY58" fmla="*/ 840442 h 2575112"/>
                <a:gd name="connsiteX59" fmla="*/ 4504765 w 5177118"/>
                <a:gd name="connsiteY59" fmla="*/ 880783 h 2575112"/>
                <a:gd name="connsiteX60" fmla="*/ 4457700 w 5177118"/>
                <a:gd name="connsiteY60" fmla="*/ 934571 h 2575112"/>
                <a:gd name="connsiteX61" fmla="*/ 4457700 w 5177118"/>
                <a:gd name="connsiteY61" fmla="*/ 974912 h 2575112"/>
                <a:gd name="connsiteX62" fmla="*/ 4477871 w 5177118"/>
                <a:gd name="connsiteY62" fmla="*/ 981636 h 2575112"/>
                <a:gd name="connsiteX63" fmla="*/ 4518212 w 5177118"/>
                <a:gd name="connsiteY63" fmla="*/ 954742 h 2575112"/>
                <a:gd name="connsiteX64" fmla="*/ 4531659 w 5177118"/>
                <a:gd name="connsiteY64" fmla="*/ 927848 h 2575112"/>
                <a:gd name="connsiteX65" fmla="*/ 4551829 w 5177118"/>
                <a:gd name="connsiteY65" fmla="*/ 914400 h 2575112"/>
                <a:gd name="connsiteX66" fmla="*/ 4572000 w 5177118"/>
                <a:gd name="connsiteY66" fmla="*/ 894230 h 2575112"/>
                <a:gd name="connsiteX67" fmla="*/ 4612341 w 5177118"/>
                <a:gd name="connsiteY67" fmla="*/ 874059 h 2575112"/>
                <a:gd name="connsiteX68" fmla="*/ 4632512 w 5177118"/>
                <a:gd name="connsiteY68" fmla="*/ 880783 h 2575112"/>
                <a:gd name="connsiteX69" fmla="*/ 4598894 w 5177118"/>
                <a:gd name="connsiteY69" fmla="*/ 961465 h 2575112"/>
                <a:gd name="connsiteX70" fmla="*/ 4578724 w 5177118"/>
                <a:gd name="connsiteY70" fmla="*/ 981636 h 2575112"/>
                <a:gd name="connsiteX71" fmla="*/ 4538382 w 5177118"/>
                <a:gd name="connsiteY71" fmla="*/ 1008530 h 2575112"/>
                <a:gd name="connsiteX72" fmla="*/ 4504765 w 5177118"/>
                <a:gd name="connsiteY72" fmla="*/ 1042148 h 2575112"/>
                <a:gd name="connsiteX73" fmla="*/ 4464424 w 5177118"/>
                <a:gd name="connsiteY73" fmla="*/ 1069042 h 2575112"/>
                <a:gd name="connsiteX74" fmla="*/ 4430806 w 5177118"/>
                <a:gd name="connsiteY74" fmla="*/ 1095936 h 2575112"/>
                <a:gd name="connsiteX75" fmla="*/ 4450976 w 5177118"/>
                <a:gd name="connsiteY75" fmla="*/ 1102659 h 2575112"/>
                <a:gd name="connsiteX76" fmla="*/ 4518212 w 5177118"/>
                <a:gd name="connsiteY76" fmla="*/ 1089212 h 2575112"/>
                <a:gd name="connsiteX77" fmla="*/ 4558553 w 5177118"/>
                <a:gd name="connsiteY77" fmla="*/ 1048871 h 2575112"/>
                <a:gd name="connsiteX78" fmla="*/ 4619065 w 5177118"/>
                <a:gd name="connsiteY78" fmla="*/ 1001806 h 2575112"/>
                <a:gd name="connsiteX79" fmla="*/ 4659406 w 5177118"/>
                <a:gd name="connsiteY79" fmla="*/ 988359 h 2575112"/>
                <a:gd name="connsiteX80" fmla="*/ 4746812 w 5177118"/>
                <a:gd name="connsiteY80" fmla="*/ 1008530 h 2575112"/>
                <a:gd name="connsiteX81" fmla="*/ 4760259 w 5177118"/>
                <a:gd name="connsiteY81" fmla="*/ 1028700 h 2575112"/>
                <a:gd name="connsiteX82" fmla="*/ 4766982 w 5177118"/>
                <a:gd name="connsiteY82" fmla="*/ 1089212 h 2575112"/>
                <a:gd name="connsiteX83" fmla="*/ 4814047 w 5177118"/>
                <a:gd name="connsiteY83" fmla="*/ 1136277 h 2575112"/>
                <a:gd name="connsiteX84" fmla="*/ 4854388 w 5177118"/>
                <a:gd name="connsiteY84" fmla="*/ 1163171 h 2575112"/>
                <a:gd name="connsiteX85" fmla="*/ 4894729 w 5177118"/>
                <a:gd name="connsiteY85" fmla="*/ 1183342 h 2575112"/>
                <a:gd name="connsiteX86" fmla="*/ 4908176 w 5177118"/>
                <a:gd name="connsiteY86" fmla="*/ 1223683 h 2575112"/>
                <a:gd name="connsiteX87" fmla="*/ 4901453 w 5177118"/>
                <a:gd name="connsiteY87" fmla="*/ 1277471 h 2575112"/>
                <a:gd name="connsiteX88" fmla="*/ 4854388 w 5177118"/>
                <a:gd name="connsiteY88" fmla="*/ 1331259 h 2575112"/>
                <a:gd name="connsiteX89" fmla="*/ 4861112 w 5177118"/>
                <a:gd name="connsiteY89" fmla="*/ 1351430 h 2575112"/>
                <a:gd name="connsiteX90" fmla="*/ 4908176 w 5177118"/>
                <a:gd name="connsiteY90" fmla="*/ 1364877 h 2575112"/>
                <a:gd name="connsiteX91" fmla="*/ 4941794 w 5177118"/>
                <a:gd name="connsiteY91" fmla="*/ 1358153 h 2575112"/>
                <a:gd name="connsiteX92" fmla="*/ 4961965 w 5177118"/>
                <a:gd name="connsiteY92" fmla="*/ 1344706 h 2575112"/>
                <a:gd name="connsiteX93" fmla="*/ 5009029 w 5177118"/>
                <a:gd name="connsiteY93" fmla="*/ 1324536 h 2575112"/>
                <a:gd name="connsiteX94" fmla="*/ 5029200 w 5177118"/>
                <a:gd name="connsiteY94" fmla="*/ 1304365 h 2575112"/>
                <a:gd name="connsiteX95" fmla="*/ 5109882 w 5177118"/>
                <a:gd name="connsiteY95" fmla="*/ 1317812 h 2575112"/>
                <a:gd name="connsiteX96" fmla="*/ 5143500 w 5177118"/>
                <a:gd name="connsiteY96" fmla="*/ 1358153 h 2575112"/>
                <a:gd name="connsiteX97" fmla="*/ 5177118 w 5177118"/>
                <a:gd name="connsiteY97" fmla="*/ 1418665 h 2575112"/>
                <a:gd name="connsiteX98" fmla="*/ 5082988 w 5177118"/>
                <a:gd name="connsiteY98" fmla="*/ 1425389 h 2575112"/>
                <a:gd name="connsiteX99" fmla="*/ 5002306 w 5177118"/>
                <a:gd name="connsiteY99" fmla="*/ 1432112 h 2575112"/>
                <a:gd name="connsiteX100" fmla="*/ 4982135 w 5177118"/>
                <a:gd name="connsiteY100" fmla="*/ 1438836 h 2575112"/>
                <a:gd name="connsiteX101" fmla="*/ 4948518 w 5177118"/>
                <a:gd name="connsiteY101" fmla="*/ 1499348 h 2575112"/>
                <a:gd name="connsiteX102" fmla="*/ 4941794 w 5177118"/>
                <a:gd name="connsiteY102" fmla="*/ 1519518 h 2575112"/>
                <a:gd name="connsiteX103" fmla="*/ 4948518 w 5177118"/>
                <a:gd name="connsiteY103" fmla="*/ 1539689 h 2575112"/>
                <a:gd name="connsiteX104" fmla="*/ 4975412 w 5177118"/>
                <a:gd name="connsiteY104" fmla="*/ 1553136 h 2575112"/>
                <a:gd name="connsiteX105" fmla="*/ 5049371 w 5177118"/>
                <a:gd name="connsiteY105" fmla="*/ 1580030 h 2575112"/>
                <a:gd name="connsiteX106" fmla="*/ 5089712 w 5177118"/>
                <a:gd name="connsiteY106" fmla="*/ 1586753 h 2575112"/>
                <a:gd name="connsiteX107" fmla="*/ 5109882 w 5177118"/>
                <a:gd name="connsiteY107" fmla="*/ 1600200 h 2575112"/>
                <a:gd name="connsiteX108" fmla="*/ 5136776 w 5177118"/>
                <a:gd name="connsiteY108" fmla="*/ 1633818 h 2575112"/>
                <a:gd name="connsiteX109" fmla="*/ 5116606 w 5177118"/>
                <a:gd name="connsiteY109" fmla="*/ 1687606 h 2575112"/>
                <a:gd name="connsiteX110" fmla="*/ 5076265 w 5177118"/>
                <a:gd name="connsiteY110" fmla="*/ 1714500 h 2575112"/>
                <a:gd name="connsiteX111" fmla="*/ 5062818 w 5177118"/>
                <a:gd name="connsiteY111" fmla="*/ 1727948 h 2575112"/>
                <a:gd name="connsiteX112" fmla="*/ 5022476 w 5177118"/>
                <a:gd name="connsiteY112" fmla="*/ 1741395 h 2575112"/>
                <a:gd name="connsiteX113" fmla="*/ 4961965 w 5177118"/>
                <a:gd name="connsiteY113" fmla="*/ 1775012 h 2575112"/>
                <a:gd name="connsiteX114" fmla="*/ 4941794 w 5177118"/>
                <a:gd name="connsiteY114" fmla="*/ 1795183 h 2575112"/>
                <a:gd name="connsiteX115" fmla="*/ 4861112 w 5177118"/>
                <a:gd name="connsiteY115" fmla="*/ 1815353 h 2575112"/>
                <a:gd name="connsiteX116" fmla="*/ 4820771 w 5177118"/>
                <a:gd name="connsiteY116" fmla="*/ 1828800 h 2575112"/>
                <a:gd name="connsiteX117" fmla="*/ 4787153 w 5177118"/>
                <a:gd name="connsiteY117" fmla="*/ 1855695 h 2575112"/>
                <a:gd name="connsiteX118" fmla="*/ 4773706 w 5177118"/>
                <a:gd name="connsiteY118" fmla="*/ 1875865 h 2575112"/>
                <a:gd name="connsiteX119" fmla="*/ 4787153 w 5177118"/>
                <a:gd name="connsiteY119" fmla="*/ 1929653 h 2575112"/>
                <a:gd name="connsiteX120" fmla="*/ 4807324 w 5177118"/>
                <a:gd name="connsiteY120" fmla="*/ 1943100 h 2575112"/>
                <a:gd name="connsiteX121" fmla="*/ 4840941 w 5177118"/>
                <a:gd name="connsiteY121" fmla="*/ 1969995 h 2575112"/>
                <a:gd name="connsiteX122" fmla="*/ 4867835 w 5177118"/>
                <a:gd name="connsiteY122" fmla="*/ 1983442 h 2575112"/>
                <a:gd name="connsiteX123" fmla="*/ 4908176 w 5177118"/>
                <a:gd name="connsiteY123" fmla="*/ 1996889 h 2575112"/>
                <a:gd name="connsiteX124" fmla="*/ 4921624 w 5177118"/>
                <a:gd name="connsiteY124" fmla="*/ 2010336 h 2575112"/>
                <a:gd name="connsiteX125" fmla="*/ 4861112 w 5177118"/>
                <a:gd name="connsiteY125" fmla="*/ 2050677 h 2575112"/>
                <a:gd name="connsiteX126" fmla="*/ 4861112 w 5177118"/>
                <a:gd name="connsiteY126" fmla="*/ 2104465 h 2575112"/>
                <a:gd name="connsiteX127" fmla="*/ 4807324 w 5177118"/>
                <a:gd name="connsiteY127" fmla="*/ 2117912 h 2575112"/>
                <a:gd name="connsiteX128" fmla="*/ 4773706 w 5177118"/>
                <a:gd name="connsiteY128" fmla="*/ 2124636 h 2575112"/>
                <a:gd name="connsiteX129" fmla="*/ 4753535 w 5177118"/>
                <a:gd name="connsiteY129" fmla="*/ 2131359 h 2575112"/>
                <a:gd name="connsiteX130" fmla="*/ 4592171 w 5177118"/>
                <a:gd name="connsiteY130" fmla="*/ 2138083 h 2575112"/>
                <a:gd name="connsiteX131" fmla="*/ 4545106 w 5177118"/>
                <a:gd name="connsiteY131" fmla="*/ 2158253 h 2575112"/>
                <a:gd name="connsiteX132" fmla="*/ 4504765 w 5177118"/>
                <a:gd name="connsiteY132" fmla="*/ 2171700 h 2575112"/>
                <a:gd name="connsiteX133" fmla="*/ 4269441 w 5177118"/>
                <a:gd name="connsiteY133" fmla="*/ 2171700 h 2575112"/>
                <a:gd name="connsiteX134" fmla="*/ 4222376 w 5177118"/>
                <a:gd name="connsiteY134" fmla="*/ 2198595 h 2575112"/>
                <a:gd name="connsiteX135" fmla="*/ 4175312 w 5177118"/>
                <a:gd name="connsiteY135" fmla="*/ 2212042 h 2575112"/>
                <a:gd name="connsiteX136" fmla="*/ 4134971 w 5177118"/>
                <a:gd name="connsiteY136" fmla="*/ 2238936 h 2575112"/>
                <a:gd name="connsiteX137" fmla="*/ 4114800 w 5177118"/>
                <a:gd name="connsiteY137" fmla="*/ 2252383 h 2575112"/>
                <a:gd name="connsiteX138" fmla="*/ 4094629 w 5177118"/>
                <a:gd name="connsiteY138" fmla="*/ 2259106 h 2575112"/>
                <a:gd name="connsiteX139" fmla="*/ 4034118 w 5177118"/>
                <a:gd name="connsiteY139" fmla="*/ 2252383 h 2575112"/>
                <a:gd name="connsiteX140" fmla="*/ 4013947 w 5177118"/>
                <a:gd name="connsiteY140" fmla="*/ 2265830 h 2575112"/>
                <a:gd name="connsiteX141" fmla="*/ 3993776 w 5177118"/>
                <a:gd name="connsiteY141" fmla="*/ 2286000 h 2575112"/>
                <a:gd name="connsiteX142" fmla="*/ 3953435 w 5177118"/>
                <a:gd name="connsiteY142" fmla="*/ 2312895 h 2575112"/>
                <a:gd name="connsiteX143" fmla="*/ 3913094 w 5177118"/>
                <a:gd name="connsiteY143" fmla="*/ 2339789 h 2575112"/>
                <a:gd name="connsiteX144" fmla="*/ 3892924 w 5177118"/>
                <a:gd name="connsiteY144" fmla="*/ 2353236 h 2575112"/>
                <a:gd name="connsiteX145" fmla="*/ 3879476 w 5177118"/>
                <a:gd name="connsiteY145" fmla="*/ 2366683 h 2575112"/>
                <a:gd name="connsiteX146" fmla="*/ 3872753 w 5177118"/>
                <a:gd name="connsiteY146" fmla="*/ 2386853 h 2575112"/>
                <a:gd name="connsiteX147" fmla="*/ 3818965 w 5177118"/>
                <a:gd name="connsiteY147" fmla="*/ 2420471 h 2575112"/>
                <a:gd name="connsiteX148" fmla="*/ 3798794 w 5177118"/>
                <a:gd name="connsiteY148" fmla="*/ 2413748 h 2575112"/>
                <a:gd name="connsiteX149" fmla="*/ 3785347 w 5177118"/>
                <a:gd name="connsiteY149" fmla="*/ 2400300 h 2575112"/>
                <a:gd name="connsiteX150" fmla="*/ 3745006 w 5177118"/>
                <a:gd name="connsiteY150" fmla="*/ 2373406 h 2575112"/>
                <a:gd name="connsiteX151" fmla="*/ 3704665 w 5177118"/>
                <a:gd name="connsiteY151" fmla="*/ 2346512 h 2575112"/>
                <a:gd name="connsiteX152" fmla="*/ 3684494 w 5177118"/>
                <a:gd name="connsiteY152" fmla="*/ 2333065 h 2575112"/>
                <a:gd name="connsiteX153" fmla="*/ 3644153 w 5177118"/>
                <a:gd name="connsiteY153" fmla="*/ 2299448 h 2575112"/>
                <a:gd name="connsiteX154" fmla="*/ 3630706 w 5177118"/>
                <a:gd name="connsiteY154" fmla="*/ 2286000 h 2575112"/>
                <a:gd name="connsiteX155" fmla="*/ 3610535 w 5177118"/>
                <a:gd name="connsiteY155" fmla="*/ 2279277 h 2575112"/>
                <a:gd name="connsiteX156" fmla="*/ 3590365 w 5177118"/>
                <a:gd name="connsiteY156" fmla="*/ 2265830 h 2575112"/>
                <a:gd name="connsiteX157" fmla="*/ 3563471 w 5177118"/>
                <a:gd name="connsiteY157" fmla="*/ 2245659 h 2575112"/>
                <a:gd name="connsiteX158" fmla="*/ 3543300 w 5177118"/>
                <a:gd name="connsiteY158" fmla="*/ 2238936 h 2575112"/>
                <a:gd name="connsiteX159" fmla="*/ 3502959 w 5177118"/>
                <a:gd name="connsiteY159" fmla="*/ 2212042 h 2575112"/>
                <a:gd name="connsiteX160" fmla="*/ 3476065 w 5177118"/>
                <a:gd name="connsiteY160" fmla="*/ 2191871 h 2575112"/>
                <a:gd name="connsiteX161" fmla="*/ 3429000 w 5177118"/>
                <a:gd name="connsiteY161" fmla="*/ 2178424 h 2575112"/>
                <a:gd name="connsiteX162" fmla="*/ 3408829 w 5177118"/>
                <a:gd name="connsiteY162" fmla="*/ 2164977 h 2575112"/>
                <a:gd name="connsiteX163" fmla="*/ 3361765 w 5177118"/>
                <a:gd name="connsiteY163" fmla="*/ 2185148 h 2575112"/>
                <a:gd name="connsiteX164" fmla="*/ 3341594 w 5177118"/>
                <a:gd name="connsiteY164" fmla="*/ 2198595 h 2575112"/>
                <a:gd name="connsiteX165" fmla="*/ 3328147 w 5177118"/>
                <a:gd name="connsiteY165" fmla="*/ 2218765 h 2575112"/>
                <a:gd name="connsiteX166" fmla="*/ 3307976 w 5177118"/>
                <a:gd name="connsiteY166" fmla="*/ 2238936 h 2575112"/>
                <a:gd name="connsiteX167" fmla="*/ 3314700 w 5177118"/>
                <a:gd name="connsiteY167" fmla="*/ 2312895 h 2575112"/>
                <a:gd name="connsiteX168" fmla="*/ 3341594 w 5177118"/>
                <a:gd name="connsiteY168" fmla="*/ 2400300 h 2575112"/>
                <a:gd name="connsiteX169" fmla="*/ 3355041 w 5177118"/>
                <a:gd name="connsiteY169" fmla="*/ 2413748 h 2575112"/>
                <a:gd name="connsiteX170" fmla="*/ 3375212 w 5177118"/>
                <a:gd name="connsiteY170" fmla="*/ 2460812 h 2575112"/>
                <a:gd name="connsiteX171" fmla="*/ 3395382 w 5177118"/>
                <a:gd name="connsiteY171" fmla="*/ 2528048 h 2575112"/>
                <a:gd name="connsiteX172" fmla="*/ 3388659 w 5177118"/>
                <a:gd name="connsiteY172" fmla="*/ 2568389 h 2575112"/>
                <a:gd name="connsiteX173" fmla="*/ 3368488 w 5177118"/>
                <a:gd name="connsiteY173" fmla="*/ 2575112 h 2575112"/>
                <a:gd name="connsiteX174" fmla="*/ 3307976 w 5177118"/>
                <a:gd name="connsiteY174" fmla="*/ 2568389 h 2575112"/>
                <a:gd name="connsiteX175" fmla="*/ 3227294 w 5177118"/>
                <a:gd name="connsiteY175" fmla="*/ 2514600 h 2575112"/>
                <a:gd name="connsiteX176" fmla="*/ 3173506 w 5177118"/>
                <a:gd name="connsiteY176" fmla="*/ 2460812 h 2575112"/>
                <a:gd name="connsiteX177" fmla="*/ 3133165 w 5177118"/>
                <a:gd name="connsiteY177" fmla="*/ 2433918 h 2575112"/>
                <a:gd name="connsiteX178" fmla="*/ 3112994 w 5177118"/>
                <a:gd name="connsiteY178" fmla="*/ 2413748 h 2575112"/>
                <a:gd name="connsiteX179" fmla="*/ 3039035 w 5177118"/>
                <a:gd name="connsiteY179" fmla="*/ 2386853 h 2575112"/>
                <a:gd name="connsiteX180" fmla="*/ 2985247 w 5177118"/>
                <a:gd name="connsiteY180" fmla="*/ 2366683 h 2575112"/>
                <a:gd name="connsiteX181" fmla="*/ 2958353 w 5177118"/>
                <a:gd name="connsiteY181" fmla="*/ 2353236 h 2575112"/>
                <a:gd name="connsiteX182" fmla="*/ 2844053 w 5177118"/>
                <a:gd name="connsiteY182" fmla="*/ 2333065 h 2575112"/>
                <a:gd name="connsiteX183" fmla="*/ 2823882 w 5177118"/>
                <a:gd name="connsiteY183" fmla="*/ 2326342 h 2575112"/>
                <a:gd name="connsiteX184" fmla="*/ 2743200 w 5177118"/>
                <a:gd name="connsiteY184" fmla="*/ 2312895 h 2575112"/>
                <a:gd name="connsiteX185" fmla="*/ 2675965 w 5177118"/>
                <a:gd name="connsiteY185" fmla="*/ 2292724 h 2575112"/>
                <a:gd name="connsiteX186" fmla="*/ 2615453 w 5177118"/>
                <a:gd name="connsiteY186" fmla="*/ 2279277 h 2575112"/>
                <a:gd name="connsiteX187" fmla="*/ 2420471 w 5177118"/>
                <a:gd name="connsiteY187" fmla="*/ 2265830 h 2575112"/>
                <a:gd name="connsiteX188" fmla="*/ 2386853 w 5177118"/>
                <a:gd name="connsiteY188" fmla="*/ 2259106 h 2575112"/>
                <a:gd name="connsiteX189" fmla="*/ 2286000 w 5177118"/>
                <a:gd name="connsiteY189" fmla="*/ 2272553 h 2575112"/>
                <a:gd name="connsiteX190" fmla="*/ 2259106 w 5177118"/>
                <a:gd name="connsiteY190" fmla="*/ 2279277 h 2575112"/>
                <a:gd name="connsiteX191" fmla="*/ 2185147 w 5177118"/>
                <a:gd name="connsiteY191" fmla="*/ 2272553 h 2575112"/>
                <a:gd name="connsiteX192" fmla="*/ 2070847 w 5177118"/>
                <a:gd name="connsiteY192" fmla="*/ 2259106 h 2575112"/>
                <a:gd name="connsiteX193" fmla="*/ 1707776 w 5177118"/>
                <a:gd name="connsiteY193" fmla="*/ 2245659 h 2575112"/>
                <a:gd name="connsiteX194" fmla="*/ 1674159 w 5177118"/>
                <a:gd name="connsiteY194" fmla="*/ 2232212 h 2575112"/>
                <a:gd name="connsiteX195" fmla="*/ 1633818 w 5177118"/>
                <a:gd name="connsiteY195" fmla="*/ 2225489 h 2575112"/>
                <a:gd name="connsiteX196" fmla="*/ 1600200 w 5177118"/>
                <a:gd name="connsiteY196" fmla="*/ 2218765 h 2575112"/>
                <a:gd name="connsiteX197" fmla="*/ 1465729 w 5177118"/>
                <a:gd name="connsiteY197" fmla="*/ 2198595 h 2575112"/>
                <a:gd name="connsiteX198" fmla="*/ 1371600 w 5177118"/>
                <a:gd name="connsiteY198" fmla="*/ 2178424 h 2575112"/>
                <a:gd name="connsiteX199" fmla="*/ 1297641 w 5177118"/>
                <a:gd name="connsiteY199" fmla="*/ 2164977 h 2575112"/>
                <a:gd name="connsiteX200" fmla="*/ 1163171 w 5177118"/>
                <a:gd name="connsiteY200" fmla="*/ 2151530 h 2575112"/>
                <a:gd name="connsiteX201" fmla="*/ 1116106 w 5177118"/>
                <a:gd name="connsiteY201" fmla="*/ 2144806 h 2575112"/>
                <a:gd name="connsiteX202" fmla="*/ 1062318 w 5177118"/>
                <a:gd name="connsiteY202" fmla="*/ 2131359 h 2575112"/>
                <a:gd name="connsiteX203" fmla="*/ 1001806 w 5177118"/>
                <a:gd name="connsiteY203" fmla="*/ 2138083 h 2575112"/>
                <a:gd name="connsiteX204" fmla="*/ 988359 w 5177118"/>
                <a:gd name="connsiteY204" fmla="*/ 2158253 h 2575112"/>
                <a:gd name="connsiteX205" fmla="*/ 974912 w 5177118"/>
                <a:gd name="connsiteY205" fmla="*/ 2198595 h 2575112"/>
                <a:gd name="connsiteX206" fmla="*/ 995082 w 5177118"/>
                <a:gd name="connsiteY206" fmla="*/ 2212042 h 2575112"/>
                <a:gd name="connsiteX207" fmla="*/ 968188 w 5177118"/>
                <a:gd name="connsiteY207" fmla="*/ 2225489 h 2575112"/>
                <a:gd name="connsiteX208" fmla="*/ 927847 w 5177118"/>
                <a:gd name="connsiteY208" fmla="*/ 2238936 h 2575112"/>
                <a:gd name="connsiteX209" fmla="*/ 847165 w 5177118"/>
                <a:gd name="connsiteY209" fmla="*/ 2232212 h 2575112"/>
                <a:gd name="connsiteX210" fmla="*/ 766482 w 5177118"/>
                <a:gd name="connsiteY210" fmla="*/ 2218765 h 2575112"/>
                <a:gd name="connsiteX211" fmla="*/ 510988 w 5177118"/>
                <a:gd name="connsiteY211" fmla="*/ 2218765 h 2575112"/>
                <a:gd name="connsiteX212" fmla="*/ 504265 w 5177118"/>
                <a:gd name="connsiteY212" fmla="*/ 2198595 h 2575112"/>
                <a:gd name="connsiteX213" fmla="*/ 510988 w 5177118"/>
                <a:gd name="connsiteY213" fmla="*/ 2164977 h 2575112"/>
                <a:gd name="connsiteX214" fmla="*/ 537882 w 5177118"/>
                <a:gd name="connsiteY214" fmla="*/ 2124636 h 2575112"/>
                <a:gd name="connsiteX215" fmla="*/ 544606 w 5177118"/>
                <a:gd name="connsiteY215" fmla="*/ 2104465 h 2575112"/>
                <a:gd name="connsiteX216" fmla="*/ 537882 w 5177118"/>
                <a:gd name="connsiteY216" fmla="*/ 2084295 h 2575112"/>
                <a:gd name="connsiteX217" fmla="*/ 490818 w 5177118"/>
                <a:gd name="connsiteY217" fmla="*/ 2064124 h 2575112"/>
                <a:gd name="connsiteX218" fmla="*/ 470647 w 5177118"/>
                <a:gd name="connsiteY218" fmla="*/ 2057400 h 2575112"/>
                <a:gd name="connsiteX219" fmla="*/ 450476 w 5177118"/>
                <a:gd name="connsiteY219" fmla="*/ 2043953 h 2575112"/>
                <a:gd name="connsiteX220" fmla="*/ 389965 w 5177118"/>
                <a:gd name="connsiteY220" fmla="*/ 2037230 h 2575112"/>
                <a:gd name="connsiteX221" fmla="*/ 329453 w 5177118"/>
                <a:gd name="connsiteY221" fmla="*/ 2017059 h 2575112"/>
                <a:gd name="connsiteX222" fmla="*/ 309282 w 5177118"/>
                <a:gd name="connsiteY222" fmla="*/ 2010336 h 2575112"/>
                <a:gd name="connsiteX223" fmla="*/ 268941 w 5177118"/>
                <a:gd name="connsiteY223" fmla="*/ 1983442 h 2575112"/>
                <a:gd name="connsiteX224" fmla="*/ 248771 w 5177118"/>
                <a:gd name="connsiteY224" fmla="*/ 1969995 h 2575112"/>
                <a:gd name="connsiteX225" fmla="*/ 228600 w 5177118"/>
                <a:gd name="connsiteY225" fmla="*/ 1963271 h 2575112"/>
                <a:gd name="connsiteX226" fmla="*/ 188259 w 5177118"/>
                <a:gd name="connsiteY226" fmla="*/ 1943100 h 2575112"/>
                <a:gd name="connsiteX227" fmla="*/ 174812 w 5177118"/>
                <a:gd name="connsiteY227" fmla="*/ 1922930 h 2575112"/>
                <a:gd name="connsiteX228" fmla="*/ 154641 w 5177118"/>
                <a:gd name="connsiteY228" fmla="*/ 1916206 h 2575112"/>
                <a:gd name="connsiteX229" fmla="*/ 134471 w 5177118"/>
                <a:gd name="connsiteY229" fmla="*/ 1902759 h 2575112"/>
                <a:gd name="connsiteX230" fmla="*/ 107576 w 5177118"/>
                <a:gd name="connsiteY230" fmla="*/ 1862418 h 2575112"/>
                <a:gd name="connsiteX231" fmla="*/ 94129 w 5177118"/>
                <a:gd name="connsiteY231" fmla="*/ 1842248 h 2575112"/>
                <a:gd name="connsiteX232" fmla="*/ 87406 w 5177118"/>
                <a:gd name="connsiteY232" fmla="*/ 1822077 h 2575112"/>
                <a:gd name="connsiteX233" fmla="*/ 67235 w 5177118"/>
                <a:gd name="connsiteY233" fmla="*/ 1801906 h 2575112"/>
                <a:gd name="connsiteX234" fmla="*/ 73959 w 5177118"/>
                <a:gd name="connsiteY234" fmla="*/ 1741395 h 2575112"/>
                <a:gd name="connsiteX235" fmla="*/ 80682 w 5177118"/>
                <a:gd name="connsiteY235" fmla="*/ 1714500 h 2575112"/>
                <a:gd name="connsiteX236" fmla="*/ 100853 w 5177118"/>
                <a:gd name="connsiteY236" fmla="*/ 1694330 h 2575112"/>
                <a:gd name="connsiteX237" fmla="*/ 141194 w 5177118"/>
                <a:gd name="connsiteY237" fmla="*/ 1667436 h 2575112"/>
                <a:gd name="connsiteX238" fmla="*/ 181535 w 5177118"/>
                <a:gd name="connsiteY238" fmla="*/ 1653989 h 2575112"/>
                <a:gd name="connsiteX239" fmla="*/ 208429 w 5177118"/>
                <a:gd name="connsiteY239" fmla="*/ 1647265 h 2575112"/>
                <a:gd name="connsiteX240" fmla="*/ 248771 w 5177118"/>
                <a:gd name="connsiteY240" fmla="*/ 1633818 h 2575112"/>
                <a:gd name="connsiteX241" fmla="*/ 316006 w 5177118"/>
                <a:gd name="connsiteY241" fmla="*/ 1627095 h 2575112"/>
                <a:gd name="connsiteX242" fmla="*/ 336176 w 5177118"/>
                <a:gd name="connsiteY242" fmla="*/ 1613648 h 2575112"/>
                <a:gd name="connsiteX243" fmla="*/ 349624 w 5177118"/>
                <a:gd name="connsiteY243" fmla="*/ 1600200 h 2575112"/>
                <a:gd name="connsiteX244" fmla="*/ 369794 w 5177118"/>
                <a:gd name="connsiteY244" fmla="*/ 1593477 h 2575112"/>
                <a:gd name="connsiteX245" fmla="*/ 416859 w 5177118"/>
                <a:gd name="connsiteY245" fmla="*/ 1566583 h 2575112"/>
                <a:gd name="connsiteX246" fmla="*/ 437029 w 5177118"/>
                <a:gd name="connsiteY246" fmla="*/ 1553136 h 2575112"/>
                <a:gd name="connsiteX247" fmla="*/ 450476 w 5177118"/>
                <a:gd name="connsiteY247" fmla="*/ 1532965 h 2575112"/>
                <a:gd name="connsiteX248" fmla="*/ 463924 w 5177118"/>
                <a:gd name="connsiteY248" fmla="*/ 1485900 h 2575112"/>
                <a:gd name="connsiteX249" fmla="*/ 470647 w 5177118"/>
                <a:gd name="connsiteY249" fmla="*/ 1465730 h 2575112"/>
                <a:gd name="connsiteX250" fmla="*/ 463924 w 5177118"/>
                <a:gd name="connsiteY250" fmla="*/ 1411942 h 2575112"/>
                <a:gd name="connsiteX251" fmla="*/ 450476 w 5177118"/>
                <a:gd name="connsiteY251" fmla="*/ 1371600 h 2575112"/>
                <a:gd name="connsiteX252" fmla="*/ 463924 w 5177118"/>
                <a:gd name="connsiteY252" fmla="*/ 1243853 h 2575112"/>
                <a:gd name="connsiteX253" fmla="*/ 477371 w 5177118"/>
                <a:gd name="connsiteY253" fmla="*/ 1203512 h 2575112"/>
                <a:gd name="connsiteX254" fmla="*/ 497541 w 5177118"/>
                <a:gd name="connsiteY254" fmla="*/ 1183342 h 2575112"/>
                <a:gd name="connsiteX255" fmla="*/ 510988 w 5177118"/>
                <a:gd name="connsiteY255" fmla="*/ 1163171 h 2575112"/>
                <a:gd name="connsiteX256" fmla="*/ 537882 w 5177118"/>
                <a:gd name="connsiteY256" fmla="*/ 1143000 h 2575112"/>
                <a:gd name="connsiteX257" fmla="*/ 578224 w 5177118"/>
                <a:gd name="connsiteY257" fmla="*/ 1116106 h 2575112"/>
                <a:gd name="connsiteX258" fmla="*/ 732865 w 5177118"/>
                <a:gd name="connsiteY258" fmla="*/ 1109383 h 2575112"/>
                <a:gd name="connsiteX259" fmla="*/ 766482 w 5177118"/>
                <a:gd name="connsiteY259" fmla="*/ 1082489 h 2575112"/>
                <a:gd name="connsiteX260" fmla="*/ 779929 w 5177118"/>
                <a:gd name="connsiteY260" fmla="*/ 1042148 h 2575112"/>
                <a:gd name="connsiteX261" fmla="*/ 826994 w 5177118"/>
                <a:gd name="connsiteY261" fmla="*/ 1035424 h 2575112"/>
                <a:gd name="connsiteX262" fmla="*/ 813547 w 5177118"/>
                <a:gd name="connsiteY262" fmla="*/ 1015253 h 2575112"/>
                <a:gd name="connsiteX263" fmla="*/ 800100 w 5177118"/>
                <a:gd name="connsiteY263" fmla="*/ 968189 h 2575112"/>
                <a:gd name="connsiteX264" fmla="*/ 786653 w 5177118"/>
                <a:gd name="connsiteY264" fmla="*/ 927848 h 2575112"/>
                <a:gd name="connsiteX265" fmla="*/ 719418 w 5177118"/>
                <a:gd name="connsiteY265" fmla="*/ 900953 h 2575112"/>
                <a:gd name="connsiteX266" fmla="*/ 672353 w 5177118"/>
                <a:gd name="connsiteY266" fmla="*/ 887506 h 2575112"/>
                <a:gd name="connsiteX267" fmla="*/ 605118 w 5177118"/>
                <a:gd name="connsiteY267" fmla="*/ 853889 h 2575112"/>
                <a:gd name="connsiteX268" fmla="*/ 584947 w 5177118"/>
                <a:gd name="connsiteY268" fmla="*/ 840442 h 2575112"/>
                <a:gd name="connsiteX269" fmla="*/ 531159 w 5177118"/>
                <a:gd name="connsiteY269" fmla="*/ 826995 h 2575112"/>
                <a:gd name="connsiteX270" fmla="*/ 510988 w 5177118"/>
                <a:gd name="connsiteY270" fmla="*/ 820271 h 2575112"/>
                <a:gd name="connsiteX271" fmla="*/ 463924 w 5177118"/>
                <a:gd name="connsiteY271" fmla="*/ 813548 h 2575112"/>
                <a:gd name="connsiteX272" fmla="*/ 430306 w 5177118"/>
                <a:gd name="connsiteY272" fmla="*/ 806824 h 2575112"/>
                <a:gd name="connsiteX273" fmla="*/ 389965 w 5177118"/>
                <a:gd name="connsiteY273" fmla="*/ 800100 h 2575112"/>
                <a:gd name="connsiteX274" fmla="*/ 369794 w 5177118"/>
                <a:gd name="connsiteY274" fmla="*/ 793377 h 2575112"/>
                <a:gd name="connsiteX275" fmla="*/ 342900 w 5177118"/>
                <a:gd name="connsiteY275" fmla="*/ 786653 h 2575112"/>
                <a:gd name="connsiteX276" fmla="*/ 302559 w 5177118"/>
                <a:gd name="connsiteY276" fmla="*/ 773206 h 2575112"/>
                <a:gd name="connsiteX277" fmla="*/ 255494 w 5177118"/>
                <a:gd name="connsiteY277" fmla="*/ 766483 h 2575112"/>
                <a:gd name="connsiteX278" fmla="*/ 235324 w 5177118"/>
                <a:gd name="connsiteY278" fmla="*/ 759759 h 2575112"/>
                <a:gd name="connsiteX279" fmla="*/ 208429 w 5177118"/>
                <a:gd name="connsiteY279" fmla="*/ 753036 h 2575112"/>
                <a:gd name="connsiteX280" fmla="*/ 188259 w 5177118"/>
                <a:gd name="connsiteY280" fmla="*/ 739589 h 2575112"/>
                <a:gd name="connsiteX281" fmla="*/ 168088 w 5177118"/>
                <a:gd name="connsiteY281" fmla="*/ 732865 h 2575112"/>
                <a:gd name="connsiteX282" fmla="*/ 107576 w 5177118"/>
                <a:gd name="connsiteY282" fmla="*/ 699248 h 2575112"/>
                <a:gd name="connsiteX283" fmla="*/ 94129 w 5177118"/>
                <a:gd name="connsiteY283" fmla="*/ 685800 h 2575112"/>
                <a:gd name="connsiteX284" fmla="*/ 73959 w 5177118"/>
                <a:gd name="connsiteY284" fmla="*/ 672353 h 2575112"/>
                <a:gd name="connsiteX285" fmla="*/ 60512 w 5177118"/>
                <a:gd name="connsiteY285" fmla="*/ 652183 h 2575112"/>
                <a:gd name="connsiteX286" fmla="*/ 40341 w 5177118"/>
                <a:gd name="connsiteY286" fmla="*/ 632012 h 2575112"/>
                <a:gd name="connsiteX287" fmla="*/ 6724 w 5177118"/>
                <a:gd name="connsiteY287" fmla="*/ 591671 h 2575112"/>
                <a:gd name="connsiteX288" fmla="*/ 0 w 5177118"/>
                <a:gd name="connsiteY288" fmla="*/ 571500 h 2575112"/>
                <a:gd name="connsiteX289" fmla="*/ 20171 w 5177118"/>
                <a:gd name="connsiteY289" fmla="*/ 504265 h 2575112"/>
                <a:gd name="connsiteX290" fmla="*/ 40341 w 5177118"/>
                <a:gd name="connsiteY290" fmla="*/ 490818 h 2575112"/>
                <a:gd name="connsiteX291" fmla="*/ 67235 w 5177118"/>
                <a:gd name="connsiteY291" fmla="*/ 484095 h 2575112"/>
                <a:gd name="connsiteX292" fmla="*/ 107576 w 5177118"/>
                <a:gd name="connsiteY292" fmla="*/ 450477 h 2575112"/>
                <a:gd name="connsiteX293" fmla="*/ 147918 w 5177118"/>
                <a:gd name="connsiteY293" fmla="*/ 437030 h 2575112"/>
                <a:gd name="connsiteX294" fmla="*/ 174812 w 5177118"/>
                <a:gd name="connsiteY294" fmla="*/ 423583 h 2575112"/>
                <a:gd name="connsiteX295" fmla="*/ 228600 w 5177118"/>
                <a:gd name="connsiteY295" fmla="*/ 416859 h 2575112"/>
                <a:gd name="connsiteX296" fmla="*/ 309282 w 5177118"/>
                <a:gd name="connsiteY296" fmla="*/ 423583 h 2575112"/>
                <a:gd name="connsiteX297" fmla="*/ 349624 w 5177118"/>
                <a:gd name="connsiteY297" fmla="*/ 443753 h 2575112"/>
                <a:gd name="connsiteX298" fmla="*/ 443753 w 5177118"/>
                <a:gd name="connsiteY298" fmla="*/ 470648 h 2575112"/>
                <a:gd name="connsiteX299" fmla="*/ 510988 w 5177118"/>
                <a:gd name="connsiteY299" fmla="*/ 490818 h 2575112"/>
                <a:gd name="connsiteX300" fmla="*/ 531159 w 5177118"/>
                <a:gd name="connsiteY300" fmla="*/ 497542 h 2575112"/>
                <a:gd name="connsiteX301" fmla="*/ 632012 w 5177118"/>
                <a:gd name="connsiteY301" fmla="*/ 490818 h 2575112"/>
                <a:gd name="connsiteX302" fmla="*/ 685800 w 5177118"/>
                <a:gd name="connsiteY302" fmla="*/ 477371 h 2575112"/>
                <a:gd name="connsiteX303" fmla="*/ 746312 w 5177118"/>
                <a:gd name="connsiteY303" fmla="*/ 463924 h 2575112"/>
                <a:gd name="connsiteX304" fmla="*/ 766482 w 5177118"/>
                <a:gd name="connsiteY304" fmla="*/ 457200 h 2575112"/>
                <a:gd name="connsiteX305" fmla="*/ 860612 w 5177118"/>
                <a:gd name="connsiteY305" fmla="*/ 437030 h 2575112"/>
                <a:gd name="connsiteX306" fmla="*/ 900953 w 5177118"/>
                <a:gd name="connsiteY306" fmla="*/ 423583 h 2575112"/>
                <a:gd name="connsiteX307" fmla="*/ 927847 w 5177118"/>
                <a:gd name="connsiteY307" fmla="*/ 410136 h 2575112"/>
                <a:gd name="connsiteX308" fmla="*/ 968188 w 5177118"/>
                <a:gd name="connsiteY308" fmla="*/ 383242 h 2575112"/>
                <a:gd name="connsiteX309" fmla="*/ 988359 w 5177118"/>
                <a:gd name="connsiteY309" fmla="*/ 369795 h 2575112"/>
                <a:gd name="connsiteX310" fmla="*/ 1008529 w 5177118"/>
                <a:gd name="connsiteY310" fmla="*/ 363071 h 2575112"/>
                <a:gd name="connsiteX311" fmla="*/ 1021976 w 5177118"/>
                <a:gd name="connsiteY311" fmla="*/ 342900 h 2575112"/>
                <a:gd name="connsiteX312" fmla="*/ 1035424 w 5177118"/>
                <a:gd name="connsiteY312" fmla="*/ 329453 h 2575112"/>
                <a:gd name="connsiteX313" fmla="*/ 1042147 w 5177118"/>
                <a:gd name="connsiteY313" fmla="*/ 302559 h 2575112"/>
                <a:gd name="connsiteX314" fmla="*/ 1062318 w 5177118"/>
                <a:gd name="connsiteY314" fmla="*/ 255495 h 2575112"/>
                <a:gd name="connsiteX315" fmla="*/ 1082488 w 5177118"/>
                <a:gd name="connsiteY315" fmla="*/ 208430 h 2575112"/>
                <a:gd name="connsiteX316" fmla="*/ 1095935 w 5177118"/>
                <a:gd name="connsiteY316" fmla="*/ 154642 h 2575112"/>
                <a:gd name="connsiteX317" fmla="*/ 1102659 w 5177118"/>
                <a:gd name="connsiteY317" fmla="*/ 73959 h 2575112"/>
                <a:gd name="connsiteX318" fmla="*/ 1109382 w 5177118"/>
                <a:gd name="connsiteY318" fmla="*/ 47065 h 2575112"/>
                <a:gd name="connsiteX319" fmla="*/ 1116106 w 5177118"/>
                <a:gd name="connsiteY319" fmla="*/ 26895 h 2575112"/>
                <a:gd name="connsiteX320" fmla="*/ 1156447 w 5177118"/>
                <a:gd name="connsiteY320" fmla="*/ 13448 h 2575112"/>
                <a:gd name="connsiteX321" fmla="*/ 1243853 w 5177118"/>
                <a:gd name="connsiteY321" fmla="*/ 0 h 2575112"/>
                <a:gd name="connsiteX322" fmla="*/ 1331259 w 5177118"/>
                <a:gd name="connsiteY322" fmla="*/ 6724 h 2575112"/>
                <a:gd name="connsiteX323" fmla="*/ 1385047 w 5177118"/>
                <a:gd name="connsiteY323" fmla="*/ 20171 h 2575112"/>
                <a:gd name="connsiteX324" fmla="*/ 1411941 w 5177118"/>
                <a:gd name="connsiteY324" fmla="*/ 26895 h 2575112"/>
                <a:gd name="connsiteX325" fmla="*/ 1432112 w 5177118"/>
                <a:gd name="connsiteY325" fmla="*/ 40342 h 2575112"/>
                <a:gd name="connsiteX326" fmla="*/ 1479176 w 5177118"/>
                <a:gd name="connsiteY326" fmla="*/ 53789 h 2575112"/>
                <a:gd name="connsiteX327" fmla="*/ 1532965 w 5177118"/>
                <a:gd name="connsiteY327" fmla="*/ 73959 h 2575112"/>
                <a:gd name="connsiteX328" fmla="*/ 1553135 w 5177118"/>
                <a:gd name="connsiteY328" fmla="*/ 80683 h 2575112"/>
                <a:gd name="connsiteX329" fmla="*/ 1606924 w 5177118"/>
                <a:gd name="connsiteY329" fmla="*/ 87406 h 2575112"/>
                <a:gd name="connsiteX330" fmla="*/ 1667888 w 5177118"/>
                <a:gd name="connsiteY330" fmla="*/ 152602 h 2575112"/>
                <a:gd name="connsiteX331" fmla="*/ 1780526 w 5177118"/>
                <a:gd name="connsiteY331" fmla="*/ 166426 h 2575112"/>
                <a:gd name="connsiteX332" fmla="*/ 1856450 w 5177118"/>
                <a:gd name="connsiteY332" fmla="*/ 183802 h 2575112"/>
                <a:gd name="connsiteX333" fmla="*/ 1994470 w 5177118"/>
                <a:gd name="connsiteY333" fmla="*/ 194455 h 2575112"/>
                <a:gd name="connsiteX334" fmla="*/ 2126901 w 5177118"/>
                <a:gd name="connsiteY334" fmla="*/ 194832 h 2575112"/>
                <a:gd name="connsiteX335" fmla="*/ 2155005 w 5177118"/>
                <a:gd name="connsiteY335" fmla="*/ 232756 h 2575112"/>
                <a:gd name="connsiteX336" fmla="*/ 2175175 w 5177118"/>
                <a:gd name="connsiteY336" fmla="*/ 220895 h 2575112"/>
                <a:gd name="connsiteX337" fmla="*/ 2238029 w 5177118"/>
                <a:gd name="connsiteY337" fmla="*/ 255268 h 2575112"/>
                <a:gd name="connsiteX338" fmla="*/ 2305641 w 5177118"/>
                <a:gd name="connsiteY338" fmla="*/ 262370 h 2575112"/>
                <a:gd name="connsiteX339" fmla="*/ 2383528 w 5177118"/>
                <a:gd name="connsiteY339" fmla="*/ 271057 h 2575112"/>
                <a:gd name="connsiteX340" fmla="*/ 2448045 w 5177118"/>
                <a:gd name="connsiteY340" fmla="*/ 277781 h 2575112"/>
                <a:gd name="connsiteX341" fmla="*/ 2475392 w 5177118"/>
                <a:gd name="connsiteY341" fmla="*/ 282540 h 2575112"/>
                <a:gd name="connsiteX342" fmla="*/ 2498735 w 5177118"/>
                <a:gd name="connsiteY342" fmla="*/ 278990 h 2575112"/>
                <a:gd name="connsiteX343" fmla="*/ 2528802 w 5177118"/>
                <a:gd name="connsiteY343" fmla="*/ 292436 h 2575112"/>
                <a:gd name="connsiteX344" fmla="*/ 2548972 w 5177118"/>
                <a:gd name="connsiteY344" fmla="*/ 283749 h 2575112"/>
                <a:gd name="connsiteX345" fmla="*/ 2583799 w 5177118"/>
                <a:gd name="connsiteY345" fmla="*/ 283371 h 2575112"/>
                <a:gd name="connsiteX346" fmla="*/ 2622630 w 5177118"/>
                <a:gd name="connsiteY346" fmla="*/ 284958 h 2575112"/>
                <a:gd name="connsiteX347" fmla="*/ 2712831 w 5177118"/>
                <a:gd name="connsiteY347" fmla="*/ 293267 h 2575112"/>
                <a:gd name="connsiteX348" fmla="*/ 2746071 w 5177118"/>
                <a:gd name="connsiteY348" fmla="*/ 284579 h 2575112"/>
                <a:gd name="connsiteX349" fmla="*/ 2789737 w 5177118"/>
                <a:gd name="connsiteY349" fmla="*/ 306714 h 2575112"/>
                <a:gd name="connsiteX350" fmla="*/ 2794495 w 5177118"/>
                <a:gd name="connsiteY350" fmla="*/ 298026 h 2575112"/>
                <a:gd name="connsiteX351" fmla="*/ 2809982 w 5177118"/>
                <a:gd name="connsiteY351" fmla="*/ 301199 h 2575112"/>
                <a:gd name="connsiteX352" fmla="*/ 2879181 w 5177118"/>
                <a:gd name="connsiteY352" fmla="*/ 287375 h 2575112"/>
                <a:gd name="connsiteX353" fmla="*/ 2965682 w 5177118"/>
                <a:gd name="connsiteY353" fmla="*/ 328699 h 2575112"/>
                <a:gd name="connsiteX354" fmla="*/ 3035183 w 5177118"/>
                <a:gd name="connsiteY354" fmla="*/ 383242 h 2575112"/>
                <a:gd name="connsiteX355" fmla="*/ 3006702 w 5177118"/>
                <a:gd name="connsiteY355" fmla="*/ 364280 h 2575112"/>
                <a:gd name="connsiteX356" fmla="*/ 3079376 w 5177118"/>
                <a:gd name="connsiteY356" fmla="*/ 403412 h 2575112"/>
                <a:gd name="connsiteX357" fmla="*/ 3059206 w 5177118"/>
                <a:gd name="connsiteY357" fmla="*/ 410136 h 2575112"/>
                <a:gd name="connsiteX358" fmla="*/ 3065929 w 5177118"/>
                <a:gd name="connsiteY358" fmla="*/ 437030 h 2575112"/>
                <a:gd name="connsiteX359" fmla="*/ 3106271 w 5177118"/>
                <a:gd name="connsiteY359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222376 w 5177118"/>
                <a:gd name="connsiteY48" fmla="*/ 793377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04765 w 5177118"/>
                <a:gd name="connsiteY58" fmla="*/ 880783 h 2575112"/>
                <a:gd name="connsiteX59" fmla="*/ 4457700 w 5177118"/>
                <a:gd name="connsiteY59" fmla="*/ 9345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222376 w 5177118"/>
                <a:gd name="connsiteY49" fmla="*/ 8538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04765 w 5177118"/>
                <a:gd name="connsiteY58" fmla="*/ 880783 h 2575112"/>
                <a:gd name="connsiteX59" fmla="*/ 4457700 w 5177118"/>
                <a:gd name="connsiteY59" fmla="*/ 9345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42547 w 5177118"/>
                <a:gd name="connsiteY50" fmla="*/ 860612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04765 w 5177118"/>
                <a:gd name="connsiteY58" fmla="*/ 880783 h 2575112"/>
                <a:gd name="connsiteX59" fmla="*/ 4457700 w 5177118"/>
                <a:gd name="connsiteY59" fmla="*/ 9345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397188 w 5177118"/>
                <a:gd name="connsiteY54" fmla="*/ 806824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04765 w 5177118"/>
                <a:gd name="connsiteY58" fmla="*/ 880783 h 2575112"/>
                <a:gd name="connsiteX59" fmla="*/ 4457700 w 5177118"/>
                <a:gd name="connsiteY59" fmla="*/ 9345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04765 w 5177118"/>
                <a:gd name="connsiteY58" fmla="*/ 880783 h 2575112"/>
                <a:gd name="connsiteX59" fmla="*/ 4457700 w 5177118"/>
                <a:gd name="connsiteY59" fmla="*/ 9345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504765 w 5177118"/>
                <a:gd name="connsiteY58" fmla="*/ 880783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504765 w 5177118"/>
                <a:gd name="connsiteY57" fmla="*/ 8471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77871 w 5177118"/>
                <a:gd name="connsiteY56" fmla="*/ 833718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814047 w 5177118"/>
                <a:gd name="connsiteY82" fmla="*/ 11362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667997 w 5177118"/>
                <a:gd name="connsiteY82" fmla="*/ 1161677 h 2575112"/>
                <a:gd name="connsiteX83" fmla="*/ 4854388 w 5177118"/>
                <a:gd name="connsiteY83" fmla="*/ 116317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667997 w 5177118"/>
                <a:gd name="connsiteY82" fmla="*/ 1161677 h 2575112"/>
                <a:gd name="connsiteX83" fmla="*/ 4682938 w 5177118"/>
                <a:gd name="connsiteY83" fmla="*/ 1207621 h 2575112"/>
                <a:gd name="connsiteX84" fmla="*/ 4894729 w 5177118"/>
                <a:gd name="connsiteY84" fmla="*/ 118334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667997 w 5177118"/>
                <a:gd name="connsiteY82" fmla="*/ 1161677 h 2575112"/>
                <a:gd name="connsiteX83" fmla="*/ 4682938 w 5177118"/>
                <a:gd name="connsiteY83" fmla="*/ 1207621 h 2575112"/>
                <a:gd name="connsiteX84" fmla="*/ 4751854 w 5177118"/>
                <a:gd name="connsiteY84" fmla="*/ 1243667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682938 w 5177118"/>
                <a:gd name="connsiteY83" fmla="*/ 1207621 h 2575112"/>
                <a:gd name="connsiteX84" fmla="*/ 4751854 w 5177118"/>
                <a:gd name="connsiteY84" fmla="*/ 1243667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584513 w 5177118"/>
                <a:gd name="connsiteY83" fmla="*/ 1233021 h 2575112"/>
                <a:gd name="connsiteX84" fmla="*/ 4751854 w 5177118"/>
                <a:gd name="connsiteY84" fmla="*/ 1243667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584513 w 5177118"/>
                <a:gd name="connsiteY83" fmla="*/ 1233021 h 2575112"/>
                <a:gd name="connsiteX84" fmla="*/ 4716929 w 5177118"/>
                <a:gd name="connsiteY84" fmla="*/ 125319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584513 w 5177118"/>
                <a:gd name="connsiteY83" fmla="*/ 1233021 h 2575112"/>
                <a:gd name="connsiteX84" fmla="*/ 4716929 w 5177118"/>
                <a:gd name="connsiteY84" fmla="*/ 125319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584513 w 5177118"/>
                <a:gd name="connsiteY83" fmla="*/ 1233021 h 2575112"/>
                <a:gd name="connsiteX84" fmla="*/ 4742329 w 5177118"/>
                <a:gd name="connsiteY84" fmla="*/ 1237317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584513 w 5177118"/>
                <a:gd name="connsiteY83" fmla="*/ 1233021 h 2575112"/>
                <a:gd name="connsiteX84" fmla="*/ 4729629 w 5177118"/>
                <a:gd name="connsiteY84" fmla="*/ 1250017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477871 w 5177118"/>
                <a:gd name="connsiteY61" fmla="*/ 981636 h 2575112"/>
                <a:gd name="connsiteX62" fmla="*/ 4518212 w 5177118"/>
                <a:gd name="connsiteY62" fmla="*/ 954742 h 2575112"/>
                <a:gd name="connsiteX63" fmla="*/ 4531659 w 5177118"/>
                <a:gd name="connsiteY63" fmla="*/ 927848 h 2575112"/>
                <a:gd name="connsiteX64" fmla="*/ 4551829 w 5177118"/>
                <a:gd name="connsiteY64" fmla="*/ 914400 h 2575112"/>
                <a:gd name="connsiteX65" fmla="*/ 4572000 w 5177118"/>
                <a:gd name="connsiteY65" fmla="*/ 894230 h 2575112"/>
                <a:gd name="connsiteX66" fmla="*/ 4612341 w 5177118"/>
                <a:gd name="connsiteY66" fmla="*/ 874059 h 2575112"/>
                <a:gd name="connsiteX67" fmla="*/ 4632512 w 5177118"/>
                <a:gd name="connsiteY67" fmla="*/ 880783 h 2575112"/>
                <a:gd name="connsiteX68" fmla="*/ 4598894 w 5177118"/>
                <a:gd name="connsiteY68" fmla="*/ 961465 h 2575112"/>
                <a:gd name="connsiteX69" fmla="*/ 4578724 w 5177118"/>
                <a:gd name="connsiteY69" fmla="*/ 981636 h 2575112"/>
                <a:gd name="connsiteX70" fmla="*/ 4538382 w 5177118"/>
                <a:gd name="connsiteY70" fmla="*/ 1008530 h 2575112"/>
                <a:gd name="connsiteX71" fmla="*/ 4504765 w 5177118"/>
                <a:gd name="connsiteY71" fmla="*/ 1042148 h 2575112"/>
                <a:gd name="connsiteX72" fmla="*/ 4464424 w 5177118"/>
                <a:gd name="connsiteY72" fmla="*/ 1069042 h 2575112"/>
                <a:gd name="connsiteX73" fmla="*/ 4430806 w 5177118"/>
                <a:gd name="connsiteY73" fmla="*/ 1095936 h 2575112"/>
                <a:gd name="connsiteX74" fmla="*/ 4450976 w 5177118"/>
                <a:gd name="connsiteY74" fmla="*/ 1102659 h 2575112"/>
                <a:gd name="connsiteX75" fmla="*/ 4518212 w 5177118"/>
                <a:gd name="connsiteY75" fmla="*/ 1089212 h 2575112"/>
                <a:gd name="connsiteX76" fmla="*/ 4558553 w 5177118"/>
                <a:gd name="connsiteY76" fmla="*/ 1048871 h 2575112"/>
                <a:gd name="connsiteX77" fmla="*/ 4619065 w 5177118"/>
                <a:gd name="connsiteY77" fmla="*/ 1001806 h 2575112"/>
                <a:gd name="connsiteX78" fmla="*/ 4659406 w 5177118"/>
                <a:gd name="connsiteY78" fmla="*/ 988359 h 2575112"/>
                <a:gd name="connsiteX79" fmla="*/ 4746812 w 5177118"/>
                <a:gd name="connsiteY79" fmla="*/ 1008530 h 2575112"/>
                <a:gd name="connsiteX80" fmla="*/ 4760259 w 5177118"/>
                <a:gd name="connsiteY80" fmla="*/ 1028700 h 2575112"/>
                <a:gd name="connsiteX81" fmla="*/ 4766982 w 5177118"/>
                <a:gd name="connsiteY81" fmla="*/ 1089212 h 2575112"/>
                <a:gd name="connsiteX82" fmla="*/ 4579097 w 5177118"/>
                <a:gd name="connsiteY82" fmla="*/ 1171202 h 2575112"/>
                <a:gd name="connsiteX83" fmla="*/ 4584513 w 5177118"/>
                <a:gd name="connsiteY83" fmla="*/ 1233021 h 2575112"/>
                <a:gd name="connsiteX84" fmla="*/ 4758204 w 5177118"/>
                <a:gd name="connsiteY84" fmla="*/ 1240492 h 2575112"/>
                <a:gd name="connsiteX85" fmla="*/ 4908176 w 5177118"/>
                <a:gd name="connsiteY85" fmla="*/ 1223683 h 2575112"/>
                <a:gd name="connsiteX86" fmla="*/ 4901453 w 5177118"/>
                <a:gd name="connsiteY86" fmla="*/ 1277471 h 2575112"/>
                <a:gd name="connsiteX87" fmla="*/ 4854388 w 5177118"/>
                <a:gd name="connsiteY87" fmla="*/ 1331259 h 2575112"/>
                <a:gd name="connsiteX88" fmla="*/ 4861112 w 5177118"/>
                <a:gd name="connsiteY88" fmla="*/ 1351430 h 2575112"/>
                <a:gd name="connsiteX89" fmla="*/ 4908176 w 5177118"/>
                <a:gd name="connsiteY89" fmla="*/ 1364877 h 2575112"/>
                <a:gd name="connsiteX90" fmla="*/ 4941794 w 5177118"/>
                <a:gd name="connsiteY90" fmla="*/ 1358153 h 2575112"/>
                <a:gd name="connsiteX91" fmla="*/ 4961965 w 5177118"/>
                <a:gd name="connsiteY91" fmla="*/ 1344706 h 2575112"/>
                <a:gd name="connsiteX92" fmla="*/ 5009029 w 5177118"/>
                <a:gd name="connsiteY92" fmla="*/ 1324536 h 2575112"/>
                <a:gd name="connsiteX93" fmla="*/ 5029200 w 5177118"/>
                <a:gd name="connsiteY93" fmla="*/ 1304365 h 2575112"/>
                <a:gd name="connsiteX94" fmla="*/ 5109882 w 5177118"/>
                <a:gd name="connsiteY94" fmla="*/ 1317812 h 2575112"/>
                <a:gd name="connsiteX95" fmla="*/ 5143500 w 5177118"/>
                <a:gd name="connsiteY95" fmla="*/ 1358153 h 2575112"/>
                <a:gd name="connsiteX96" fmla="*/ 5177118 w 5177118"/>
                <a:gd name="connsiteY96" fmla="*/ 1418665 h 2575112"/>
                <a:gd name="connsiteX97" fmla="*/ 5082988 w 5177118"/>
                <a:gd name="connsiteY97" fmla="*/ 1425389 h 2575112"/>
                <a:gd name="connsiteX98" fmla="*/ 5002306 w 5177118"/>
                <a:gd name="connsiteY98" fmla="*/ 1432112 h 2575112"/>
                <a:gd name="connsiteX99" fmla="*/ 4982135 w 5177118"/>
                <a:gd name="connsiteY99" fmla="*/ 1438836 h 2575112"/>
                <a:gd name="connsiteX100" fmla="*/ 4948518 w 5177118"/>
                <a:gd name="connsiteY100" fmla="*/ 1499348 h 2575112"/>
                <a:gd name="connsiteX101" fmla="*/ 4941794 w 5177118"/>
                <a:gd name="connsiteY101" fmla="*/ 1519518 h 2575112"/>
                <a:gd name="connsiteX102" fmla="*/ 4948518 w 5177118"/>
                <a:gd name="connsiteY102" fmla="*/ 1539689 h 2575112"/>
                <a:gd name="connsiteX103" fmla="*/ 4975412 w 5177118"/>
                <a:gd name="connsiteY103" fmla="*/ 1553136 h 2575112"/>
                <a:gd name="connsiteX104" fmla="*/ 5049371 w 5177118"/>
                <a:gd name="connsiteY104" fmla="*/ 1580030 h 2575112"/>
                <a:gd name="connsiteX105" fmla="*/ 5089712 w 5177118"/>
                <a:gd name="connsiteY105" fmla="*/ 1586753 h 2575112"/>
                <a:gd name="connsiteX106" fmla="*/ 5109882 w 5177118"/>
                <a:gd name="connsiteY106" fmla="*/ 1600200 h 2575112"/>
                <a:gd name="connsiteX107" fmla="*/ 5136776 w 5177118"/>
                <a:gd name="connsiteY107" fmla="*/ 1633818 h 2575112"/>
                <a:gd name="connsiteX108" fmla="*/ 5116606 w 5177118"/>
                <a:gd name="connsiteY108" fmla="*/ 1687606 h 2575112"/>
                <a:gd name="connsiteX109" fmla="*/ 5076265 w 5177118"/>
                <a:gd name="connsiteY109" fmla="*/ 1714500 h 2575112"/>
                <a:gd name="connsiteX110" fmla="*/ 5062818 w 5177118"/>
                <a:gd name="connsiteY110" fmla="*/ 1727948 h 2575112"/>
                <a:gd name="connsiteX111" fmla="*/ 5022476 w 5177118"/>
                <a:gd name="connsiteY111" fmla="*/ 1741395 h 2575112"/>
                <a:gd name="connsiteX112" fmla="*/ 4961965 w 5177118"/>
                <a:gd name="connsiteY112" fmla="*/ 1775012 h 2575112"/>
                <a:gd name="connsiteX113" fmla="*/ 4941794 w 5177118"/>
                <a:gd name="connsiteY113" fmla="*/ 1795183 h 2575112"/>
                <a:gd name="connsiteX114" fmla="*/ 4861112 w 5177118"/>
                <a:gd name="connsiteY114" fmla="*/ 1815353 h 2575112"/>
                <a:gd name="connsiteX115" fmla="*/ 4820771 w 5177118"/>
                <a:gd name="connsiteY115" fmla="*/ 1828800 h 2575112"/>
                <a:gd name="connsiteX116" fmla="*/ 4787153 w 5177118"/>
                <a:gd name="connsiteY116" fmla="*/ 1855695 h 2575112"/>
                <a:gd name="connsiteX117" fmla="*/ 4773706 w 5177118"/>
                <a:gd name="connsiteY117" fmla="*/ 1875865 h 2575112"/>
                <a:gd name="connsiteX118" fmla="*/ 4787153 w 5177118"/>
                <a:gd name="connsiteY118" fmla="*/ 1929653 h 2575112"/>
                <a:gd name="connsiteX119" fmla="*/ 4807324 w 5177118"/>
                <a:gd name="connsiteY119" fmla="*/ 1943100 h 2575112"/>
                <a:gd name="connsiteX120" fmla="*/ 4840941 w 5177118"/>
                <a:gd name="connsiteY120" fmla="*/ 1969995 h 2575112"/>
                <a:gd name="connsiteX121" fmla="*/ 4867835 w 5177118"/>
                <a:gd name="connsiteY121" fmla="*/ 1983442 h 2575112"/>
                <a:gd name="connsiteX122" fmla="*/ 4908176 w 5177118"/>
                <a:gd name="connsiteY122" fmla="*/ 1996889 h 2575112"/>
                <a:gd name="connsiteX123" fmla="*/ 4921624 w 5177118"/>
                <a:gd name="connsiteY123" fmla="*/ 2010336 h 2575112"/>
                <a:gd name="connsiteX124" fmla="*/ 4861112 w 5177118"/>
                <a:gd name="connsiteY124" fmla="*/ 2050677 h 2575112"/>
                <a:gd name="connsiteX125" fmla="*/ 4861112 w 5177118"/>
                <a:gd name="connsiteY125" fmla="*/ 2104465 h 2575112"/>
                <a:gd name="connsiteX126" fmla="*/ 4807324 w 5177118"/>
                <a:gd name="connsiteY126" fmla="*/ 2117912 h 2575112"/>
                <a:gd name="connsiteX127" fmla="*/ 4773706 w 5177118"/>
                <a:gd name="connsiteY127" fmla="*/ 2124636 h 2575112"/>
                <a:gd name="connsiteX128" fmla="*/ 4753535 w 5177118"/>
                <a:gd name="connsiteY128" fmla="*/ 2131359 h 2575112"/>
                <a:gd name="connsiteX129" fmla="*/ 4592171 w 5177118"/>
                <a:gd name="connsiteY129" fmla="*/ 2138083 h 2575112"/>
                <a:gd name="connsiteX130" fmla="*/ 4545106 w 5177118"/>
                <a:gd name="connsiteY130" fmla="*/ 2158253 h 2575112"/>
                <a:gd name="connsiteX131" fmla="*/ 4504765 w 5177118"/>
                <a:gd name="connsiteY131" fmla="*/ 2171700 h 2575112"/>
                <a:gd name="connsiteX132" fmla="*/ 4269441 w 5177118"/>
                <a:gd name="connsiteY132" fmla="*/ 2171700 h 2575112"/>
                <a:gd name="connsiteX133" fmla="*/ 4222376 w 5177118"/>
                <a:gd name="connsiteY133" fmla="*/ 2198595 h 2575112"/>
                <a:gd name="connsiteX134" fmla="*/ 4175312 w 5177118"/>
                <a:gd name="connsiteY134" fmla="*/ 2212042 h 2575112"/>
                <a:gd name="connsiteX135" fmla="*/ 4134971 w 5177118"/>
                <a:gd name="connsiteY135" fmla="*/ 2238936 h 2575112"/>
                <a:gd name="connsiteX136" fmla="*/ 4114800 w 5177118"/>
                <a:gd name="connsiteY136" fmla="*/ 2252383 h 2575112"/>
                <a:gd name="connsiteX137" fmla="*/ 4094629 w 5177118"/>
                <a:gd name="connsiteY137" fmla="*/ 2259106 h 2575112"/>
                <a:gd name="connsiteX138" fmla="*/ 4034118 w 5177118"/>
                <a:gd name="connsiteY138" fmla="*/ 2252383 h 2575112"/>
                <a:gd name="connsiteX139" fmla="*/ 4013947 w 5177118"/>
                <a:gd name="connsiteY139" fmla="*/ 2265830 h 2575112"/>
                <a:gd name="connsiteX140" fmla="*/ 3993776 w 5177118"/>
                <a:gd name="connsiteY140" fmla="*/ 2286000 h 2575112"/>
                <a:gd name="connsiteX141" fmla="*/ 3953435 w 5177118"/>
                <a:gd name="connsiteY141" fmla="*/ 2312895 h 2575112"/>
                <a:gd name="connsiteX142" fmla="*/ 3913094 w 5177118"/>
                <a:gd name="connsiteY142" fmla="*/ 2339789 h 2575112"/>
                <a:gd name="connsiteX143" fmla="*/ 3892924 w 5177118"/>
                <a:gd name="connsiteY143" fmla="*/ 2353236 h 2575112"/>
                <a:gd name="connsiteX144" fmla="*/ 3879476 w 5177118"/>
                <a:gd name="connsiteY144" fmla="*/ 2366683 h 2575112"/>
                <a:gd name="connsiteX145" fmla="*/ 3872753 w 5177118"/>
                <a:gd name="connsiteY145" fmla="*/ 2386853 h 2575112"/>
                <a:gd name="connsiteX146" fmla="*/ 3818965 w 5177118"/>
                <a:gd name="connsiteY146" fmla="*/ 2420471 h 2575112"/>
                <a:gd name="connsiteX147" fmla="*/ 3798794 w 5177118"/>
                <a:gd name="connsiteY147" fmla="*/ 2413748 h 2575112"/>
                <a:gd name="connsiteX148" fmla="*/ 3785347 w 5177118"/>
                <a:gd name="connsiteY148" fmla="*/ 2400300 h 2575112"/>
                <a:gd name="connsiteX149" fmla="*/ 3745006 w 5177118"/>
                <a:gd name="connsiteY149" fmla="*/ 2373406 h 2575112"/>
                <a:gd name="connsiteX150" fmla="*/ 3704665 w 5177118"/>
                <a:gd name="connsiteY150" fmla="*/ 2346512 h 2575112"/>
                <a:gd name="connsiteX151" fmla="*/ 3684494 w 5177118"/>
                <a:gd name="connsiteY151" fmla="*/ 2333065 h 2575112"/>
                <a:gd name="connsiteX152" fmla="*/ 3644153 w 5177118"/>
                <a:gd name="connsiteY152" fmla="*/ 2299448 h 2575112"/>
                <a:gd name="connsiteX153" fmla="*/ 3630706 w 5177118"/>
                <a:gd name="connsiteY153" fmla="*/ 2286000 h 2575112"/>
                <a:gd name="connsiteX154" fmla="*/ 3610535 w 5177118"/>
                <a:gd name="connsiteY154" fmla="*/ 2279277 h 2575112"/>
                <a:gd name="connsiteX155" fmla="*/ 3590365 w 5177118"/>
                <a:gd name="connsiteY155" fmla="*/ 2265830 h 2575112"/>
                <a:gd name="connsiteX156" fmla="*/ 3563471 w 5177118"/>
                <a:gd name="connsiteY156" fmla="*/ 2245659 h 2575112"/>
                <a:gd name="connsiteX157" fmla="*/ 3543300 w 5177118"/>
                <a:gd name="connsiteY157" fmla="*/ 2238936 h 2575112"/>
                <a:gd name="connsiteX158" fmla="*/ 3502959 w 5177118"/>
                <a:gd name="connsiteY158" fmla="*/ 2212042 h 2575112"/>
                <a:gd name="connsiteX159" fmla="*/ 3476065 w 5177118"/>
                <a:gd name="connsiteY159" fmla="*/ 2191871 h 2575112"/>
                <a:gd name="connsiteX160" fmla="*/ 3429000 w 5177118"/>
                <a:gd name="connsiteY160" fmla="*/ 2178424 h 2575112"/>
                <a:gd name="connsiteX161" fmla="*/ 3408829 w 5177118"/>
                <a:gd name="connsiteY161" fmla="*/ 2164977 h 2575112"/>
                <a:gd name="connsiteX162" fmla="*/ 3361765 w 5177118"/>
                <a:gd name="connsiteY162" fmla="*/ 2185148 h 2575112"/>
                <a:gd name="connsiteX163" fmla="*/ 3341594 w 5177118"/>
                <a:gd name="connsiteY163" fmla="*/ 2198595 h 2575112"/>
                <a:gd name="connsiteX164" fmla="*/ 3328147 w 5177118"/>
                <a:gd name="connsiteY164" fmla="*/ 2218765 h 2575112"/>
                <a:gd name="connsiteX165" fmla="*/ 3307976 w 5177118"/>
                <a:gd name="connsiteY165" fmla="*/ 2238936 h 2575112"/>
                <a:gd name="connsiteX166" fmla="*/ 3314700 w 5177118"/>
                <a:gd name="connsiteY166" fmla="*/ 2312895 h 2575112"/>
                <a:gd name="connsiteX167" fmla="*/ 3341594 w 5177118"/>
                <a:gd name="connsiteY167" fmla="*/ 2400300 h 2575112"/>
                <a:gd name="connsiteX168" fmla="*/ 3355041 w 5177118"/>
                <a:gd name="connsiteY168" fmla="*/ 2413748 h 2575112"/>
                <a:gd name="connsiteX169" fmla="*/ 3375212 w 5177118"/>
                <a:gd name="connsiteY169" fmla="*/ 2460812 h 2575112"/>
                <a:gd name="connsiteX170" fmla="*/ 3395382 w 5177118"/>
                <a:gd name="connsiteY170" fmla="*/ 2528048 h 2575112"/>
                <a:gd name="connsiteX171" fmla="*/ 3388659 w 5177118"/>
                <a:gd name="connsiteY171" fmla="*/ 2568389 h 2575112"/>
                <a:gd name="connsiteX172" fmla="*/ 3368488 w 5177118"/>
                <a:gd name="connsiteY172" fmla="*/ 2575112 h 2575112"/>
                <a:gd name="connsiteX173" fmla="*/ 3307976 w 5177118"/>
                <a:gd name="connsiteY173" fmla="*/ 2568389 h 2575112"/>
                <a:gd name="connsiteX174" fmla="*/ 3227294 w 5177118"/>
                <a:gd name="connsiteY174" fmla="*/ 2514600 h 2575112"/>
                <a:gd name="connsiteX175" fmla="*/ 3173506 w 5177118"/>
                <a:gd name="connsiteY175" fmla="*/ 2460812 h 2575112"/>
                <a:gd name="connsiteX176" fmla="*/ 3133165 w 5177118"/>
                <a:gd name="connsiteY176" fmla="*/ 2433918 h 2575112"/>
                <a:gd name="connsiteX177" fmla="*/ 3112994 w 5177118"/>
                <a:gd name="connsiteY177" fmla="*/ 2413748 h 2575112"/>
                <a:gd name="connsiteX178" fmla="*/ 3039035 w 5177118"/>
                <a:gd name="connsiteY178" fmla="*/ 2386853 h 2575112"/>
                <a:gd name="connsiteX179" fmla="*/ 2985247 w 5177118"/>
                <a:gd name="connsiteY179" fmla="*/ 2366683 h 2575112"/>
                <a:gd name="connsiteX180" fmla="*/ 2958353 w 5177118"/>
                <a:gd name="connsiteY180" fmla="*/ 2353236 h 2575112"/>
                <a:gd name="connsiteX181" fmla="*/ 2844053 w 5177118"/>
                <a:gd name="connsiteY181" fmla="*/ 2333065 h 2575112"/>
                <a:gd name="connsiteX182" fmla="*/ 2823882 w 5177118"/>
                <a:gd name="connsiteY182" fmla="*/ 2326342 h 2575112"/>
                <a:gd name="connsiteX183" fmla="*/ 2743200 w 5177118"/>
                <a:gd name="connsiteY183" fmla="*/ 2312895 h 2575112"/>
                <a:gd name="connsiteX184" fmla="*/ 2675965 w 5177118"/>
                <a:gd name="connsiteY184" fmla="*/ 2292724 h 2575112"/>
                <a:gd name="connsiteX185" fmla="*/ 2615453 w 5177118"/>
                <a:gd name="connsiteY185" fmla="*/ 2279277 h 2575112"/>
                <a:gd name="connsiteX186" fmla="*/ 2420471 w 5177118"/>
                <a:gd name="connsiteY186" fmla="*/ 2265830 h 2575112"/>
                <a:gd name="connsiteX187" fmla="*/ 2386853 w 5177118"/>
                <a:gd name="connsiteY187" fmla="*/ 2259106 h 2575112"/>
                <a:gd name="connsiteX188" fmla="*/ 2286000 w 5177118"/>
                <a:gd name="connsiteY188" fmla="*/ 2272553 h 2575112"/>
                <a:gd name="connsiteX189" fmla="*/ 2259106 w 5177118"/>
                <a:gd name="connsiteY189" fmla="*/ 2279277 h 2575112"/>
                <a:gd name="connsiteX190" fmla="*/ 2185147 w 5177118"/>
                <a:gd name="connsiteY190" fmla="*/ 2272553 h 2575112"/>
                <a:gd name="connsiteX191" fmla="*/ 2070847 w 5177118"/>
                <a:gd name="connsiteY191" fmla="*/ 2259106 h 2575112"/>
                <a:gd name="connsiteX192" fmla="*/ 1707776 w 5177118"/>
                <a:gd name="connsiteY192" fmla="*/ 2245659 h 2575112"/>
                <a:gd name="connsiteX193" fmla="*/ 1674159 w 5177118"/>
                <a:gd name="connsiteY193" fmla="*/ 2232212 h 2575112"/>
                <a:gd name="connsiteX194" fmla="*/ 1633818 w 5177118"/>
                <a:gd name="connsiteY194" fmla="*/ 2225489 h 2575112"/>
                <a:gd name="connsiteX195" fmla="*/ 1600200 w 5177118"/>
                <a:gd name="connsiteY195" fmla="*/ 2218765 h 2575112"/>
                <a:gd name="connsiteX196" fmla="*/ 1465729 w 5177118"/>
                <a:gd name="connsiteY196" fmla="*/ 2198595 h 2575112"/>
                <a:gd name="connsiteX197" fmla="*/ 1371600 w 5177118"/>
                <a:gd name="connsiteY197" fmla="*/ 2178424 h 2575112"/>
                <a:gd name="connsiteX198" fmla="*/ 1297641 w 5177118"/>
                <a:gd name="connsiteY198" fmla="*/ 2164977 h 2575112"/>
                <a:gd name="connsiteX199" fmla="*/ 1163171 w 5177118"/>
                <a:gd name="connsiteY199" fmla="*/ 2151530 h 2575112"/>
                <a:gd name="connsiteX200" fmla="*/ 1116106 w 5177118"/>
                <a:gd name="connsiteY200" fmla="*/ 2144806 h 2575112"/>
                <a:gd name="connsiteX201" fmla="*/ 1062318 w 5177118"/>
                <a:gd name="connsiteY201" fmla="*/ 2131359 h 2575112"/>
                <a:gd name="connsiteX202" fmla="*/ 1001806 w 5177118"/>
                <a:gd name="connsiteY202" fmla="*/ 2138083 h 2575112"/>
                <a:gd name="connsiteX203" fmla="*/ 988359 w 5177118"/>
                <a:gd name="connsiteY203" fmla="*/ 2158253 h 2575112"/>
                <a:gd name="connsiteX204" fmla="*/ 974912 w 5177118"/>
                <a:gd name="connsiteY204" fmla="*/ 2198595 h 2575112"/>
                <a:gd name="connsiteX205" fmla="*/ 995082 w 5177118"/>
                <a:gd name="connsiteY205" fmla="*/ 2212042 h 2575112"/>
                <a:gd name="connsiteX206" fmla="*/ 968188 w 5177118"/>
                <a:gd name="connsiteY206" fmla="*/ 2225489 h 2575112"/>
                <a:gd name="connsiteX207" fmla="*/ 927847 w 5177118"/>
                <a:gd name="connsiteY207" fmla="*/ 2238936 h 2575112"/>
                <a:gd name="connsiteX208" fmla="*/ 847165 w 5177118"/>
                <a:gd name="connsiteY208" fmla="*/ 2232212 h 2575112"/>
                <a:gd name="connsiteX209" fmla="*/ 766482 w 5177118"/>
                <a:gd name="connsiteY209" fmla="*/ 2218765 h 2575112"/>
                <a:gd name="connsiteX210" fmla="*/ 510988 w 5177118"/>
                <a:gd name="connsiteY210" fmla="*/ 2218765 h 2575112"/>
                <a:gd name="connsiteX211" fmla="*/ 504265 w 5177118"/>
                <a:gd name="connsiteY211" fmla="*/ 2198595 h 2575112"/>
                <a:gd name="connsiteX212" fmla="*/ 510988 w 5177118"/>
                <a:gd name="connsiteY212" fmla="*/ 2164977 h 2575112"/>
                <a:gd name="connsiteX213" fmla="*/ 537882 w 5177118"/>
                <a:gd name="connsiteY213" fmla="*/ 2124636 h 2575112"/>
                <a:gd name="connsiteX214" fmla="*/ 544606 w 5177118"/>
                <a:gd name="connsiteY214" fmla="*/ 2104465 h 2575112"/>
                <a:gd name="connsiteX215" fmla="*/ 537882 w 5177118"/>
                <a:gd name="connsiteY215" fmla="*/ 2084295 h 2575112"/>
                <a:gd name="connsiteX216" fmla="*/ 490818 w 5177118"/>
                <a:gd name="connsiteY216" fmla="*/ 2064124 h 2575112"/>
                <a:gd name="connsiteX217" fmla="*/ 470647 w 5177118"/>
                <a:gd name="connsiteY217" fmla="*/ 2057400 h 2575112"/>
                <a:gd name="connsiteX218" fmla="*/ 450476 w 5177118"/>
                <a:gd name="connsiteY218" fmla="*/ 2043953 h 2575112"/>
                <a:gd name="connsiteX219" fmla="*/ 389965 w 5177118"/>
                <a:gd name="connsiteY219" fmla="*/ 2037230 h 2575112"/>
                <a:gd name="connsiteX220" fmla="*/ 329453 w 5177118"/>
                <a:gd name="connsiteY220" fmla="*/ 2017059 h 2575112"/>
                <a:gd name="connsiteX221" fmla="*/ 309282 w 5177118"/>
                <a:gd name="connsiteY221" fmla="*/ 2010336 h 2575112"/>
                <a:gd name="connsiteX222" fmla="*/ 268941 w 5177118"/>
                <a:gd name="connsiteY222" fmla="*/ 1983442 h 2575112"/>
                <a:gd name="connsiteX223" fmla="*/ 248771 w 5177118"/>
                <a:gd name="connsiteY223" fmla="*/ 1969995 h 2575112"/>
                <a:gd name="connsiteX224" fmla="*/ 228600 w 5177118"/>
                <a:gd name="connsiteY224" fmla="*/ 1963271 h 2575112"/>
                <a:gd name="connsiteX225" fmla="*/ 188259 w 5177118"/>
                <a:gd name="connsiteY225" fmla="*/ 1943100 h 2575112"/>
                <a:gd name="connsiteX226" fmla="*/ 174812 w 5177118"/>
                <a:gd name="connsiteY226" fmla="*/ 1922930 h 2575112"/>
                <a:gd name="connsiteX227" fmla="*/ 154641 w 5177118"/>
                <a:gd name="connsiteY227" fmla="*/ 1916206 h 2575112"/>
                <a:gd name="connsiteX228" fmla="*/ 134471 w 5177118"/>
                <a:gd name="connsiteY228" fmla="*/ 1902759 h 2575112"/>
                <a:gd name="connsiteX229" fmla="*/ 107576 w 5177118"/>
                <a:gd name="connsiteY229" fmla="*/ 1862418 h 2575112"/>
                <a:gd name="connsiteX230" fmla="*/ 94129 w 5177118"/>
                <a:gd name="connsiteY230" fmla="*/ 1842248 h 2575112"/>
                <a:gd name="connsiteX231" fmla="*/ 87406 w 5177118"/>
                <a:gd name="connsiteY231" fmla="*/ 1822077 h 2575112"/>
                <a:gd name="connsiteX232" fmla="*/ 67235 w 5177118"/>
                <a:gd name="connsiteY232" fmla="*/ 1801906 h 2575112"/>
                <a:gd name="connsiteX233" fmla="*/ 73959 w 5177118"/>
                <a:gd name="connsiteY233" fmla="*/ 1741395 h 2575112"/>
                <a:gd name="connsiteX234" fmla="*/ 80682 w 5177118"/>
                <a:gd name="connsiteY234" fmla="*/ 1714500 h 2575112"/>
                <a:gd name="connsiteX235" fmla="*/ 100853 w 5177118"/>
                <a:gd name="connsiteY235" fmla="*/ 1694330 h 2575112"/>
                <a:gd name="connsiteX236" fmla="*/ 141194 w 5177118"/>
                <a:gd name="connsiteY236" fmla="*/ 1667436 h 2575112"/>
                <a:gd name="connsiteX237" fmla="*/ 181535 w 5177118"/>
                <a:gd name="connsiteY237" fmla="*/ 1653989 h 2575112"/>
                <a:gd name="connsiteX238" fmla="*/ 208429 w 5177118"/>
                <a:gd name="connsiteY238" fmla="*/ 1647265 h 2575112"/>
                <a:gd name="connsiteX239" fmla="*/ 248771 w 5177118"/>
                <a:gd name="connsiteY239" fmla="*/ 1633818 h 2575112"/>
                <a:gd name="connsiteX240" fmla="*/ 316006 w 5177118"/>
                <a:gd name="connsiteY240" fmla="*/ 1627095 h 2575112"/>
                <a:gd name="connsiteX241" fmla="*/ 336176 w 5177118"/>
                <a:gd name="connsiteY241" fmla="*/ 1613648 h 2575112"/>
                <a:gd name="connsiteX242" fmla="*/ 349624 w 5177118"/>
                <a:gd name="connsiteY242" fmla="*/ 1600200 h 2575112"/>
                <a:gd name="connsiteX243" fmla="*/ 369794 w 5177118"/>
                <a:gd name="connsiteY243" fmla="*/ 1593477 h 2575112"/>
                <a:gd name="connsiteX244" fmla="*/ 416859 w 5177118"/>
                <a:gd name="connsiteY244" fmla="*/ 1566583 h 2575112"/>
                <a:gd name="connsiteX245" fmla="*/ 437029 w 5177118"/>
                <a:gd name="connsiteY245" fmla="*/ 1553136 h 2575112"/>
                <a:gd name="connsiteX246" fmla="*/ 450476 w 5177118"/>
                <a:gd name="connsiteY246" fmla="*/ 1532965 h 2575112"/>
                <a:gd name="connsiteX247" fmla="*/ 463924 w 5177118"/>
                <a:gd name="connsiteY247" fmla="*/ 1485900 h 2575112"/>
                <a:gd name="connsiteX248" fmla="*/ 470647 w 5177118"/>
                <a:gd name="connsiteY248" fmla="*/ 1465730 h 2575112"/>
                <a:gd name="connsiteX249" fmla="*/ 463924 w 5177118"/>
                <a:gd name="connsiteY249" fmla="*/ 1411942 h 2575112"/>
                <a:gd name="connsiteX250" fmla="*/ 450476 w 5177118"/>
                <a:gd name="connsiteY250" fmla="*/ 1371600 h 2575112"/>
                <a:gd name="connsiteX251" fmla="*/ 463924 w 5177118"/>
                <a:gd name="connsiteY251" fmla="*/ 1243853 h 2575112"/>
                <a:gd name="connsiteX252" fmla="*/ 477371 w 5177118"/>
                <a:gd name="connsiteY252" fmla="*/ 1203512 h 2575112"/>
                <a:gd name="connsiteX253" fmla="*/ 497541 w 5177118"/>
                <a:gd name="connsiteY253" fmla="*/ 1183342 h 2575112"/>
                <a:gd name="connsiteX254" fmla="*/ 510988 w 5177118"/>
                <a:gd name="connsiteY254" fmla="*/ 1163171 h 2575112"/>
                <a:gd name="connsiteX255" fmla="*/ 537882 w 5177118"/>
                <a:gd name="connsiteY255" fmla="*/ 1143000 h 2575112"/>
                <a:gd name="connsiteX256" fmla="*/ 578224 w 5177118"/>
                <a:gd name="connsiteY256" fmla="*/ 1116106 h 2575112"/>
                <a:gd name="connsiteX257" fmla="*/ 732865 w 5177118"/>
                <a:gd name="connsiteY257" fmla="*/ 1109383 h 2575112"/>
                <a:gd name="connsiteX258" fmla="*/ 766482 w 5177118"/>
                <a:gd name="connsiteY258" fmla="*/ 1082489 h 2575112"/>
                <a:gd name="connsiteX259" fmla="*/ 779929 w 5177118"/>
                <a:gd name="connsiteY259" fmla="*/ 1042148 h 2575112"/>
                <a:gd name="connsiteX260" fmla="*/ 826994 w 5177118"/>
                <a:gd name="connsiteY260" fmla="*/ 1035424 h 2575112"/>
                <a:gd name="connsiteX261" fmla="*/ 813547 w 5177118"/>
                <a:gd name="connsiteY261" fmla="*/ 1015253 h 2575112"/>
                <a:gd name="connsiteX262" fmla="*/ 800100 w 5177118"/>
                <a:gd name="connsiteY262" fmla="*/ 968189 h 2575112"/>
                <a:gd name="connsiteX263" fmla="*/ 786653 w 5177118"/>
                <a:gd name="connsiteY263" fmla="*/ 927848 h 2575112"/>
                <a:gd name="connsiteX264" fmla="*/ 719418 w 5177118"/>
                <a:gd name="connsiteY264" fmla="*/ 900953 h 2575112"/>
                <a:gd name="connsiteX265" fmla="*/ 672353 w 5177118"/>
                <a:gd name="connsiteY265" fmla="*/ 887506 h 2575112"/>
                <a:gd name="connsiteX266" fmla="*/ 605118 w 5177118"/>
                <a:gd name="connsiteY266" fmla="*/ 853889 h 2575112"/>
                <a:gd name="connsiteX267" fmla="*/ 584947 w 5177118"/>
                <a:gd name="connsiteY267" fmla="*/ 840442 h 2575112"/>
                <a:gd name="connsiteX268" fmla="*/ 531159 w 5177118"/>
                <a:gd name="connsiteY268" fmla="*/ 826995 h 2575112"/>
                <a:gd name="connsiteX269" fmla="*/ 510988 w 5177118"/>
                <a:gd name="connsiteY269" fmla="*/ 820271 h 2575112"/>
                <a:gd name="connsiteX270" fmla="*/ 463924 w 5177118"/>
                <a:gd name="connsiteY270" fmla="*/ 813548 h 2575112"/>
                <a:gd name="connsiteX271" fmla="*/ 430306 w 5177118"/>
                <a:gd name="connsiteY271" fmla="*/ 806824 h 2575112"/>
                <a:gd name="connsiteX272" fmla="*/ 389965 w 5177118"/>
                <a:gd name="connsiteY272" fmla="*/ 800100 h 2575112"/>
                <a:gd name="connsiteX273" fmla="*/ 369794 w 5177118"/>
                <a:gd name="connsiteY273" fmla="*/ 793377 h 2575112"/>
                <a:gd name="connsiteX274" fmla="*/ 342900 w 5177118"/>
                <a:gd name="connsiteY274" fmla="*/ 786653 h 2575112"/>
                <a:gd name="connsiteX275" fmla="*/ 302559 w 5177118"/>
                <a:gd name="connsiteY275" fmla="*/ 773206 h 2575112"/>
                <a:gd name="connsiteX276" fmla="*/ 255494 w 5177118"/>
                <a:gd name="connsiteY276" fmla="*/ 766483 h 2575112"/>
                <a:gd name="connsiteX277" fmla="*/ 235324 w 5177118"/>
                <a:gd name="connsiteY277" fmla="*/ 759759 h 2575112"/>
                <a:gd name="connsiteX278" fmla="*/ 208429 w 5177118"/>
                <a:gd name="connsiteY278" fmla="*/ 753036 h 2575112"/>
                <a:gd name="connsiteX279" fmla="*/ 188259 w 5177118"/>
                <a:gd name="connsiteY279" fmla="*/ 739589 h 2575112"/>
                <a:gd name="connsiteX280" fmla="*/ 168088 w 5177118"/>
                <a:gd name="connsiteY280" fmla="*/ 732865 h 2575112"/>
                <a:gd name="connsiteX281" fmla="*/ 107576 w 5177118"/>
                <a:gd name="connsiteY281" fmla="*/ 699248 h 2575112"/>
                <a:gd name="connsiteX282" fmla="*/ 94129 w 5177118"/>
                <a:gd name="connsiteY282" fmla="*/ 685800 h 2575112"/>
                <a:gd name="connsiteX283" fmla="*/ 73959 w 5177118"/>
                <a:gd name="connsiteY283" fmla="*/ 672353 h 2575112"/>
                <a:gd name="connsiteX284" fmla="*/ 60512 w 5177118"/>
                <a:gd name="connsiteY284" fmla="*/ 652183 h 2575112"/>
                <a:gd name="connsiteX285" fmla="*/ 40341 w 5177118"/>
                <a:gd name="connsiteY285" fmla="*/ 632012 h 2575112"/>
                <a:gd name="connsiteX286" fmla="*/ 6724 w 5177118"/>
                <a:gd name="connsiteY286" fmla="*/ 591671 h 2575112"/>
                <a:gd name="connsiteX287" fmla="*/ 0 w 5177118"/>
                <a:gd name="connsiteY287" fmla="*/ 571500 h 2575112"/>
                <a:gd name="connsiteX288" fmla="*/ 20171 w 5177118"/>
                <a:gd name="connsiteY288" fmla="*/ 504265 h 2575112"/>
                <a:gd name="connsiteX289" fmla="*/ 40341 w 5177118"/>
                <a:gd name="connsiteY289" fmla="*/ 490818 h 2575112"/>
                <a:gd name="connsiteX290" fmla="*/ 67235 w 5177118"/>
                <a:gd name="connsiteY290" fmla="*/ 484095 h 2575112"/>
                <a:gd name="connsiteX291" fmla="*/ 107576 w 5177118"/>
                <a:gd name="connsiteY291" fmla="*/ 450477 h 2575112"/>
                <a:gd name="connsiteX292" fmla="*/ 147918 w 5177118"/>
                <a:gd name="connsiteY292" fmla="*/ 437030 h 2575112"/>
                <a:gd name="connsiteX293" fmla="*/ 174812 w 5177118"/>
                <a:gd name="connsiteY293" fmla="*/ 423583 h 2575112"/>
                <a:gd name="connsiteX294" fmla="*/ 228600 w 5177118"/>
                <a:gd name="connsiteY294" fmla="*/ 416859 h 2575112"/>
                <a:gd name="connsiteX295" fmla="*/ 309282 w 5177118"/>
                <a:gd name="connsiteY295" fmla="*/ 423583 h 2575112"/>
                <a:gd name="connsiteX296" fmla="*/ 349624 w 5177118"/>
                <a:gd name="connsiteY296" fmla="*/ 443753 h 2575112"/>
                <a:gd name="connsiteX297" fmla="*/ 443753 w 5177118"/>
                <a:gd name="connsiteY297" fmla="*/ 470648 h 2575112"/>
                <a:gd name="connsiteX298" fmla="*/ 510988 w 5177118"/>
                <a:gd name="connsiteY298" fmla="*/ 490818 h 2575112"/>
                <a:gd name="connsiteX299" fmla="*/ 531159 w 5177118"/>
                <a:gd name="connsiteY299" fmla="*/ 497542 h 2575112"/>
                <a:gd name="connsiteX300" fmla="*/ 632012 w 5177118"/>
                <a:gd name="connsiteY300" fmla="*/ 490818 h 2575112"/>
                <a:gd name="connsiteX301" fmla="*/ 685800 w 5177118"/>
                <a:gd name="connsiteY301" fmla="*/ 477371 h 2575112"/>
                <a:gd name="connsiteX302" fmla="*/ 746312 w 5177118"/>
                <a:gd name="connsiteY302" fmla="*/ 463924 h 2575112"/>
                <a:gd name="connsiteX303" fmla="*/ 766482 w 5177118"/>
                <a:gd name="connsiteY303" fmla="*/ 457200 h 2575112"/>
                <a:gd name="connsiteX304" fmla="*/ 860612 w 5177118"/>
                <a:gd name="connsiteY304" fmla="*/ 437030 h 2575112"/>
                <a:gd name="connsiteX305" fmla="*/ 900953 w 5177118"/>
                <a:gd name="connsiteY305" fmla="*/ 423583 h 2575112"/>
                <a:gd name="connsiteX306" fmla="*/ 927847 w 5177118"/>
                <a:gd name="connsiteY306" fmla="*/ 410136 h 2575112"/>
                <a:gd name="connsiteX307" fmla="*/ 968188 w 5177118"/>
                <a:gd name="connsiteY307" fmla="*/ 383242 h 2575112"/>
                <a:gd name="connsiteX308" fmla="*/ 988359 w 5177118"/>
                <a:gd name="connsiteY308" fmla="*/ 369795 h 2575112"/>
                <a:gd name="connsiteX309" fmla="*/ 1008529 w 5177118"/>
                <a:gd name="connsiteY309" fmla="*/ 363071 h 2575112"/>
                <a:gd name="connsiteX310" fmla="*/ 1021976 w 5177118"/>
                <a:gd name="connsiteY310" fmla="*/ 342900 h 2575112"/>
                <a:gd name="connsiteX311" fmla="*/ 1035424 w 5177118"/>
                <a:gd name="connsiteY311" fmla="*/ 329453 h 2575112"/>
                <a:gd name="connsiteX312" fmla="*/ 1042147 w 5177118"/>
                <a:gd name="connsiteY312" fmla="*/ 302559 h 2575112"/>
                <a:gd name="connsiteX313" fmla="*/ 1062318 w 5177118"/>
                <a:gd name="connsiteY313" fmla="*/ 255495 h 2575112"/>
                <a:gd name="connsiteX314" fmla="*/ 1082488 w 5177118"/>
                <a:gd name="connsiteY314" fmla="*/ 208430 h 2575112"/>
                <a:gd name="connsiteX315" fmla="*/ 1095935 w 5177118"/>
                <a:gd name="connsiteY315" fmla="*/ 154642 h 2575112"/>
                <a:gd name="connsiteX316" fmla="*/ 1102659 w 5177118"/>
                <a:gd name="connsiteY316" fmla="*/ 73959 h 2575112"/>
                <a:gd name="connsiteX317" fmla="*/ 1109382 w 5177118"/>
                <a:gd name="connsiteY317" fmla="*/ 47065 h 2575112"/>
                <a:gd name="connsiteX318" fmla="*/ 1116106 w 5177118"/>
                <a:gd name="connsiteY318" fmla="*/ 26895 h 2575112"/>
                <a:gd name="connsiteX319" fmla="*/ 1156447 w 5177118"/>
                <a:gd name="connsiteY319" fmla="*/ 13448 h 2575112"/>
                <a:gd name="connsiteX320" fmla="*/ 1243853 w 5177118"/>
                <a:gd name="connsiteY320" fmla="*/ 0 h 2575112"/>
                <a:gd name="connsiteX321" fmla="*/ 1331259 w 5177118"/>
                <a:gd name="connsiteY321" fmla="*/ 6724 h 2575112"/>
                <a:gd name="connsiteX322" fmla="*/ 1385047 w 5177118"/>
                <a:gd name="connsiteY322" fmla="*/ 20171 h 2575112"/>
                <a:gd name="connsiteX323" fmla="*/ 1411941 w 5177118"/>
                <a:gd name="connsiteY323" fmla="*/ 26895 h 2575112"/>
                <a:gd name="connsiteX324" fmla="*/ 1432112 w 5177118"/>
                <a:gd name="connsiteY324" fmla="*/ 40342 h 2575112"/>
                <a:gd name="connsiteX325" fmla="*/ 1479176 w 5177118"/>
                <a:gd name="connsiteY325" fmla="*/ 53789 h 2575112"/>
                <a:gd name="connsiteX326" fmla="*/ 1532965 w 5177118"/>
                <a:gd name="connsiteY326" fmla="*/ 73959 h 2575112"/>
                <a:gd name="connsiteX327" fmla="*/ 1553135 w 5177118"/>
                <a:gd name="connsiteY327" fmla="*/ 80683 h 2575112"/>
                <a:gd name="connsiteX328" fmla="*/ 1606924 w 5177118"/>
                <a:gd name="connsiteY328" fmla="*/ 87406 h 2575112"/>
                <a:gd name="connsiteX329" fmla="*/ 1667888 w 5177118"/>
                <a:gd name="connsiteY329" fmla="*/ 152602 h 2575112"/>
                <a:gd name="connsiteX330" fmla="*/ 1780526 w 5177118"/>
                <a:gd name="connsiteY330" fmla="*/ 166426 h 2575112"/>
                <a:gd name="connsiteX331" fmla="*/ 1856450 w 5177118"/>
                <a:gd name="connsiteY331" fmla="*/ 183802 h 2575112"/>
                <a:gd name="connsiteX332" fmla="*/ 1994470 w 5177118"/>
                <a:gd name="connsiteY332" fmla="*/ 194455 h 2575112"/>
                <a:gd name="connsiteX333" fmla="*/ 2126901 w 5177118"/>
                <a:gd name="connsiteY333" fmla="*/ 194832 h 2575112"/>
                <a:gd name="connsiteX334" fmla="*/ 2155005 w 5177118"/>
                <a:gd name="connsiteY334" fmla="*/ 232756 h 2575112"/>
                <a:gd name="connsiteX335" fmla="*/ 2175175 w 5177118"/>
                <a:gd name="connsiteY335" fmla="*/ 220895 h 2575112"/>
                <a:gd name="connsiteX336" fmla="*/ 2238029 w 5177118"/>
                <a:gd name="connsiteY336" fmla="*/ 255268 h 2575112"/>
                <a:gd name="connsiteX337" fmla="*/ 2305641 w 5177118"/>
                <a:gd name="connsiteY337" fmla="*/ 262370 h 2575112"/>
                <a:gd name="connsiteX338" fmla="*/ 2383528 w 5177118"/>
                <a:gd name="connsiteY338" fmla="*/ 271057 h 2575112"/>
                <a:gd name="connsiteX339" fmla="*/ 2448045 w 5177118"/>
                <a:gd name="connsiteY339" fmla="*/ 277781 h 2575112"/>
                <a:gd name="connsiteX340" fmla="*/ 2475392 w 5177118"/>
                <a:gd name="connsiteY340" fmla="*/ 282540 h 2575112"/>
                <a:gd name="connsiteX341" fmla="*/ 2498735 w 5177118"/>
                <a:gd name="connsiteY341" fmla="*/ 278990 h 2575112"/>
                <a:gd name="connsiteX342" fmla="*/ 2528802 w 5177118"/>
                <a:gd name="connsiteY342" fmla="*/ 292436 h 2575112"/>
                <a:gd name="connsiteX343" fmla="*/ 2548972 w 5177118"/>
                <a:gd name="connsiteY343" fmla="*/ 283749 h 2575112"/>
                <a:gd name="connsiteX344" fmla="*/ 2583799 w 5177118"/>
                <a:gd name="connsiteY344" fmla="*/ 283371 h 2575112"/>
                <a:gd name="connsiteX345" fmla="*/ 2622630 w 5177118"/>
                <a:gd name="connsiteY345" fmla="*/ 284958 h 2575112"/>
                <a:gd name="connsiteX346" fmla="*/ 2712831 w 5177118"/>
                <a:gd name="connsiteY346" fmla="*/ 293267 h 2575112"/>
                <a:gd name="connsiteX347" fmla="*/ 2746071 w 5177118"/>
                <a:gd name="connsiteY347" fmla="*/ 284579 h 2575112"/>
                <a:gd name="connsiteX348" fmla="*/ 2789737 w 5177118"/>
                <a:gd name="connsiteY348" fmla="*/ 306714 h 2575112"/>
                <a:gd name="connsiteX349" fmla="*/ 2794495 w 5177118"/>
                <a:gd name="connsiteY349" fmla="*/ 298026 h 2575112"/>
                <a:gd name="connsiteX350" fmla="*/ 2809982 w 5177118"/>
                <a:gd name="connsiteY350" fmla="*/ 301199 h 2575112"/>
                <a:gd name="connsiteX351" fmla="*/ 2879181 w 5177118"/>
                <a:gd name="connsiteY351" fmla="*/ 287375 h 2575112"/>
                <a:gd name="connsiteX352" fmla="*/ 2965682 w 5177118"/>
                <a:gd name="connsiteY352" fmla="*/ 328699 h 2575112"/>
                <a:gd name="connsiteX353" fmla="*/ 3035183 w 5177118"/>
                <a:gd name="connsiteY353" fmla="*/ 383242 h 2575112"/>
                <a:gd name="connsiteX354" fmla="*/ 3006702 w 5177118"/>
                <a:gd name="connsiteY354" fmla="*/ 364280 h 2575112"/>
                <a:gd name="connsiteX355" fmla="*/ 3079376 w 5177118"/>
                <a:gd name="connsiteY355" fmla="*/ 403412 h 2575112"/>
                <a:gd name="connsiteX356" fmla="*/ 3059206 w 5177118"/>
                <a:gd name="connsiteY356" fmla="*/ 410136 h 2575112"/>
                <a:gd name="connsiteX357" fmla="*/ 3065929 w 5177118"/>
                <a:gd name="connsiteY357" fmla="*/ 437030 h 2575112"/>
                <a:gd name="connsiteX358" fmla="*/ 3106271 w 5177118"/>
                <a:gd name="connsiteY358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31659 w 5177118"/>
                <a:gd name="connsiteY62" fmla="*/ 927848 h 2575112"/>
                <a:gd name="connsiteX63" fmla="*/ 4551829 w 5177118"/>
                <a:gd name="connsiteY63" fmla="*/ 914400 h 2575112"/>
                <a:gd name="connsiteX64" fmla="*/ 4572000 w 5177118"/>
                <a:gd name="connsiteY64" fmla="*/ 894230 h 2575112"/>
                <a:gd name="connsiteX65" fmla="*/ 4612341 w 5177118"/>
                <a:gd name="connsiteY65" fmla="*/ 874059 h 2575112"/>
                <a:gd name="connsiteX66" fmla="*/ 4632512 w 5177118"/>
                <a:gd name="connsiteY66" fmla="*/ 880783 h 2575112"/>
                <a:gd name="connsiteX67" fmla="*/ 4598894 w 5177118"/>
                <a:gd name="connsiteY67" fmla="*/ 961465 h 2575112"/>
                <a:gd name="connsiteX68" fmla="*/ 4578724 w 5177118"/>
                <a:gd name="connsiteY68" fmla="*/ 981636 h 2575112"/>
                <a:gd name="connsiteX69" fmla="*/ 4538382 w 5177118"/>
                <a:gd name="connsiteY69" fmla="*/ 1008530 h 2575112"/>
                <a:gd name="connsiteX70" fmla="*/ 4504765 w 5177118"/>
                <a:gd name="connsiteY70" fmla="*/ 1042148 h 2575112"/>
                <a:gd name="connsiteX71" fmla="*/ 4464424 w 5177118"/>
                <a:gd name="connsiteY71" fmla="*/ 1069042 h 2575112"/>
                <a:gd name="connsiteX72" fmla="*/ 4430806 w 5177118"/>
                <a:gd name="connsiteY72" fmla="*/ 1095936 h 2575112"/>
                <a:gd name="connsiteX73" fmla="*/ 4450976 w 5177118"/>
                <a:gd name="connsiteY73" fmla="*/ 1102659 h 2575112"/>
                <a:gd name="connsiteX74" fmla="*/ 4518212 w 5177118"/>
                <a:gd name="connsiteY74" fmla="*/ 1089212 h 2575112"/>
                <a:gd name="connsiteX75" fmla="*/ 4558553 w 5177118"/>
                <a:gd name="connsiteY75" fmla="*/ 1048871 h 2575112"/>
                <a:gd name="connsiteX76" fmla="*/ 4619065 w 5177118"/>
                <a:gd name="connsiteY76" fmla="*/ 1001806 h 2575112"/>
                <a:gd name="connsiteX77" fmla="*/ 4659406 w 5177118"/>
                <a:gd name="connsiteY77" fmla="*/ 988359 h 2575112"/>
                <a:gd name="connsiteX78" fmla="*/ 4746812 w 5177118"/>
                <a:gd name="connsiteY78" fmla="*/ 1008530 h 2575112"/>
                <a:gd name="connsiteX79" fmla="*/ 4760259 w 5177118"/>
                <a:gd name="connsiteY79" fmla="*/ 1028700 h 2575112"/>
                <a:gd name="connsiteX80" fmla="*/ 4766982 w 5177118"/>
                <a:gd name="connsiteY80" fmla="*/ 1089212 h 2575112"/>
                <a:gd name="connsiteX81" fmla="*/ 4579097 w 5177118"/>
                <a:gd name="connsiteY81" fmla="*/ 1171202 h 2575112"/>
                <a:gd name="connsiteX82" fmla="*/ 4584513 w 5177118"/>
                <a:gd name="connsiteY82" fmla="*/ 1233021 h 2575112"/>
                <a:gd name="connsiteX83" fmla="*/ 4758204 w 5177118"/>
                <a:gd name="connsiteY83" fmla="*/ 1240492 h 2575112"/>
                <a:gd name="connsiteX84" fmla="*/ 4908176 w 5177118"/>
                <a:gd name="connsiteY84" fmla="*/ 1223683 h 2575112"/>
                <a:gd name="connsiteX85" fmla="*/ 4901453 w 5177118"/>
                <a:gd name="connsiteY85" fmla="*/ 1277471 h 2575112"/>
                <a:gd name="connsiteX86" fmla="*/ 4854388 w 5177118"/>
                <a:gd name="connsiteY86" fmla="*/ 1331259 h 2575112"/>
                <a:gd name="connsiteX87" fmla="*/ 4861112 w 5177118"/>
                <a:gd name="connsiteY87" fmla="*/ 1351430 h 2575112"/>
                <a:gd name="connsiteX88" fmla="*/ 4908176 w 5177118"/>
                <a:gd name="connsiteY88" fmla="*/ 1364877 h 2575112"/>
                <a:gd name="connsiteX89" fmla="*/ 4941794 w 5177118"/>
                <a:gd name="connsiteY89" fmla="*/ 1358153 h 2575112"/>
                <a:gd name="connsiteX90" fmla="*/ 4961965 w 5177118"/>
                <a:gd name="connsiteY90" fmla="*/ 1344706 h 2575112"/>
                <a:gd name="connsiteX91" fmla="*/ 5009029 w 5177118"/>
                <a:gd name="connsiteY91" fmla="*/ 1324536 h 2575112"/>
                <a:gd name="connsiteX92" fmla="*/ 5029200 w 5177118"/>
                <a:gd name="connsiteY92" fmla="*/ 1304365 h 2575112"/>
                <a:gd name="connsiteX93" fmla="*/ 5109882 w 5177118"/>
                <a:gd name="connsiteY93" fmla="*/ 1317812 h 2575112"/>
                <a:gd name="connsiteX94" fmla="*/ 5143500 w 5177118"/>
                <a:gd name="connsiteY94" fmla="*/ 1358153 h 2575112"/>
                <a:gd name="connsiteX95" fmla="*/ 5177118 w 5177118"/>
                <a:gd name="connsiteY95" fmla="*/ 1418665 h 2575112"/>
                <a:gd name="connsiteX96" fmla="*/ 5082988 w 5177118"/>
                <a:gd name="connsiteY96" fmla="*/ 1425389 h 2575112"/>
                <a:gd name="connsiteX97" fmla="*/ 5002306 w 5177118"/>
                <a:gd name="connsiteY97" fmla="*/ 1432112 h 2575112"/>
                <a:gd name="connsiteX98" fmla="*/ 4982135 w 5177118"/>
                <a:gd name="connsiteY98" fmla="*/ 1438836 h 2575112"/>
                <a:gd name="connsiteX99" fmla="*/ 4948518 w 5177118"/>
                <a:gd name="connsiteY99" fmla="*/ 1499348 h 2575112"/>
                <a:gd name="connsiteX100" fmla="*/ 4941794 w 5177118"/>
                <a:gd name="connsiteY100" fmla="*/ 1519518 h 2575112"/>
                <a:gd name="connsiteX101" fmla="*/ 4948518 w 5177118"/>
                <a:gd name="connsiteY101" fmla="*/ 1539689 h 2575112"/>
                <a:gd name="connsiteX102" fmla="*/ 4975412 w 5177118"/>
                <a:gd name="connsiteY102" fmla="*/ 1553136 h 2575112"/>
                <a:gd name="connsiteX103" fmla="*/ 5049371 w 5177118"/>
                <a:gd name="connsiteY103" fmla="*/ 1580030 h 2575112"/>
                <a:gd name="connsiteX104" fmla="*/ 5089712 w 5177118"/>
                <a:gd name="connsiteY104" fmla="*/ 1586753 h 2575112"/>
                <a:gd name="connsiteX105" fmla="*/ 5109882 w 5177118"/>
                <a:gd name="connsiteY105" fmla="*/ 1600200 h 2575112"/>
                <a:gd name="connsiteX106" fmla="*/ 5136776 w 5177118"/>
                <a:gd name="connsiteY106" fmla="*/ 1633818 h 2575112"/>
                <a:gd name="connsiteX107" fmla="*/ 5116606 w 5177118"/>
                <a:gd name="connsiteY107" fmla="*/ 1687606 h 2575112"/>
                <a:gd name="connsiteX108" fmla="*/ 5076265 w 5177118"/>
                <a:gd name="connsiteY108" fmla="*/ 1714500 h 2575112"/>
                <a:gd name="connsiteX109" fmla="*/ 5062818 w 5177118"/>
                <a:gd name="connsiteY109" fmla="*/ 1727948 h 2575112"/>
                <a:gd name="connsiteX110" fmla="*/ 5022476 w 5177118"/>
                <a:gd name="connsiteY110" fmla="*/ 1741395 h 2575112"/>
                <a:gd name="connsiteX111" fmla="*/ 4961965 w 5177118"/>
                <a:gd name="connsiteY111" fmla="*/ 1775012 h 2575112"/>
                <a:gd name="connsiteX112" fmla="*/ 4941794 w 5177118"/>
                <a:gd name="connsiteY112" fmla="*/ 1795183 h 2575112"/>
                <a:gd name="connsiteX113" fmla="*/ 4861112 w 5177118"/>
                <a:gd name="connsiteY113" fmla="*/ 1815353 h 2575112"/>
                <a:gd name="connsiteX114" fmla="*/ 4820771 w 5177118"/>
                <a:gd name="connsiteY114" fmla="*/ 1828800 h 2575112"/>
                <a:gd name="connsiteX115" fmla="*/ 4787153 w 5177118"/>
                <a:gd name="connsiteY115" fmla="*/ 1855695 h 2575112"/>
                <a:gd name="connsiteX116" fmla="*/ 4773706 w 5177118"/>
                <a:gd name="connsiteY116" fmla="*/ 1875865 h 2575112"/>
                <a:gd name="connsiteX117" fmla="*/ 4787153 w 5177118"/>
                <a:gd name="connsiteY117" fmla="*/ 1929653 h 2575112"/>
                <a:gd name="connsiteX118" fmla="*/ 4807324 w 5177118"/>
                <a:gd name="connsiteY118" fmla="*/ 1943100 h 2575112"/>
                <a:gd name="connsiteX119" fmla="*/ 4840941 w 5177118"/>
                <a:gd name="connsiteY119" fmla="*/ 1969995 h 2575112"/>
                <a:gd name="connsiteX120" fmla="*/ 4867835 w 5177118"/>
                <a:gd name="connsiteY120" fmla="*/ 1983442 h 2575112"/>
                <a:gd name="connsiteX121" fmla="*/ 4908176 w 5177118"/>
                <a:gd name="connsiteY121" fmla="*/ 1996889 h 2575112"/>
                <a:gd name="connsiteX122" fmla="*/ 4921624 w 5177118"/>
                <a:gd name="connsiteY122" fmla="*/ 2010336 h 2575112"/>
                <a:gd name="connsiteX123" fmla="*/ 4861112 w 5177118"/>
                <a:gd name="connsiteY123" fmla="*/ 2050677 h 2575112"/>
                <a:gd name="connsiteX124" fmla="*/ 4861112 w 5177118"/>
                <a:gd name="connsiteY124" fmla="*/ 2104465 h 2575112"/>
                <a:gd name="connsiteX125" fmla="*/ 4807324 w 5177118"/>
                <a:gd name="connsiteY125" fmla="*/ 2117912 h 2575112"/>
                <a:gd name="connsiteX126" fmla="*/ 4773706 w 5177118"/>
                <a:gd name="connsiteY126" fmla="*/ 2124636 h 2575112"/>
                <a:gd name="connsiteX127" fmla="*/ 4753535 w 5177118"/>
                <a:gd name="connsiteY127" fmla="*/ 2131359 h 2575112"/>
                <a:gd name="connsiteX128" fmla="*/ 4592171 w 5177118"/>
                <a:gd name="connsiteY128" fmla="*/ 2138083 h 2575112"/>
                <a:gd name="connsiteX129" fmla="*/ 4545106 w 5177118"/>
                <a:gd name="connsiteY129" fmla="*/ 2158253 h 2575112"/>
                <a:gd name="connsiteX130" fmla="*/ 4504765 w 5177118"/>
                <a:gd name="connsiteY130" fmla="*/ 2171700 h 2575112"/>
                <a:gd name="connsiteX131" fmla="*/ 4269441 w 5177118"/>
                <a:gd name="connsiteY131" fmla="*/ 2171700 h 2575112"/>
                <a:gd name="connsiteX132" fmla="*/ 4222376 w 5177118"/>
                <a:gd name="connsiteY132" fmla="*/ 2198595 h 2575112"/>
                <a:gd name="connsiteX133" fmla="*/ 4175312 w 5177118"/>
                <a:gd name="connsiteY133" fmla="*/ 2212042 h 2575112"/>
                <a:gd name="connsiteX134" fmla="*/ 4134971 w 5177118"/>
                <a:gd name="connsiteY134" fmla="*/ 2238936 h 2575112"/>
                <a:gd name="connsiteX135" fmla="*/ 4114800 w 5177118"/>
                <a:gd name="connsiteY135" fmla="*/ 2252383 h 2575112"/>
                <a:gd name="connsiteX136" fmla="*/ 4094629 w 5177118"/>
                <a:gd name="connsiteY136" fmla="*/ 2259106 h 2575112"/>
                <a:gd name="connsiteX137" fmla="*/ 4034118 w 5177118"/>
                <a:gd name="connsiteY137" fmla="*/ 2252383 h 2575112"/>
                <a:gd name="connsiteX138" fmla="*/ 4013947 w 5177118"/>
                <a:gd name="connsiteY138" fmla="*/ 2265830 h 2575112"/>
                <a:gd name="connsiteX139" fmla="*/ 3993776 w 5177118"/>
                <a:gd name="connsiteY139" fmla="*/ 2286000 h 2575112"/>
                <a:gd name="connsiteX140" fmla="*/ 3953435 w 5177118"/>
                <a:gd name="connsiteY140" fmla="*/ 2312895 h 2575112"/>
                <a:gd name="connsiteX141" fmla="*/ 3913094 w 5177118"/>
                <a:gd name="connsiteY141" fmla="*/ 2339789 h 2575112"/>
                <a:gd name="connsiteX142" fmla="*/ 3892924 w 5177118"/>
                <a:gd name="connsiteY142" fmla="*/ 2353236 h 2575112"/>
                <a:gd name="connsiteX143" fmla="*/ 3879476 w 5177118"/>
                <a:gd name="connsiteY143" fmla="*/ 2366683 h 2575112"/>
                <a:gd name="connsiteX144" fmla="*/ 3872753 w 5177118"/>
                <a:gd name="connsiteY144" fmla="*/ 2386853 h 2575112"/>
                <a:gd name="connsiteX145" fmla="*/ 3818965 w 5177118"/>
                <a:gd name="connsiteY145" fmla="*/ 2420471 h 2575112"/>
                <a:gd name="connsiteX146" fmla="*/ 3798794 w 5177118"/>
                <a:gd name="connsiteY146" fmla="*/ 2413748 h 2575112"/>
                <a:gd name="connsiteX147" fmla="*/ 3785347 w 5177118"/>
                <a:gd name="connsiteY147" fmla="*/ 2400300 h 2575112"/>
                <a:gd name="connsiteX148" fmla="*/ 3745006 w 5177118"/>
                <a:gd name="connsiteY148" fmla="*/ 2373406 h 2575112"/>
                <a:gd name="connsiteX149" fmla="*/ 3704665 w 5177118"/>
                <a:gd name="connsiteY149" fmla="*/ 2346512 h 2575112"/>
                <a:gd name="connsiteX150" fmla="*/ 3684494 w 5177118"/>
                <a:gd name="connsiteY150" fmla="*/ 2333065 h 2575112"/>
                <a:gd name="connsiteX151" fmla="*/ 3644153 w 5177118"/>
                <a:gd name="connsiteY151" fmla="*/ 2299448 h 2575112"/>
                <a:gd name="connsiteX152" fmla="*/ 3630706 w 5177118"/>
                <a:gd name="connsiteY152" fmla="*/ 2286000 h 2575112"/>
                <a:gd name="connsiteX153" fmla="*/ 3610535 w 5177118"/>
                <a:gd name="connsiteY153" fmla="*/ 2279277 h 2575112"/>
                <a:gd name="connsiteX154" fmla="*/ 3590365 w 5177118"/>
                <a:gd name="connsiteY154" fmla="*/ 2265830 h 2575112"/>
                <a:gd name="connsiteX155" fmla="*/ 3563471 w 5177118"/>
                <a:gd name="connsiteY155" fmla="*/ 2245659 h 2575112"/>
                <a:gd name="connsiteX156" fmla="*/ 3543300 w 5177118"/>
                <a:gd name="connsiteY156" fmla="*/ 2238936 h 2575112"/>
                <a:gd name="connsiteX157" fmla="*/ 3502959 w 5177118"/>
                <a:gd name="connsiteY157" fmla="*/ 2212042 h 2575112"/>
                <a:gd name="connsiteX158" fmla="*/ 3476065 w 5177118"/>
                <a:gd name="connsiteY158" fmla="*/ 2191871 h 2575112"/>
                <a:gd name="connsiteX159" fmla="*/ 3429000 w 5177118"/>
                <a:gd name="connsiteY159" fmla="*/ 2178424 h 2575112"/>
                <a:gd name="connsiteX160" fmla="*/ 3408829 w 5177118"/>
                <a:gd name="connsiteY160" fmla="*/ 2164977 h 2575112"/>
                <a:gd name="connsiteX161" fmla="*/ 3361765 w 5177118"/>
                <a:gd name="connsiteY161" fmla="*/ 2185148 h 2575112"/>
                <a:gd name="connsiteX162" fmla="*/ 3341594 w 5177118"/>
                <a:gd name="connsiteY162" fmla="*/ 2198595 h 2575112"/>
                <a:gd name="connsiteX163" fmla="*/ 3328147 w 5177118"/>
                <a:gd name="connsiteY163" fmla="*/ 2218765 h 2575112"/>
                <a:gd name="connsiteX164" fmla="*/ 3307976 w 5177118"/>
                <a:gd name="connsiteY164" fmla="*/ 2238936 h 2575112"/>
                <a:gd name="connsiteX165" fmla="*/ 3314700 w 5177118"/>
                <a:gd name="connsiteY165" fmla="*/ 2312895 h 2575112"/>
                <a:gd name="connsiteX166" fmla="*/ 3341594 w 5177118"/>
                <a:gd name="connsiteY166" fmla="*/ 2400300 h 2575112"/>
                <a:gd name="connsiteX167" fmla="*/ 3355041 w 5177118"/>
                <a:gd name="connsiteY167" fmla="*/ 2413748 h 2575112"/>
                <a:gd name="connsiteX168" fmla="*/ 3375212 w 5177118"/>
                <a:gd name="connsiteY168" fmla="*/ 2460812 h 2575112"/>
                <a:gd name="connsiteX169" fmla="*/ 3395382 w 5177118"/>
                <a:gd name="connsiteY169" fmla="*/ 2528048 h 2575112"/>
                <a:gd name="connsiteX170" fmla="*/ 3388659 w 5177118"/>
                <a:gd name="connsiteY170" fmla="*/ 2568389 h 2575112"/>
                <a:gd name="connsiteX171" fmla="*/ 3368488 w 5177118"/>
                <a:gd name="connsiteY171" fmla="*/ 2575112 h 2575112"/>
                <a:gd name="connsiteX172" fmla="*/ 3307976 w 5177118"/>
                <a:gd name="connsiteY172" fmla="*/ 2568389 h 2575112"/>
                <a:gd name="connsiteX173" fmla="*/ 3227294 w 5177118"/>
                <a:gd name="connsiteY173" fmla="*/ 2514600 h 2575112"/>
                <a:gd name="connsiteX174" fmla="*/ 3173506 w 5177118"/>
                <a:gd name="connsiteY174" fmla="*/ 2460812 h 2575112"/>
                <a:gd name="connsiteX175" fmla="*/ 3133165 w 5177118"/>
                <a:gd name="connsiteY175" fmla="*/ 2433918 h 2575112"/>
                <a:gd name="connsiteX176" fmla="*/ 3112994 w 5177118"/>
                <a:gd name="connsiteY176" fmla="*/ 2413748 h 2575112"/>
                <a:gd name="connsiteX177" fmla="*/ 3039035 w 5177118"/>
                <a:gd name="connsiteY177" fmla="*/ 2386853 h 2575112"/>
                <a:gd name="connsiteX178" fmla="*/ 2985247 w 5177118"/>
                <a:gd name="connsiteY178" fmla="*/ 2366683 h 2575112"/>
                <a:gd name="connsiteX179" fmla="*/ 2958353 w 5177118"/>
                <a:gd name="connsiteY179" fmla="*/ 2353236 h 2575112"/>
                <a:gd name="connsiteX180" fmla="*/ 2844053 w 5177118"/>
                <a:gd name="connsiteY180" fmla="*/ 2333065 h 2575112"/>
                <a:gd name="connsiteX181" fmla="*/ 2823882 w 5177118"/>
                <a:gd name="connsiteY181" fmla="*/ 2326342 h 2575112"/>
                <a:gd name="connsiteX182" fmla="*/ 2743200 w 5177118"/>
                <a:gd name="connsiteY182" fmla="*/ 2312895 h 2575112"/>
                <a:gd name="connsiteX183" fmla="*/ 2675965 w 5177118"/>
                <a:gd name="connsiteY183" fmla="*/ 2292724 h 2575112"/>
                <a:gd name="connsiteX184" fmla="*/ 2615453 w 5177118"/>
                <a:gd name="connsiteY184" fmla="*/ 2279277 h 2575112"/>
                <a:gd name="connsiteX185" fmla="*/ 2420471 w 5177118"/>
                <a:gd name="connsiteY185" fmla="*/ 2265830 h 2575112"/>
                <a:gd name="connsiteX186" fmla="*/ 2386853 w 5177118"/>
                <a:gd name="connsiteY186" fmla="*/ 2259106 h 2575112"/>
                <a:gd name="connsiteX187" fmla="*/ 2286000 w 5177118"/>
                <a:gd name="connsiteY187" fmla="*/ 2272553 h 2575112"/>
                <a:gd name="connsiteX188" fmla="*/ 2259106 w 5177118"/>
                <a:gd name="connsiteY188" fmla="*/ 2279277 h 2575112"/>
                <a:gd name="connsiteX189" fmla="*/ 2185147 w 5177118"/>
                <a:gd name="connsiteY189" fmla="*/ 2272553 h 2575112"/>
                <a:gd name="connsiteX190" fmla="*/ 2070847 w 5177118"/>
                <a:gd name="connsiteY190" fmla="*/ 2259106 h 2575112"/>
                <a:gd name="connsiteX191" fmla="*/ 1707776 w 5177118"/>
                <a:gd name="connsiteY191" fmla="*/ 2245659 h 2575112"/>
                <a:gd name="connsiteX192" fmla="*/ 1674159 w 5177118"/>
                <a:gd name="connsiteY192" fmla="*/ 2232212 h 2575112"/>
                <a:gd name="connsiteX193" fmla="*/ 1633818 w 5177118"/>
                <a:gd name="connsiteY193" fmla="*/ 2225489 h 2575112"/>
                <a:gd name="connsiteX194" fmla="*/ 1600200 w 5177118"/>
                <a:gd name="connsiteY194" fmla="*/ 2218765 h 2575112"/>
                <a:gd name="connsiteX195" fmla="*/ 1465729 w 5177118"/>
                <a:gd name="connsiteY195" fmla="*/ 2198595 h 2575112"/>
                <a:gd name="connsiteX196" fmla="*/ 1371600 w 5177118"/>
                <a:gd name="connsiteY196" fmla="*/ 2178424 h 2575112"/>
                <a:gd name="connsiteX197" fmla="*/ 1297641 w 5177118"/>
                <a:gd name="connsiteY197" fmla="*/ 2164977 h 2575112"/>
                <a:gd name="connsiteX198" fmla="*/ 1163171 w 5177118"/>
                <a:gd name="connsiteY198" fmla="*/ 2151530 h 2575112"/>
                <a:gd name="connsiteX199" fmla="*/ 1116106 w 5177118"/>
                <a:gd name="connsiteY199" fmla="*/ 2144806 h 2575112"/>
                <a:gd name="connsiteX200" fmla="*/ 1062318 w 5177118"/>
                <a:gd name="connsiteY200" fmla="*/ 2131359 h 2575112"/>
                <a:gd name="connsiteX201" fmla="*/ 1001806 w 5177118"/>
                <a:gd name="connsiteY201" fmla="*/ 2138083 h 2575112"/>
                <a:gd name="connsiteX202" fmla="*/ 988359 w 5177118"/>
                <a:gd name="connsiteY202" fmla="*/ 2158253 h 2575112"/>
                <a:gd name="connsiteX203" fmla="*/ 974912 w 5177118"/>
                <a:gd name="connsiteY203" fmla="*/ 2198595 h 2575112"/>
                <a:gd name="connsiteX204" fmla="*/ 995082 w 5177118"/>
                <a:gd name="connsiteY204" fmla="*/ 2212042 h 2575112"/>
                <a:gd name="connsiteX205" fmla="*/ 968188 w 5177118"/>
                <a:gd name="connsiteY205" fmla="*/ 2225489 h 2575112"/>
                <a:gd name="connsiteX206" fmla="*/ 927847 w 5177118"/>
                <a:gd name="connsiteY206" fmla="*/ 2238936 h 2575112"/>
                <a:gd name="connsiteX207" fmla="*/ 847165 w 5177118"/>
                <a:gd name="connsiteY207" fmla="*/ 2232212 h 2575112"/>
                <a:gd name="connsiteX208" fmla="*/ 766482 w 5177118"/>
                <a:gd name="connsiteY208" fmla="*/ 2218765 h 2575112"/>
                <a:gd name="connsiteX209" fmla="*/ 510988 w 5177118"/>
                <a:gd name="connsiteY209" fmla="*/ 2218765 h 2575112"/>
                <a:gd name="connsiteX210" fmla="*/ 504265 w 5177118"/>
                <a:gd name="connsiteY210" fmla="*/ 2198595 h 2575112"/>
                <a:gd name="connsiteX211" fmla="*/ 510988 w 5177118"/>
                <a:gd name="connsiteY211" fmla="*/ 2164977 h 2575112"/>
                <a:gd name="connsiteX212" fmla="*/ 537882 w 5177118"/>
                <a:gd name="connsiteY212" fmla="*/ 2124636 h 2575112"/>
                <a:gd name="connsiteX213" fmla="*/ 544606 w 5177118"/>
                <a:gd name="connsiteY213" fmla="*/ 2104465 h 2575112"/>
                <a:gd name="connsiteX214" fmla="*/ 537882 w 5177118"/>
                <a:gd name="connsiteY214" fmla="*/ 2084295 h 2575112"/>
                <a:gd name="connsiteX215" fmla="*/ 490818 w 5177118"/>
                <a:gd name="connsiteY215" fmla="*/ 2064124 h 2575112"/>
                <a:gd name="connsiteX216" fmla="*/ 470647 w 5177118"/>
                <a:gd name="connsiteY216" fmla="*/ 2057400 h 2575112"/>
                <a:gd name="connsiteX217" fmla="*/ 450476 w 5177118"/>
                <a:gd name="connsiteY217" fmla="*/ 2043953 h 2575112"/>
                <a:gd name="connsiteX218" fmla="*/ 389965 w 5177118"/>
                <a:gd name="connsiteY218" fmla="*/ 2037230 h 2575112"/>
                <a:gd name="connsiteX219" fmla="*/ 329453 w 5177118"/>
                <a:gd name="connsiteY219" fmla="*/ 2017059 h 2575112"/>
                <a:gd name="connsiteX220" fmla="*/ 309282 w 5177118"/>
                <a:gd name="connsiteY220" fmla="*/ 2010336 h 2575112"/>
                <a:gd name="connsiteX221" fmla="*/ 268941 w 5177118"/>
                <a:gd name="connsiteY221" fmla="*/ 1983442 h 2575112"/>
                <a:gd name="connsiteX222" fmla="*/ 248771 w 5177118"/>
                <a:gd name="connsiteY222" fmla="*/ 1969995 h 2575112"/>
                <a:gd name="connsiteX223" fmla="*/ 228600 w 5177118"/>
                <a:gd name="connsiteY223" fmla="*/ 1963271 h 2575112"/>
                <a:gd name="connsiteX224" fmla="*/ 188259 w 5177118"/>
                <a:gd name="connsiteY224" fmla="*/ 1943100 h 2575112"/>
                <a:gd name="connsiteX225" fmla="*/ 174812 w 5177118"/>
                <a:gd name="connsiteY225" fmla="*/ 1922930 h 2575112"/>
                <a:gd name="connsiteX226" fmla="*/ 154641 w 5177118"/>
                <a:gd name="connsiteY226" fmla="*/ 1916206 h 2575112"/>
                <a:gd name="connsiteX227" fmla="*/ 134471 w 5177118"/>
                <a:gd name="connsiteY227" fmla="*/ 1902759 h 2575112"/>
                <a:gd name="connsiteX228" fmla="*/ 107576 w 5177118"/>
                <a:gd name="connsiteY228" fmla="*/ 1862418 h 2575112"/>
                <a:gd name="connsiteX229" fmla="*/ 94129 w 5177118"/>
                <a:gd name="connsiteY229" fmla="*/ 1842248 h 2575112"/>
                <a:gd name="connsiteX230" fmla="*/ 87406 w 5177118"/>
                <a:gd name="connsiteY230" fmla="*/ 1822077 h 2575112"/>
                <a:gd name="connsiteX231" fmla="*/ 67235 w 5177118"/>
                <a:gd name="connsiteY231" fmla="*/ 1801906 h 2575112"/>
                <a:gd name="connsiteX232" fmla="*/ 73959 w 5177118"/>
                <a:gd name="connsiteY232" fmla="*/ 1741395 h 2575112"/>
                <a:gd name="connsiteX233" fmla="*/ 80682 w 5177118"/>
                <a:gd name="connsiteY233" fmla="*/ 1714500 h 2575112"/>
                <a:gd name="connsiteX234" fmla="*/ 100853 w 5177118"/>
                <a:gd name="connsiteY234" fmla="*/ 1694330 h 2575112"/>
                <a:gd name="connsiteX235" fmla="*/ 141194 w 5177118"/>
                <a:gd name="connsiteY235" fmla="*/ 1667436 h 2575112"/>
                <a:gd name="connsiteX236" fmla="*/ 181535 w 5177118"/>
                <a:gd name="connsiteY236" fmla="*/ 1653989 h 2575112"/>
                <a:gd name="connsiteX237" fmla="*/ 208429 w 5177118"/>
                <a:gd name="connsiteY237" fmla="*/ 1647265 h 2575112"/>
                <a:gd name="connsiteX238" fmla="*/ 248771 w 5177118"/>
                <a:gd name="connsiteY238" fmla="*/ 1633818 h 2575112"/>
                <a:gd name="connsiteX239" fmla="*/ 316006 w 5177118"/>
                <a:gd name="connsiteY239" fmla="*/ 1627095 h 2575112"/>
                <a:gd name="connsiteX240" fmla="*/ 336176 w 5177118"/>
                <a:gd name="connsiteY240" fmla="*/ 1613648 h 2575112"/>
                <a:gd name="connsiteX241" fmla="*/ 349624 w 5177118"/>
                <a:gd name="connsiteY241" fmla="*/ 1600200 h 2575112"/>
                <a:gd name="connsiteX242" fmla="*/ 369794 w 5177118"/>
                <a:gd name="connsiteY242" fmla="*/ 1593477 h 2575112"/>
                <a:gd name="connsiteX243" fmla="*/ 416859 w 5177118"/>
                <a:gd name="connsiteY243" fmla="*/ 1566583 h 2575112"/>
                <a:gd name="connsiteX244" fmla="*/ 437029 w 5177118"/>
                <a:gd name="connsiteY244" fmla="*/ 1553136 h 2575112"/>
                <a:gd name="connsiteX245" fmla="*/ 450476 w 5177118"/>
                <a:gd name="connsiteY245" fmla="*/ 1532965 h 2575112"/>
                <a:gd name="connsiteX246" fmla="*/ 463924 w 5177118"/>
                <a:gd name="connsiteY246" fmla="*/ 1485900 h 2575112"/>
                <a:gd name="connsiteX247" fmla="*/ 470647 w 5177118"/>
                <a:gd name="connsiteY247" fmla="*/ 1465730 h 2575112"/>
                <a:gd name="connsiteX248" fmla="*/ 463924 w 5177118"/>
                <a:gd name="connsiteY248" fmla="*/ 1411942 h 2575112"/>
                <a:gd name="connsiteX249" fmla="*/ 450476 w 5177118"/>
                <a:gd name="connsiteY249" fmla="*/ 1371600 h 2575112"/>
                <a:gd name="connsiteX250" fmla="*/ 463924 w 5177118"/>
                <a:gd name="connsiteY250" fmla="*/ 1243853 h 2575112"/>
                <a:gd name="connsiteX251" fmla="*/ 477371 w 5177118"/>
                <a:gd name="connsiteY251" fmla="*/ 1203512 h 2575112"/>
                <a:gd name="connsiteX252" fmla="*/ 497541 w 5177118"/>
                <a:gd name="connsiteY252" fmla="*/ 1183342 h 2575112"/>
                <a:gd name="connsiteX253" fmla="*/ 510988 w 5177118"/>
                <a:gd name="connsiteY253" fmla="*/ 1163171 h 2575112"/>
                <a:gd name="connsiteX254" fmla="*/ 537882 w 5177118"/>
                <a:gd name="connsiteY254" fmla="*/ 1143000 h 2575112"/>
                <a:gd name="connsiteX255" fmla="*/ 578224 w 5177118"/>
                <a:gd name="connsiteY255" fmla="*/ 1116106 h 2575112"/>
                <a:gd name="connsiteX256" fmla="*/ 732865 w 5177118"/>
                <a:gd name="connsiteY256" fmla="*/ 1109383 h 2575112"/>
                <a:gd name="connsiteX257" fmla="*/ 766482 w 5177118"/>
                <a:gd name="connsiteY257" fmla="*/ 1082489 h 2575112"/>
                <a:gd name="connsiteX258" fmla="*/ 779929 w 5177118"/>
                <a:gd name="connsiteY258" fmla="*/ 1042148 h 2575112"/>
                <a:gd name="connsiteX259" fmla="*/ 826994 w 5177118"/>
                <a:gd name="connsiteY259" fmla="*/ 1035424 h 2575112"/>
                <a:gd name="connsiteX260" fmla="*/ 813547 w 5177118"/>
                <a:gd name="connsiteY260" fmla="*/ 1015253 h 2575112"/>
                <a:gd name="connsiteX261" fmla="*/ 800100 w 5177118"/>
                <a:gd name="connsiteY261" fmla="*/ 968189 h 2575112"/>
                <a:gd name="connsiteX262" fmla="*/ 786653 w 5177118"/>
                <a:gd name="connsiteY262" fmla="*/ 927848 h 2575112"/>
                <a:gd name="connsiteX263" fmla="*/ 719418 w 5177118"/>
                <a:gd name="connsiteY263" fmla="*/ 900953 h 2575112"/>
                <a:gd name="connsiteX264" fmla="*/ 672353 w 5177118"/>
                <a:gd name="connsiteY264" fmla="*/ 887506 h 2575112"/>
                <a:gd name="connsiteX265" fmla="*/ 605118 w 5177118"/>
                <a:gd name="connsiteY265" fmla="*/ 853889 h 2575112"/>
                <a:gd name="connsiteX266" fmla="*/ 584947 w 5177118"/>
                <a:gd name="connsiteY266" fmla="*/ 840442 h 2575112"/>
                <a:gd name="connsiteX267" fmla="*/ 531159 w 5177118"/>
                <a:gd name="connsiteY267" fmla="*/ 826995 h 2575112"/>
                <a:gd name="connsiteX268" fmla="*/ 510988 w 5177118"/>
                <a:gd name="connsiteY268" fmla="*/ 820271 h 2575112"/>
                <a:gd name="connsiteX269" fmla="*/ 463924 w 5177118"/>
                <a:gd name="connsiteY269" fmla="*/ 813548 h 2575112"/>
                <a:gd name="connsiteX270" fmla="*/ 430306 w 5177118"/>
                <a:gd name="connsiteY270" fmla="*/ 806824 h 2575112"/>
                <a:gd name="connsiteX271" fmla="*/ 389965 w 5177118"/>
                <a:gd name="connsiteY271" fmla="*/ 800100 h 2575112"/>
                <a:gd name="connsiteX272" fmla="*/ 369794 w 5177118"/>
                <a:gd name="connsiteY272" fmla="*/ 793377 h 2575112"/>
                <a:gd name="connsiteX273" fmla="*/ 342900 w 5177118"/>
                <a:gd name="connsiteY273" fmla="*/ 786653 h 2575112"/>
                <a:gd name="connsiteX274" fmla="*/ 302559 w 5177118"/>
                <a:gd name="connsiteY274" fmla="*/ 773206 h 2575112"/>
                <a:gd name="connsiteX275" fmla="*/ 255494 w 5177118"/>
                <a:gd name="connsiteY275" fmla="*/ 766483 h 2575112"/>
                <a:gd name="connsiteX276" fmla="*/ 235324 w 5177118"/>
                <a:gd name="connsiteY276" fmla="*/ 759759 h 2575112"/>
                <a:gd name="connsiteX277" fmla="*/ 208429 w 5177118"/>
                <a:gd name="connsiteY277" fmla="*/ 753036 h 2575112"/>
                <a:gd name="connsiteX278" fmla="*/ 188259 w 5177118"/>
                <a:gd name="connsiteY278" fmla="*/ 739589 h 2575112"/>
                <a:gd name="connsiteX279" fmla="*/ 168088 w 5177118"/>
                <a:gd name="connsiteY279" fmla="*/ 732865 h 2575112"/>
                <a:gd name="connsiteX280" fmla="*/ 107576 w 5177118"/>
                <a:gd name="connsiteY280" fmla="*/ 699248 h 2575112"/>
                <a:gd name="connsiteX281" fmla="*/ 94129 w 5177118"/>
                <a:gd name="connsiteY281" fmla="*/ 685800 h 2575112"/>
                <a:gd name="connsiteX282" fmla="*/ 73959 w 5177118"/>
                <a:gd name="connsiteY282" fmla="*/ 672353 h 2575112"/>
                <a:gd name="connsiteX283" fmla="*/ 60512 w 5177118"/>
                <a:gd name="connsiteY283" fmla="*/ 652183 h 2575112"/>
                <a:gd name="connsiteX284" fmla="*/ 40341 w 5177118"/>
                <a:gd name="connsiteY284" fmla="*/ 632012 h 2575112"/>
                <a:gd name="connsiteX285" fmla="*/ 6724 w 5177118"/>
                <a:gd name="connsiteY285" fmla="*/ 591671 h 2575112"/>
                <a:gd name="connsiteX286" fmla="*/ 0 w 5177118"/>
                <a:gd name="connsiteY286" fmla="*/ 571500 h 2575112"/>
                <a:gd name="connsiteX287" fmla="*/ 20171 w 5177118"/>
                <a:gd name="connsiteY287" fmla="*/ 504265 h 2575112"/>
                <a:gd name="connsiteX288" fmla="*/ 40341 w 5177118"/>
                <a:gd name="connsiteY288" fmla="*/ 490818 h 2575112"/>
                <a:gd name="connsiteX289" fmla="*/ 67235 w 5177118"/>
                <a:gd name="connsiteY289" fmla="*/ 484095 h 2575112"/>
                <a:gd name="connsiteX290" fmla="*/ 107576 w 5177118"/>
                <a:gd name="connsiteY290" fmla="*/ 450477 h 2575112"/>
                <a:gd name="connsiteX291" fmla="*/ 147918 w 5177118"/>
                <a:gd name="connsiteY291" fmla="*/ 437030 h 2575112"/>
                <a:gd name="connsiteX292" fmla="*/ 174812 w 5177118"/>
                <a:gd name="connsiteY292" fmla="*/ 423583 h 2575112"/>
                <a:gd name="connsiteX293" fmla="*/ 228600 w 5177118"/>
                <a:gd name="connsiteY293" fmla="*/ 416859 h 2575112"/>
                <a:gd name="connsiteX294" fmla="*/ 309282 w 5177118"/>
                <a:gd name="connsiteY294" fmla="*/ 423583 h 2575112"/>
                <a:gd name="connsiteX295" fmla="*/ 349624 w 5177118"/>
                <a:gd name="connsiteY295" fmla="*/ 443753 h 2575112"/>
                <a:gd name="connsiteX296" fmla="*/ 443753 w 5177118"/>
                <a:gd name="connsiteY296" fmla="*/ 470648 h 2575112"/>
                <a:gd name="connsiteX297" fmla="*/ 510988 w 5177118"/>
                <a:gd name="connsiteY297" fmla="*/ 490818 h 2575112"/>
                <a:gd name="connsiteX298" fmla="*/ 531159 w 5177118"/>
                <a:gd name="connsiteY298" fmla="*/ 497542 h 2575112"/>
                <a:gd name="connsiteX299" fmla="*/ 632012 w 5177118"/>
                <a:gd name="connsiteY299" fmla="*/ 490818 h 2575112"/>
                <a:gd name="connsiteX300" fmla="*/ 685800 w 5177118"/>
                <a:gd name="connsiteY300" fmla="*/ 477371 h 2575112"/>
                <a:gd name="connsiteX301" fmla="*/ 746312 w 5177118"/>
                <a:gd name="connsiteY301" fmla="*/ 463924 h 2575112"/>
                <a:gd name="connsiteX302" fmla="*/ 766482 w 5177118"/>
                <a:gd name="connsiteY302" fmla="*/ 457200 h 2575112"/>
                <a:gd name="connsiteX303" fmla="*/ 860612 w 5177118"/>
                <a:gd name="connsiteY303" fmla="*/ 437030 h 2575112"/>
                <a:gd name="connsiteX304" fmla="*/ 900953 w 5177118"/>
                <a:gd name="connsiteY304" fmla="*/ 423583 h 2575112"/>
                <a:gd name="connsiteX305" fmla="*/ 927847 w 5177118"/>
                <a:gd name="connsiteY305" fmla="*/ 410136 h 2575112"/>
                <a:gd name="connsiteX306" fmla="*/ 968188 w 5177118"/>
                <a:gd name="connsiteY306" fmla="*/ 383242 h 2575112"/>
                <a:gd name="connsiteX307" fmla="*/ 988359 w 5177118"/>
                <a:gd name="connsiteY307" fmla="*/ 369795 h 2575112"/>
                <a:gd name="connsiteX308" fmla="*/ 1008529 w 5177118"/>
                <a:gd name="connsiteY308" fmla="*/ 363071 h 2575112"/>
                <a:gd name="connsiteX309" fmla="*/ 1021976 w 5177118"/>
                <a:gd name="connsiteY309" fmla="*/ 342900 h 2575112"/>
                <a:gd name="connsiteX310" fmla="*/ 1035424 w 5177118"/>
                <a:gd name="connsiteY310" fmla="*/ 329453 h 2575112"/>
                <a:gd name="connsiteX311" fmla="*/ 1042147 w 5177118"/>
                <a:gd name="connsiteY311" fmla="*/ 302559 h 2575112"/>
                <a:gd name="connsiteX312" fmla="*/ 1062318 w 5177118"/>
                <a:gd name="connsiteY312" fmla="*/ 255495 h 2575112"/>
                <a:gd name="connsiteX313" fmla="*/ 1082488 w 5177118"/>
                <a:gd name="connsiteY313" fmla="*/ 208430 h 2575112"/>
                <a:gd name="connsiteX314" fmla="*/ 1095935 w 5177118"/>
                <a:gd name="connsiteY314" fmla="*/ 154642 h 2575112"/>
                <a:gd name="connsiteX315" fmla="*/ 1102659 w 5177118"/>
                <a:gd name="connsiteY315" fmla="*/ 73959 h 2575112"/>
                <a:gd name="connsiteX316" fmla="*/ 1109382 w 5177118"/>
                <a:gd name="connsiteY316" fmla="*/ 47065 h 2575112"/>
                <a:gd name="connsiteX317" fmla="*/ 1116106 w 5177118"/>
                <a:gd name="connsiteY317" fmla="*/ 26895 h 2575112"/>
                <a:gd name="connsiteX318" fmla="*/ 1156447 w 5177118"/>
                <a:gd name="connsiteY318" fmla="*/ 13448 h 2575112"/>
                <a:gd name="connsiteX319" fmla="*/ 1243853 w 5177118"/>
                <a:gd name="connsiteY319" fmla="*/ 0 h 2575112"/>
                <a:gd name="connsiteX320" fmla="*/ 1331259 w 5177118"/>
                <a:gd name="connsiteY320" fmla="*/ 6724 h 2575112"/>
                <a:gd name="connsiteX321" fmla="*/ 1385047 w 5177118"/>
                <a:gd name="connsiteY321" fmla="*/ 20171 h 2575112"/>
                <a:gd name="connsiteX322" fmla="*/ 1411941 w 5177118"/>
                <a:gd name="connsiteY322" fmla="*/ 26895 h 2575112"/>
                <a:gd name="connsiteX323" fmla="*/ 1432112 w 5177118"/>
                <a:gd name="connsiteY323" fmla="*/ 40342 h 2575112"/>
                <a:gd name="connsiteX324" fmla="*/ 1479176 w 5177118"/>
                <a:gd name="connsiteY324" fmla="*/ 53789 h 2575112"/>
                <a:gd name="connsiteX325" fmla="*/ 1532965 w 5177118"/>
                <a:gd name="connsiteY325" fmla="*/ 73959 h 2575112"/>
                <a:gd name="connsiteX326" fmla="*/ 1553135 w 5177118"/>
                <a:gd name="connsiteY326" fmla="*/ 80683 h 2575112"/>
                <a:gd name="connsiteX327" fmla="*/ 1606924 w 5177118"/>
                <a:gd name="connsiteY327" fmla="*/ 87406 h 2575112"/>
                <a:gd name="connsiteX328" fmla="*/ 1667888 w 5177118"/>
                <a:gd name="connsiteY328" fmla="*/ 152602 h 2575112"/>
                <a:gd name="connsiteX329" fmla="*/ 1780526 w 5177118"/>
                <a:gd name="connsiteY329" fmla="*/ 166426 h 2575112"/>
                <a:gd name="connsiteX330" fmla="*/ 1856450 w 5177118"/>
                <a:gd name="connsiteY330" fmla="*/ 183802 h 2575112"/>
                <a:gd name="connsiteX331" fmla="*/ 1994470 w 5177118"/>
                <a:gd name="connsiteY331" fmla="*/ 194455 h 2575112"/>
                <a:gd name="connsiteX332" fmla="*/ 2126901 w 5177118"/>
                <a:gd name="connsiteY332" fmla="*/ 194832 h 2575112"/>
                <a:gd name="connsiteX333" fmla="*/ 2155005 w 5177118"/>
                <a:gd name="connsiteY333" fmla="*/ 232756 h 2575112"/>
                <a:gd name="connsiteX334" fmla="*/ 2175175 w 5177118"/>
                <a:gd name="connsiteY334" fmla="*/ 220895 h 2575112"/>
                <a:gd name="connsiteX335" fmla="*/ 2238029 w 5177118"/>
                <a:gd name="connsiteY335" fmla="*/ 255268 h 2575112"/>
                <a:gd name="connsiteX336" fmla="*/ 2305641 w 5177118"/>
                <a:gd name="connsiteY336" fmla="*/ 262370 h 2575112"/>
                <a:gd name="connsiteX337" fmla="*/ 2383528 w 5177118"/>
                <a:gd name="connsiteY337" fmla="*/ 271057 h 2575112"/>
                <a:gd name="connsiteX338" fmla="*/ 2448045 w 5177118"/>
                <a:gd name="connsiteY338" fmla="*/ 277781 h 2575112"/>
                <a:gd name="connsiteX339" fmla="*/ 2475392 w 5177118"/>
                <a:gd name="connsiteY339" fmla="*/ 282540 h 2575112"/>
                <a:gd name="connsiteX340" fmla="*/ 2498735 w 5177118"/>
                <a:gd name="connsiteY340" fmla="*/ 278990 h 2575112"/>
                <a:gd name="connsiteX341" fmla="*/ 2528802 w 5177118"/>
                <a:gd name="connsiteY341" fmla="*/ 292436 h 2575112"/>
                <a:gd name="connsiteX342" fmla="*/ 2548972 w 5177118"/>
                <a:gd name="connsiteY342" fmla="*/ 283749 h 2575112"/>
                <a:gd name="connsiteX343" fmla="*/ 2583799 w 5177118"/>
                <a:gd name="connsiteY343" fmla="*/ 283371 h 2575112"/>
                <a:gd name="connsiteX344" fmla="*/ 2622630 w 5177118"/>
                <a:gd name="connsiteY344" fmla="*/ 284958 h 2575112"/>
                <a:gd name="connsiteX345" fmla="*/ 2712831 w 5177118"/>
                <a:gd name="connsiteY345" fmla="*/ 293267 h 2575112"/>
                <a:gd name="connsiteX346" fmla="*/ 2746071 w 5177118"/>
                <a:gd name="connsiteY346" fmla="*/ 284579 h 2575112"/>
                <a:gd name="connsiteX347" fmla="*/ 2789737 w 5177118"/>
                <a:gd name="connsiteY347" fmla="*/ 306714 h 2575112"/>
                <a:gd name="connsiteX348" fmla="*/ 2794495 w 5177118"/>
                <a:gd name="connsiteY348" fmla="*/ 298026 h 2575112"/>
                <a:gd name="connsiteX349" fmla="*/ 2809982 w 5177118"/>
                <a:gd name="connsiteY349" fmla="*/ 301199 h 2575112"/>
                <a:gd name="connsiteX350" fmla="*/ 2879181 w 5177118"/>
                <a:gd name="connsiteY350" fmla="*/ 287375 h 2575112"/>
                <a:gd name="connsiteX351" fmla="*/ 2965682 w 5177118"/>
                <a:gd name="connsiteY351" fmla="*/ 328699 h 2575112"/>
                <a:gd name="connsiteX352" fmla="*/ 3035183 w 5177118"/>
                <a:gd name="connsiteY352" fmla="*/ 383242 h 2575112"/>
                <a:gd name="connsiteX353" fmla="*/ 3006702 w 5177118"/>
                <a:gd name="connsiteY353" fmla="*/ 364280 h 2575112"/>
                <a:gd name="connsiteX354" fmla="*/ 3079376 w 5177118"/>
                <a:gd name="connsiteY354" fmla="*/ 403412 h 2575112"/>
                <a:gd name="connsiteX355" fmla="*/ 3059206 w 5177118"/>
                <a:gd name="connsiteY355" fmla="*/ 410136 h 2575112"/>
                <a:gd name="connsiteX356" fmla="*/ 3065929 w 5177118"/>
                <a:gd name="connsiteY356" fmla="*/ 437030 h 2575112"/>
                <a:gd name="connsiteX357" fmla="*/ 3106271 w 5177118"/>
                <a:gd name="connsiteY357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01453 w 5177118"/>
                <a:gd name="connsiteY84" fmla="*/ 1277471 h 2575112"/>
                <a:gd name="connsiteX85" fmla="*/ 4854388 w 5177118"/>
                <a:gd name="connsiteY85" fmla="*/ 1331259 h 2575112"/>
                <a:gd name="connsiteX86" fmla="*/ 4861112 w 5177118"/>
                <a:gd name="connsiteY86" fmla="*/ 1351430 h 2575112"/>
                <a:gd name="connsiteX87" fmla="*/ 4908176 w 5177118"/>
                <a:gd name="connsiteY87" fmla="*/ 1364877 h 2575112"/>
                <a:gd name="connsiteX88" fmla="*/ 4941794 w 5177118"/>
                <a:gd name="connsiteY88" fmla="*/ 1358153 h 2575112"/>
                <a:gd name="connsiteX89" fmla="*/ 4961965 w 5177118"/>
                <a:gd name="connsiteY89" fmla="*/ 1344706 h 2575112"/>
                <a:gd name="connsiteX90" fmla="*/ 5009029 w 5177118"/>
                <a:gd name="connsiteY90" fmla="*/ 1324536 h 2575112"/>
                <a:gd name="connsiteX91" fmla="*/ 5029200 w 5177118"/>
                <a:gd name="connsiteY91" fmla="*/ 1304365 h 2575112"/>
                <a:gd name="connsiteX92" fmla="*/ 5109882 w 5177118"/>
                <a:gd name="connsiteY92" fmla="*/ 1317812 h 2575112"/>
                <a:gd name="connsiteX93" fmla="*/ 5143500 w 5177118"/>
                <a:gd name="connsiteY93" fmla="*/ 1358153 h 2575112"/>
                <a:gd name="connsiteX94" fmla="*/ 5177118 w 5177118"/>
                <a:gd name="connsiteY94" fmla="*/ 1418665 h 2575112"/>
                <a:gd name="connsiteX95" fmla="*/ 5082988 w 5177118"/>
                <a:gd name="connsiteY95" fmla="*/ 1425389 h 2575112"/>
                <a:gd name="connsiteX96" fmla="*/ 5002306 w 5177118"/>
                <a:gd name="connsiteY96" fmla="*/ 1432112 h 2575112"/>
                <a:gd name="connsiteX97" fmla="*/ 4982135 w 5177118"/>
                <a:gd name="connsiteY97" fmla="*/ 1438836 h 2575112"/>
                <a:gd name="connsiteX98" fmla="*/ 4948518 w 5177118"/>
                <a:gd name="connsiteY98" fmla="*/ 1499348 h 2575112"/>
                <a:gd name="connsiteX99" fmla="*/ 4941794 w 5177118"/>
                <a:gd name="connsiteY99" fmla="*/ 1519518 h 2575112"/>
                <a:gd name="connsiteX100" fmla="*/ 4948518 w 5177118"/>
                <a:gd name="connsiteY100" fmla="*/ 1539689 h 2575112"/>
                <a:gd name="connsiteX101" fmla="*/ 4975412 w 5177118"/>
                <a:gd name="connsiteY101" fmla="*/ 1553136 h 2575112"/>
                <a:gd name="connsiteX102" fmla="*/ 5049371 w 5177118"/>
                <a:gd name="connsiteY102" fmla="*/ 1580030 h 2575112"/>
                <a:gd name="connsiteX103" fmla="*/ 5089712 w 5177118"/>
                <a:gd name="connsiteY103" fmla="*/ 1586753 h 2575112"/>
                <a:gd name="connsiteX104" fmla="*/ 5109882 w 5177118"/>
                <a:gd name="connsiteY104" fmla="*/ 1600200 h 2575112"/>
                <a:gd name="connsiteX105" fmla="*/ 5136776 w 5177118"/>
                <a:gd name="connsiteY105" fmla="*/ 1633818 h 2575112"/>
                <a:gd name="connsiteX106" fmla="*/ 5116606 w 5177118"/>
                <a:gd name="connsiteY106" fmla="*/ 1687606 h 2575112"/>
                <a:gd name="connsiteX107" fmla="*/ 5076265 w 5177118"/>
                <a:gd name="connsiteY107" fmla="*/ 1714500 h 2575112"/>
                <a:gd name="connsiteX108" fmla="*/ 5062818 w 5177118"/>
                <a:gd name="connsiteY108" fmla="*/ 1727948 h 2575112"/>
                <a:gd name="connsiteX109" fmla="*/ 5022476 w 5177118"/>
                <a:gd name="connsiteY109" fmla="*/ 1741395 h 2575112"/>
                <a:gd name="connsiteX110" fmla="*/ 4961965 w 5177118"/>
                <a:gd name="connsiteY110" fmla="*/ 1775012 h 2575112"/>
                <a:gd name="connsiteX111" fmla="*/ 4941794 w 5177118"/>
                <a:gd name="connsiteY111" fmla="*/ 1795183 h 2575112"/>
                <a:gd name="connsiteX112" fmla="*/ 4861112 w 5177118"/>
                <a:gd name="connsiteY112" fmla="*/ 1815353 h 2575112"/>
                <a:gd name="connsiteX113" fmla="*/ 4820771 w 5177118"/>
                <a:gd name="connsiteY113" fmla="*/ 1828800 h 2575112"/>
                <a:gd name="connsiteX114" fmla="*/ 4787153 w 5177118"/>
                <a:gd name="connsiteY114" fmla="*/ 1855695 h 2575112"/>
                <a:gd name="connsiteX115" fmla="*/ 4773706 w 5177118"/>
                <a:gd name="connsiteY115" fmla="*/ 1875865 h 2575112"/>
                <a:gd name="connsiteX116" fmla="*/ 4787153 w 5177118"/>
                <a:gd name="connsiteY116" fmla="*/ 1929653 h 2575112"/>
                <a:gd name="connsiteX117" fmla="*/ 4807324 w 5177118"/>
                <a:gd name="connsiteY117" fmla="*/ 1943100 h 2575112"/>
                <a:gd name="connsiteX118" fmla="*/ 4840941 w 5177118"/>
                <a:gd name="connsiteY118" fmla="*/ 1969995 h 2575112"/>
                <a:gd name="connsiteX119" fmla="*/ 4867835 w 5177118"/>
                <a:gd name="connsiteY119" fmla="*/ 1983442 h 2575112"/>
                <a:gd name="connsiteX120" fmla="*/ 4908176 w 5177118"/>
                <a:gd name="connsiteY120" fmla="*/ 1996889 h 2575112"/>
                <a:gd name="connsiteX121" fmla="*/ 4921624 w 5177118"/>
                <a:gd name="connsiteY121" fmla="*/ 2010336 h 2575112"/>
                <a:gd name="connsiteX122" fmla="*/ 4861112 w 5177118"/>
                <a:gd name="connsiteY122" fmla="*/ 2050677 h 2575112"/>
                <a:gd name="connsiteX123" fmla="*/ 4861112 w 5177118"/>
                <a:gd name="connsiteY123" fmla="*/ 2104465 h 2575112"/>
                <a:gd name="connsiteX124" fmla="*/ 4807324 w 5177118"/>
                <a:gd name="connsiteY124" fmla="*/ 2117912 h 2575112"/>
                <a:gd name="connsiteX125" fmla="*/ 4773706 w 5177118"/>
                <a:gd name="connsiteY125" fmla="*/ 2124636 h 2575112"/>
                <a:gd name="connsiteX126" fmla="*/ 4753535 w 5177118"/>
                <a:gd name="connsiteY126" fmla="*/ 2131359 h 2575112"/>
                <a:gd name="connsiteX127" fmla="*/ 4592171 w 5177118"/>
                <a:gd name="connsiteY127" fmla="*/ 2138083 h 2575112"/>
                <a:gd name="connsiteX128" fmla="*/ 4545106 w 5177118"/>
                <a:gd name="connsiteY128" fmla="*/ 2158253 h 2575112"/>
                <a:gd name="connsiteX129" fmla="*/ 4504765 w 5177118"/>
                <a:gd name="connsiteY129" fmla="*/ 2171700 h 2575112"/>
                <a:gd name="connsiteX130" fmla="*/ 4269441 w 5177118"/>
                <a:gd name="connsiteY130" fmla="*/ 2171700 h 2575112"/>
                <a:gd name="connsiteX131" fmla="*/ 4222376 w 5177118"/>
                <a:gd name="connsiteY131" fmla="*/ 2198595 h 2575112"/>
                <a:gd name="connsiteX132" fmla="*/ 4175312 w 5177118"/>
                <a:gd name="connsiteY132" fmla="*/ 2212042 h 2575112"/>
                <a:gd name="connsiteX133" fmla="*/ 4134971 w 5177118"/>
                <a:gd name="connsiteY133" fmla="*/ 2238936 h 2575112"/>
                <a:gd name="connsiteX134" fmla="*/ 4114800 w 5177118"/>
                <a:gd name="connsiteY134" fmla="*/ 2252383 h 2575112"/>
                <a:gd name="connsiteX135" fmla="*/ 4094629 w 5177118"/>
                <a:gd name="connsiteY135" fmla="*/ 2259106 h 2575112"/>
                <a:gd name="connsiteX136" fmla="*/ 4034118 w 5177118"/>
                <a:gd name="connsiteY136" fmla="*/ 2252383 h 2575112"/>
                <a:gd name="connsiteX137" fmla="*/ 4013947 w 5177118"/>
                <a:gd name="connsiteY137" fmla="*/ 2265830 h 2575112"/>
                <a:gd name="connsiteX138" fmla="*/ 3993776 w 5177118"/>
                <a:gd name="connsiteY138" fmla="*/ 2286000 h 2575112"/>
                <a:gd name="connsiteX139" fmla="*/ 3953435 w 5177118"/>
                <a:gd name="connsiteY139" fmla="*/ 2312895 h 2575112"/>
                <a:gd name="connsiteX140" fmla="*/ 3913094 w 5177118"/>
                <a:gd name="connsiteY140" fmla="*/ 2339789 h 2575112"/>
                <a:gd name="connsiteX141" fmla="*/ 3892924 w 5177118"/>
                <a:gd name="connsiteY141" fmla="*/ 2353236 h 2575112"/>
                <a:gd name="connsiteX142" fmla="*/ 3879476 w 5177118"/>
                <a:gd name="connsiteY142" fmla="*/ 2366683 h 2575112"/>
                <a:gd name="connsiteX143" fmla="*/ 3872753 w 5177118"/>
                <a:gd name="connsiteY143" fmla="*/ 2386853 h 2575112"/>
                <a:gd name="connsiteX144" fmla="*/ 3818965 w 5177118"/>
                <a:gd name="connsiteY144" fmla="*/ 2420471 h 2575112"/>
                <a:gd name="connsiteX145" fmla="*/ 3798794 w 5177118"/>
                <a:gd name="connsiteY145" fmla="*/ 2413748 h 2575112"/>
                <a:gd name="connsiteX146" fmla="*/ 3785347 w 5177118"/>
                <a:gd name="connsiteY146" fmla="*/ 2400300 h 2575112"/>
                <a:gd name="connsiteX147" fmla="*/ 3745006 w 5177118"/>
                <a:gd name="connsiteY147" fmla="*/ 2373406 h 2575112"/>
                <a:gd name="connsiteX148" fmla="*/ 3704665 w 5177118"/>
                <a:gd name="connsiteY148" fmla="*/ 2346512 h 2575112"/>
                <a:gd name="connsiteX149" fmla="*/ 3684494 w 5177118"/>
                <a:gd name="connsiteY149" fmla="*/ 2333065 h 2575112"/>
                <a:gd name="connsiteX150" fmla="*/ 3644153 w 5177118"/>
                <a:gd name="connsiteY150" fmla="*/ 2299448 h 2575112"/>
                <a:gd name="connsiteX151" fmla="*/ 3630706 w 5177118"/>
                <a:gd name="connsiteY151" fmla="*/ 2286000 h 2575112"/>
                <a:gd name="connsiteX152" fmla="*/ 3610535 w 5177118"/>
                <a:gd name="connsiteY152" fmla="*/ 2279277 h 2575112"/>
                <a:gd name="connsiteX153" fmla="*/ 3590365 w 5177118"/>
                <a:gd name="connsiteY153" fmla="*/ 2265830 h 2575112"/>
                <a:gd name="connsiteX154" fmla="*/ 3563471 w 5177118"/>
                <a:gd name="connsiteY154" fmla="*/ 2245659 h 2575112"/>
                <a:gd name="connsiteX155" fmla="*/ 3543300 w 5177118"/>
                <a:gd name="connsiteY155" fmla="*/ 2238936 h 2575112"/>
                <a:gd name="connsiteX156" fmla="*/ 3502959 w 5177118"/>
                <a:gd name="connsiteY156" fmla="*/ 2212042 h 2575112"/>
                <a:gd name="connsiteX157" fmla="*/ 3476065 w 5177118"/>
                <a:gd name="connsiteY157" fmla="*/ 2191871 h 2575112"/>
                <a:gd name="connsiteX158" fmla="*/ 3429000 w 5177118"/>
                <a:gd name="connsiteY158" fmla="*/ 2178424 h 2575112"/>
                <a:gd name="connsiteX159" fmla="*/ 3408829 w 5177118"/>
                <a:gd name="connsiteY159" fmla="*/ 2164977 h 2575112"/>
                <a:gd name="connsiteX160" fmla="*/ 3361765 w 5177118"/>
                <a:gd name="connsiteY160" fmla="*/ 2185148 h 2575112"/>
                <a:gd name="connsiteX161" fmla="*/ 3341594 w 5177118"/>
                <a:gd name="connsiteY161" fmla="*/ 2198595 h 2575112"/>
                <a:gd name="connsiteX162" fmla="*/ 3328147 w 5177118"/>
                <a:gd name="connsiteY162" fmla="*/ 2218765 h 2575112"/>
                <a:gd name="connsiteX163" fmla="*/ 3307976 w 5177118"/>
                <a:gd name="connsiteY163" fmla="*/ 2238936 h 2575112"/>
                <a:gd name="connsiteX164" fmla="*/ 3314700 w 5177118"/>
                <a:gd name="connsiteY164" fmla="*/ 2312895 h 2575112"/>
                <a:gd name="connsiteX165" fmla="*/ 3341594 w 5177118"/>
                <a:gd name="connsiteY165" fmla="*/ 2400300 h 2575112"/>
                <a:gd name="connsiteX166" fmla="*/ 3355041 w 5177118"/>
                <a:gd name="connsiteY166" fmla="*/ 2413748 h 2575112"/>
                <a:gd name="connsiteX167" fmla="*/ 3375212 w 5177118"/>
                <a:gd name="connsiteY167" fmla="*/ 2460812 h 2575112"/>
                <a:gd name="connsiteX168" fmla="*/ 3395382 w 5177118"/>
                <a:gd name="connsiteY168" fmla="*/ 2528048 h 2575112"/>
                <a:gd name="connsiteX169" fmla="*/ 3388659 w 5177118"/>
                <a:gd name="connsiteY169" fmla="*/ 2568389 h 2575112"/>
                <a:gd name="connsiteX170" fmla="*/ 3368488 w 5177118"/>
                <a:gd name="connsiteY170" fmla="*/ 2575112 h 2575112"/>
                <a:gd name="connsiteX171" fmla="*/ 3307976 w 5177118"/>
                <a:gd name="connsiteY171" fmla="*/ 2568389 h 2575112"/>
                <a:gd name="connsiteX172" fmla="*/ 3227294 w 5177118"/>
                <a:gd name="connsiteY172" fmla="*/ 2514600 h 2575112"/>
                <a:gd name="connsiteX173" fmla="*/ 3173506 w 5177118"/>
                <a:gd name="connsiteY173" fmla="*/ 2460812 h 2575112"/>
                <a:gd name="connsiteX174" fmla="*/ 3133165 w 5177118"/>
                <a:gd name="connsiteY174" fmla="*/ 2433918 h 2575112"/>
                <a:gd name="connsiteX175" fmla="*/ 3112994 w 5177118"/>
                <a:gd name="connsiteY175" fmla="*/ 2413748 h 2575112"/>
                <a:gd name="connsiteX176" fmla="*/ 3039035 w 5177118"/>
                <a:gd name="connsiteY176" fmla="*/ 2386853 h 2575112"/>
                <a:gd name="connsiteX177" fmla="*/ 2985247 w 5177118"/>
                <a:gd name="connsiteY177" fmla="*/ 2366683 h 2575112"/>
                <a:gd name="connsiteX178" fmla="*/ 2958353 w 5177118"/>
                <a:gd name="connsiteY178" fmla="*/ 2353236 h 2575112"/>
                <a:gd name="connsiteX179" fmla="*/ 2844053 w 5177118"/>
                <a:gd name="connsiteY179" fmla="*/ 2333065 h 2575112"/>
                <a:gd name="connsiteX180" fmla="*/ 2823882 w 5177118"/>
                <a:gd name="connsiteY180" fmla="*/ 2326342 h 2575112"/>
                <a:gd name="connsiteX181" fmla="*/ 2743200 w 5177118"/>
                <a:gd name="connsiteY181" fmla="*/ 2312895 h 2575112"/>
                <a:gd name="connsiteX182" fmla="*/ 2675965 w 5177118"/>
                <a:gd name="connsiteY182" fmla="*/ 2292724 h 2575112"/>
                <a:gd name="connsiteX183" fmla="*/ 2615453 w 5177118"/>
                <a:gd name="connsiteY183" fmla="*/ 2279277 h 2575112"/>
                <a:gd name="connsiteX184" fmla="*/ 2420471 w 5177118"/>
                <a:gd name="connsiteY184" fmla="*/ 2265830 h 2575112"/>
                <a:gd name="connsiteX185" fmla="*/ 2386853 w 5177118"/>
                <a:gd name="connsiteY185" fmla="*/ 2259106 h 2575112"/>
                <a:gd name="connsiteX186" fmla="*/ 2286000 w 5177118"/>
                <a:gd name="connsiteY186" fmla="*/ 2272553 h 2575112"/>
                <a:gd name="connsiteX187" fmla="*/ 2259106 w 5177118"/>
                <a:gd name="connsiteY187" fmla="*/ 2279277 h 2575112"/>
                <a:gd name="connsiteX188" fmla="*/ 2185147 w 5177118"/>
                <a:gd name="connsiteY188" fmla="*/ 2272553 h 2575112"/>
                <a:gd name="connsiteX189" fmla="*/ 2070847 w 5177118"/>
                <a:gd name="connsiteY189" fmla="*/ 2259106 h 2575112"/>
                <a:gd name="connsiteX190" fmla="*/ 1707776 w 5177118"/>
                <a:gd name="connsiteY190" fmla="*/ 2245659 h 2575112"/>
                <a:gd name="connsiteX191" fmla="*/ 1674159 w 5177118"/>
                <a:gd name="connsiteY191" fmla="*/ 2232212 h 2575112"/>
                <a:gd name="connsiteX192" fmla="*/ 1633818 w 5177118"/>
                <a:gd name="connsiteY192" fmla="*/ 2225489 h 2575112"/>
                <a:gd name="connsiteX193" fmla="*/ 1600200 w 5177118"/>
                <a:gd name="connsiteY193" fmla="*/ 2218765 h 2575112"/>
                <a:gd name="connsiteX194" fmla="*/ 1465729 w 5177118"/>
                <a:gd name="connsiteY194" fmla="*/ 2198595 h 2575112"/>
                <a:gd name="connsiteX195" fmla="*/ 1371600 w 5177118"/>
                <a:gd name="connsiteY195" fmla="*/ 2178424 h 2575112"/>
                <a:gd name="connsiteX196" fmla="*/ 1297641 w 5177118"/>
                <a:gd name="connsiteY196" fmla="*/ 2164977 h 2575112"/>
                <a:gd name="connsiteX197" fmla="*/ 1163171 w 5177118"/>
                <a:gd name="connsiteY197" fmla="*/ 2151530 h 2575112"/>
                <a:gd name="connsiteX198" fmla="*/ 1116106 w 5177118"/>
                <a:gd name="connsiteY198" fmla="*/ 2144806 h 2575112"/>
                <a:gd name="connsiteX199" fmla="*/ 1062318 w 5177118"/>
                <a:gd name="connsiteY199" fmla="*/ 2131359 h 2575112"/>
                <a:gd name="connsiteX200" fmla="*/ 1001806 w 5177118"/>
                <a:gd name="connsiteY200" fmla="*/ 2138083 h 2575112"/>
                <a:gd name="connsiteX201" fmla="*/ 988359 w 5177118"/>
                <a:gd name="connsiteY201" fmla="*/ 2158253 h 2575112"/>
                <a:gd name="connsiteX202" fmla="*/ 974912 w 5177118"/>
                <a:gd name="connsiteY202" fmla="*/ 2198595 h 2575112"/>
                <a:gd name="connsiteX203" fmla="*/ 995082 w 5177118"/>
                <a:gd name="connsiteY203" fmla="*/ 2212042 h 2575112"/>
                <a:gd name="connsiteX204" fmla="*/ 968188 w 5177118"/>
                <a:gd name="connsiteY204" fmla="*/ 2225489 h 2575112"/>
                <a:gd name="connsiteX205" fmla="*/ 927847 w 5177118"/>
                <a:gd name="connsiteY205" fmla="*/ 2238936 h 2575112"/>
                <a:gd name="connsiteX206" fmla="*/ 847165 w 5177118"/>
                <a:gd name="connsiteY206" fmla="*/ 2232212 h 2575112"/>
                <a:gd name="connsiteX207" fmla="*/ 766482 w 5177118"/>
                <a:gd name="connsiteY207" fmla="*/ 2218765 h 2575112"/>
                <a:gd name="connsiteX208" fmla="*/ 510988 w 5177118"/>
                <a:gd name="connsiteY208" fmla="*/ 2218765 h 2575112"/>
                <a:gd name="connsiteX209" fmla="*/ 504265 w 5177118"/>
                <a:gd name="connsiteY209" fmla="*/ 2198595 h 2575112"/>
                <a:gd name="connsiteX210" fmla="*/ 510988 w 5177118"/>
                <a:gd name="connsiteY210" fmla="*/ 2164977 h 2575112"/>
                <a:gd name="connsiteX211" fmla="*/ 537882 w 5177118"/>
                <a:gd name="connsiteY211" fmla="*/ 2124636 h 2575112"/>
                <a:gd name="connsiteX212" fmla="*/ 544606 w 5177118"/>
                <a:gd name="connsiteY212" fmla="*/ 2104465 h 2575112"/>
                <a:gd name="connsiteX213" fmla="*/ 537882 w 5177118"/>
                <a:gd name="connsiteY213" fmla="*/ 2084295 h 2575112"/>
                <a:gd name="connsiteX214" fmla="*/ 490818 w 5177118"/>
                <a:gd name="connsiteY214" fmla="*/ 2064124 h 2575112"/>
                <a:gd name="connsiteX215" fmla="*/ 470647 w 5177118"/>
                <a:gd name="connsiteY215" fmla="*/ 2057400 h 2575112"/>
                <a:gd name="connsiteX216" fmla="*/ 450476 w 5177118"/>
                <a:gd name="connsiteY216" fmla="*/ 2043953 h 2575112"/>
                <a:gd name="connsiteX217" fmla="*/ 389965 w 5177118"/>
                <a:gd name="connsiteY217" fmla="*/ 2037230 h 2575112"/>
                <a:gd name="connsiteX218" fmla="*/ 329453 w 5177118"/>
                <a:gd name="connsiteY218" fmla="*/ 2017059 h 2575112"/>
                <a:gd name="connsiteX219" fmla="*/ 309282 w 5177118"/>
                <a:gd name="connsiteY219" fmla="*/ 2010336 h 2575112"/>
                <a:gd name="connsiteX220" fmla="*/ 268941 w 5177118"/>
                <a:gd name="connsiteY220" fmla="*/ 1983442 h 2575112"/>
                <a:gd name="connsiteX221" fmla="*/ 248771 w 5177118"/>
                <a:gd name="connsiteY221" fmla="*/ 1969995 h 2575112"/>
                <a:gd name="connsiteX222" fmla="*/ 228600 w 5177118"/>
                <a:gd name="connsiteY222" fmla="*/ 1963271 h 2575112"/>
                <a:gd name="connsiteX223" fmla="*/ 188259 w 5177118"/>
                <a:gd name="connsiteY223" fmla="*/ 1943100 h 2575112"/>
                <a:gd name="connsiteX224" fmla="*/ 174812 w 5177118"/>
                <a:gd name="connsiteY224" fmla="*/ 1922930 h 2575112"/>
                <a:gd name="connsiteX225" fmla="*/ 154641 w 5177118"/>
                <a:gd name="connsiteY225" fmla="*/ 1916206 h 2575112"/>
                <a:gd name="connsiteX226" fmla="*/ 134471 w 5177118"/>
                <a:gd name="connsiteY226" fmla="*/ 1902759 h 2575112"/>
                <a:gd name="connsiteX227" fmla="*/ 107576 w 5177118"/>
                <a:gd name="connsiteY227" fmla="*/ 1862418 h 2575112"/>
                <a:gd name="connsiteX228" fmla="*/ 94129 w 5177118"/>
                <a:gd name="connsiteY228" fmla="*/ 1842248 h 2575112"/>
                <a:gd name="connsiteX229" fmla="*/ 87406 w 5177118"/>
                <a:gd name="connsiteY229" fmla="*/ 1822077 h 2575112"/>
                <a:gd name="connsiteX230" fmla="*/ 67235 w 5177118"/>
                <a:gd name="connsiteY230" fmla="*/ 1801906 h 2575112"/>
                <a:gd name="connsiteX231" fmla="*/ 73959 w 5177118"/>
                <a:gd name="connsiteY231" fmla="*/ 1741395 h 2575112"/>
                <a:gd name="connsiteX232" fmla="*/ 80682 w 5177118"/>
                <a:gd name="connsiteY232" fmla="*/ 1714500 h 2575112"/>
                <a:gd name="connsiteX233" fmla="*/ 100853 w 5177118"/>
                <a:gd name="connsiteY233" fmla="*/ 1694330 h 2575112"/>
                <a:gd name="connsiteX234" fmla="*/ 141194 w 5177118"/>
                <a:gd name="connsiteY234" fmla="*/ 1667436 h 2575112"/>
                <a:gd name="connsiteX235" fmla="*/ 181535 w 5177118"/>
                <a:gd name="connsiteY235" fmla="*/ 1653989 h 2575112"/>
                <a:gd name="connsiteX236" fmla="*/ 208429 w 5177118"/>
                <a:gd name="connsiteY236" fmla="*/ 1647265 h 2575112"/>
                <a:gd name="connsiteX237" fmla="*/ 248771 w 5177118"/>
                <a:gd name="connsiteY237" fmla="*/ 1633818 h 2575112"/>
                <a:gd name="connsiteX238" fmla="*/ 316006 w 5177118"/>
                <a:gd name="connsiteY238" fmla="*/ 1627095 h 2575112"/>
                <a:gd name="connsiteX239" fmla="*/ 336176 w 5177118"/>
                <a:gd name="connsiteY239" fmla="*/ 1613648 h 2575112"/>
                <a:gd name="connsiteX240" fmla="*/ 349624 w 5177118"/>
                <a:gd name="connsiteY240" fmla="*/ 1600200 h 2575112"/>
                <a:gd name="connsiteX241" fmla="*/ 369794 w 5177118"/>
                <a:gd name="connsiteY241" fmla="*/ 1593477 h 2575112"/>
                <a:gd name="connsiteX242" fmla="*/ 416859 w 5177118"/>
                <a:gd name="connsiteY242" fmla="*/ 1566583 h 2575112"/>
                <a:gd name="connsiteX243" fmla="*/ 437029 w 5177118"/>
                <a:gd name="connsiteY243" fmla="*/ 1553136 h 2575112"/>
                <a:gd name="connsiteX244" fmla="*/ 450476 w 5177118"/>
                <a:gd name="connsiteY244" fmla="*/ 1532965 h 2575112"/>
                <a:gd name="connsiteX245" fmla="*/ 463924 w 5177118"/>
                <a:gd name="connsiteY245" fmla="*/ 1485900 h 2575112"/>
                <a:gd name="connsiteX246" fmla="*/ 470647 w 5177118"/>
                <a:gd name="connsiteY246" fmla="*/ 1465730 h 2575112"/>
                <a:gd name="connsiteX247" fmla="*/ 463924 w 5177118"/>
                <a:gd name="connsiteY247" fmla="*/ 1411942 h 2575112"/>
                <a:gd name="connsiteX248" fmla="*/ 450476 w 5177118"/>
                <a:gd name="connsiteY248" fmla="*/ 1371600 h 2575112"/>
                <a:gd name="connsiteX249" fmla="*/ 463924 w 5177118"/>
                <a:gd name="connsiteY249" fmla="*/ 1243853 h 2575112"/>
                <a:gd name="connsiteX250" fmla="*/ 477371 w 5177118"/>
                <a:gd name="connsiteY250" fmla="*/ 1203512 h 2575112"/>
                <a:gd name="connsiteX251" fmla="*/ 497541 w 5177118"/>
                <a:gd name="connsiteY251" fmla="*/ 1183342 h 2575112"/>
                <a:gd name="connsiteX252" fmla="*/ 510988 w 5177118"/>
                <a:gd name="connsiteY252" fmla="*/ 1163171 h 2575112"/>
                <a:gd name="connsiteX253" fmla="*/ 537882 w 5177118"/>
                <a:gd name="connsiteY253" fmla="*/ 1143000 h 2575112"/>
                <a:gd name="connsiteX254" fmla="*/ 578224 w 5177118"/>
                <a:gd name="connsiteY254" fmla="*/ 1116106 h 2575112"/>
                <a:gd name="connsiteX255" fmla="*/ 732865 w 5177118"/>
                <a:gd name="connsiteY255" fmla="*/ 1109383 h 2575112"/>
                <a:gd name="connsiteX256" fmla="*/ 766482 w 5177118"/>
                <a:gd name="connsiteY256" fmla="*/ 1082489 h 2575112"/>
                <a:gd name="connsiteX257" fmla="*/ 779929 w 5177118"/>
                <a:gd name="connsiteY257" fmla="*/ 1042148 h 2575112"/>
                <a:gd name="connsiteX258" fmla="*/ 826994 w 5177118"/>
                <a:gd name="connsiteY258" fmla="*/ 1035424 h 2575112"/>
                <a:gd name="connsiteX259" fmla="*/ 813547 w 5177118"/>
                <a:gd name="connsiteY259" fmla="*/ 1015253 h 2575112"/>
                <a:gd name="connsiteX260" fmla="*/ 800100 w 5177118"/>
                <a:gd name="connsiteY260" fmla="*/ 968189 h 2575112"/>
                <a:gd name="connsiteX261" fmla="*/ 786653 w 5177118"/>
                <a:gd name="connsiteY261" fmla="*/ 927848 h 2575112"/>
                <a:gd name="connsiteX262" fmla="*/ 719418 w 5177118"/>
                <a:gd name="connsiteY262" fmla="*/ 900953 h 2575112"/>
                <a:gd name="connsiteX263" fmla="*/ 672353 w 5177118"/>
                <a:gd name="connsiteY263" fmla="*/ 887506 h 2575112"/>
                <a:gd name="connsiteX264" fmla="*/ 605118 w 5177118"/>
                <a:gd name="connsiteY264" fmla="*/ 853889 h 2575112"/>
                <a:gd name="connsiteX265" fmla="*/ 584947 w 5177118"/>
                <a:gd name="connsiteY265" fmla="*/ 840442 h 2575112"/>
                <a:gd name="connsiteX266" fmla="*/ 531159 w 5177118"/>
                <a:gd name="connsiteY266" fmla="*/ 826995 h 2575112"/>
                <a:gd name="connsiteX267" fmla="*/ 510988 w 5177118"/>
                <a:gd name="connsiteY267" fmla="*/ 820271 h 2575112"/>
                <a:gd name="connsiteX268" fmla="*/ 463924 w 5177118"/>
                <a:gd name="connsiteY268" fmla="*/ 813548 h 2575112"/>
                <a:gd name="connsiteX269" fmla="*/ 430306 w 5177118"/>
                <a:gd name="connsiteY269" fmla="*/ 806824 h 2575112"/>
                <a:gd name="connsiteX270" fmla="*/ 389965 w 5177118"/>
                <a:gd name="connsiteY270" fmla="*/ 800100 h 2575112"/>
                <a:gd name="connsiteX271" fmla="*/ 369794 w 5177118"/>
                <a:gd name="connsiteY271" fmla="*/ 793377 h 2575112"/>
                <a:gd name="connsiteX272" fmla="*/ 342900 w 5177118"/>
                <a:gd name="connsiteY272" fmla="*/ 786653 h 2575112"/>
                <a:gd name="connsiteX273" fmla="*/ 302559 w 5177118"/>
                <a:gd name="connsiteY273" fmla="*/ 773206 h 2575112"/>
                <a:gd name="connsiteX274" fmla="*/ 255494 w 5177118"/>
                <a:gd name="connsiteY274" fmla="*/ 766483 h 2575112"/>
                <a:gd name="connsiteX275" fmla="*/ 235324 w 5177118"/>
                <a:gd name="connsiteY275" fmla="*/ 759759 h 2575112"/>
                <a:gd name="connsiteX276" fmla="*/ 208429 w 5177118"/>
                <a:gd name="connsiteY276" fmla="*/ 753036 h 2575112"/>
                <a:gd name="connsiteX277" fmla="*/ 188259 w 5177118"/>
                <a:gd name="connsiteY277" fmla="*/ 739589 h 2575112"/>
                <a:gd name="connsiteX278" fmla="*/ 168088 w 5177118"/>
                <a:gd name="connsiteY278" fmla="*/ 732865 h 2575112"/>
                <a:gd name="connsiteX279" fmla="*/ 107576 w 5177118"/>
                <a:gd name="connsiteY279" fmla="*/ 699248 h 2575112"/>
                <a:gd name="connsiteX280" fmla="*/ 94129 w 5177118"/>
                <a:gd name="connsiteY280" fmla="*/ 685800 h 2575112"/>
                <a:gd name="connsiteX281" fmla="*/ 73959 w 5177118"/>
                <a:gd name="connsiteY281" fmla="*/ 672353 h 2575112"/>
                <a:gd name="connsiteX282" fmla="*/ 60512 w 5177118"/>
                <a:gd name="connsiteY282" fmla="*/ 652183 h 2575112"/>
                <a:gd name="connsiteX283" fmla="*/ 40341 w 5177118"/>
                <a:gd name="connsiteY283" fmla="*/ 632012 h 2575112"/>
                <a:gd name="connsiteX284" fmla="*/ 6724 w 5177118"/>
                <a:gd name="connsiteY284" fmla="*/ 591671 h 2575112"/>
                <a:gd name="connsiteX285" fmla="*/ 0 w 5177118"/>
                <a:gd name="connsiteY285" fmla="*/ 571500 h 2575112"/>
                <a:gd name="connsiteX286" fmla="*/ 20171 w 5177118"/>
                <a:gd name="connsiteY286" fmla="*/ 504265 h 2575112"/>
                <a:gd name="connsiteX287" fmla="*/ 40341 w 5177118"/>
                <a:gd name="connsiteY287" fmla="*/ 490818 h 2575112"/>
                <a:gd name="connsiteX288" fmla="*/ 67235 w 5177118"/>
                <a:gd name="connsiteY288" fmla="*/ 484095 h 2575112"/>
                <a:gd name="connsiteX289" fmla="*/ 107576 w 5177118"/>
                <a:gd name="connsiteY289" fmla="*/ 450477 h 2575112"/>
                <a:gd name="connsiteX290" fmla="*/ 147918 w 5177118"/>
                <a:gd name="connsiteY290" fmla="*/ 437030 h 2575112"/>
                <a:gd name="connsiteX291" fmla="*/ 174812 w 5177118"/>
                <a:gd name="connsiteY291" fmla="*/ 423583 h 2575112"/>
                <a:gd name="connsiteX292" fmla="*/ 228600 w 5177118"/>
                <a:gd name="connsiteY292" fmla="*/ 416859 h 2575112"/>
                <a:gd name="connsiteX293" fmla="*/ 309282 w 5177118"/>
                <a:gd name="connsiteY293" fmla="*/ 423583 h 2575112"/>
                <a:gd name="connsiteX294" fmla="*/ 349624 w 5177118"/>
                <a:gd name="connsiteY294" fmla="*/ 443753 h 2575112"/>
                <a:gd name="connsiteX295" fmla="*/ 443753 w 5177118"/>
                <a:gd name="connsiteY295" fmla="*/ 470648 h 2575112"/>
                <a:gd name="connsiteX296" fmla="*/ 510988 w 5177118"/>
                <a:gd name="connsiteY296" fmla="*/ 490818 h 2575112"/>
                <a:gd name="connsiteX297" fmla="*/ 531159 w 5177118"/>
                <a:gd name="connsiteY297" fmla="*/ 497542 h 2575112"/>
                <a:gd name="connsiteX298" fmla="*/ 632012 w 5177118"/>
                <a:gd name="connsiteY298" fmla="*/ 490818 h 2575112"/>
                <a:gd name="connsiteX299" fmla="*/ 685800 w 5177118"/>
                <a:gd name="connsiteY299" fmla="*/ 477371 h 2575112"/>
                <a:gd name="connsiteX300" fmla="*/ 746312 w 5177118"/>
                <a:gd name="connsiteY300" fmla="*/ 463924 h 2575112"/>
                <a:gd name="connsiteX301" fmla="*/ 766482 w 5177118"/>
                <a:gd name="connsiteY301" fmla="*/ 457200 h 2575112"/>
                <a:gd name="connsiteX302" fmla="*/ 860612 w 5177118"/>
                <a:gd name="connsiteY302" fmla="*/ 437030 h 2575112"/>
                <a:gd name="connsiteX303" fmla="*/ 900953 w 5177118"/>
                <a:gd name="connsiteY303" fmla="*/ 423583 h 2575112"/>
                <a:gd name="connsiteX304" fmla="*/ 927847 w 5177118"/>
                <a:gd name="connsiteY304" fmla="*/ 410136 h 2575112"/>
                <a:gd name="connsiteX305" fmla="*/ 968188 w 5177118"/>
                <a:gd name="connsiteY305" fmla="*/ 383242 h 2575112"/>
                <a:gd name="connsiteX306" fmla="*/ 988359 w 5177118"/>
                <a:gd name="connsiteY306" fmla="*/ 369795 h 2575112"/>
                <a:gd name="connsiteX307" fmla="*/ 1008529 w 5177118"/>
                <a:gd name="connsiteY307" fmla="*/ 363071 h 2575112"/>
                <a:gd name="connsiteX308" fmla="*/ 1021976 w 5177118"/>
                <a:gd name="connsiteY308" fmla="*/ 342900 h 2575112"/>
                <a:gd name="connsiteX309" fmla="*/ 1035424 w 5177118"/>
                <a:gd name="connsiteY309" fmla="*/ 329453 h 2575112"/>
                <a:gd name="connsiteX310" fmla="*/ 1042147 w 5177118"/>
                <a:gd name="connsiteY310" fmla="*/ 302559 h 2575112"/>
                <a:gd name="connsiteX311" fmla="*/ 1062318 w 5177118"/>
                <a:gd name="connsiteY311" fmla="*/ 255495 h 2575112"/>
                <a:gd name="connsiteX312" fmla="*/ 1082488 w 5177118"/>
                <a:gd name="connsiteY312" fmla="*/ 208430 h 2575112"/>
                <a:gd name="connsiteX313" fmla="*/ 1095935 w 5177118"/>
                <a:gd name="connsiteY313" fmla="*/ 154642 h 2575112"/>
                <a:gd name="connsiteX314" fmla="*/ 1102659 w 5177118"/>
                <a:gd name="connsiteY314" fmla="*/ 73959 h 2575112"/>
                <a:gd name="connsiteX315" fmla="*/ 1109382 w 5177118"/>
                <a:gd name="connsiteY315" fmla="*/ 47065 h 2575112"/>
                <a:gd name="connsiteX316" fmla="*/ 1116106 w 5177118"/>
                <a:gd name="connsiteY316" fmla="*/ 26895 h 2575112"/>
                <a:gd name="connsiteX317" fmla="*/ 1156447 w 5177118"/>
                <a:gd name="connsiteY317" fmla="*/ 13448 h 2575112"/>
                <a:gd name="connsiteX318" fmla="*/ 1243853 w 5177118"/>
                <a:gd name="connsiteY318" fmla="*/ 0 h 2575112"/>
                <a:gd name="connsiteX319" fmla="*/ 1331259 w 5177118"/>
                <a:gd name="connsiteY319" fmla="*/ 6724 h 2575112"/>
                <a:gd name="connsiteX320" fmla="*/ 1385047 w 5177118"/>
                <a:gd name="connsiteY320" fmla="*/ 20171 h 2575112"/>
                <a:gd name="connsiteX321" fmla="*/ 1411941 w 5177118"/>
                <a:gd name="connsiteY321" fmla="*/ 26895 h 2575112"/>
                <a:gd name="connsiteX322" fmla="*/ 1432112 w 5177118"/>
                <a:gd name="connsiteY322" fmla="*/ 40342 h 2575112"/>
                <a:gd name="connsiteX323" fmla="*/ 1479176 w 5177118"/>
                <a:gd name="connsiteY323" fmla="*/ 53789 h 2575112"/>
                <a:gd name="connsiteX324" fmla="*/ 1532965 w 5177118"/>
                <a:gd name="connsiteY324" fmla="*/ 73959 h 2575112"/>
                <a:gd name="connsiteX325" fmla="*/ 1553135 w 5177118"/>
                <a:gd name="connsiteY325" fmla="*/ 80683 h 2575112"/>
                <a:gd name="connsiteX326" fmla="*/ 1606924 w 5177118"/>
                <a:gd name="connsiteY326" fmla="*/ 87406 h 2575112"/>
                <a:gd name="connsiteX327" fmla="*/ 1667888 w 5177118"/>
                <a:gd name="connsiteY327" fmla="*/ 152602 h 2575112"/>
                <a:gd name="connsiteX328" fmla="*/ 1780526 w 5177118"/>
                <a:gd name="connsiteY328" fmla="*/ 166426 h 2575112"/>
                <a:gd name="connsiteX329" fmla="*/ 1856450 w 5177118"/>
                <a:gd name="connsiteY329" fmla="*/ 183802 h 2575112"/>
                <a:gd name="connsiteX330" fmla="*/ 1994470 w 5177118"/>
                <a:gd name="connsiteY330" fmla="*/ 194455 h 2575112"/>
                <a:gd name="connsiteX331" fmla="*/ 2126901 w 5177118"/>
                <a:gd name="connsiteY331" fmla="*/ 194832 h 2575112"/>
                <a:gd name="connsiteX332" fmla="*/ 2155005 w 5177118"/>
                <a:gd name="connsiteY332" fmla="*/ 232756 h 2575112"/>
                <a:gd name="connsiteX333" fmla="*/ 2175175 w 5177118"/>
                <a:gd name="connsiteY333" fmla="*/ 220895 h 2575112"/>
                <a:gd name="connsiteX334" fmla="*/ 2238029 w 5177118"/>
                <a:gd name="connsiteY334" fmla="*/ 255268 h 2575112"/>
                <a:gd name="connsiteX335" fmla="*/ 2305641 w 5177118"/>
                <a:gd name="connsiteY335" fmla="*/ 262370 h 2575112"/>
                <a:gd name="connsiteX336" fmla="*/ 2383528 w 5177118"/>
                <a:gd name="connsiteY336" fmla="*/ 271057 h 2575112"/>
                <a:gd name="connsiteX337" fmla="*/ 2448045 w 5177118"/>
                <a:gd name="connsiteY337" fmla="*/ 277781 h 2575112"/>
                <a:gd name="connsiteX338" fmla="*/ 2475392 w 5177118"/>
                <a:gd name="connsiteY338" fmla="*/ 282540 h 2575112"/>
                <a:gd name="connsiteX339" fmla="*/ 2498735 w 5177118"/>
                <a:gd name="connsiteY339" fmla="*/ 278990 h 2575112"/>
                <a:gd name="connsiteX340" fmla="*/ 2528802 w 5177118"/>
                <a:gd name="connsiteY340" fmla="*/ 292436 h 2575112"/>
                <a:gd name="connsiteX341" fmla="*/ 2548972 w 5177118"/>
                <a:gd name="connsiteY341" fmla="*/ 283749 h 2575112"/>
                <a:gd name="connsiteX342" fmla="*/ 2583799 w 5177118"/>
                <a:gd name="connsiteY342" fmla="*/ 283371 h 2575112"/>
                <a:gd name="connsiteX343" fmla="*/ 2622630 w 5177118"/>
                <a:gd name="connsiteY343" fmla="*/ 284958 h 2575112"/>
                <a:gd name="connsiteX344" fmla="*/ 2712831 w 5177118"/>
                <a:gd name="connsiteY344" fmla="*/ 293267 h 2575112"/>
                <a:gd name="connsiteX345" fmla="*/ 2746071 w 5177118"/>
                <a:gd name="connsiteY345" fmla="*/ 284579 h 2575112"/>
                <a:gd name="connsiteX346" fmla="*/ 2789737 w 5177118"/>
                <a:gd name="connsiteY346" fmla="*/ 306714 h 2575112"/>
                <a:gd name="connsiteX347" fmla="*/ 2794495 w 5177118"/>
                <a:gd name="connsiteY347" fmla="*/ 298026 h 2575112"/>
                <a:gd name="connsiteX348" fmla="*/ 2809982 w 5177118"/>
                <a:gd name="connsiteY348" fmla="*/ 301199 h 2575112"/>
                <a:gd name="connsiteX349" fmla="*/ 2879181 w 5177118"/>
                <a:gd name="connsiteY349" fmla="*/ 287375 h 2575112"/>
                <a:gd name="connsiteX350" fmla="*/ 2965682 w 5177118"/>
                <a:gd name="connsiteY350" fmla="*/ 328699 h 2575112"/>
                <a:gd name="connsiteX351" fmla="*/ 3035183 w 5177118"/>
                <a:gd name="connsiteY351" fmla="*/ 383242 h 2575112"/>
                <a:gd name="connsiteX352" fmla="*/ 3006702 w 5177118"/>
                <a:gd name="connsiteY352" fmla="*/ 364280 h 2575112"/>
                <a:gd name="connsiteX353" fmla="*/ 3079376 w 5177118"/>
                <a:gd name="connsiteY353" fmla="*/ 403412 h 2575112"/>
                <a:gd name="connsiteX354" fmla="*/ 3059206 w 5177118"/>
                <a:gd name="connsiteY354" fmla="*/ 410136 h 2575112"/>
                <a:gd name="connsiteX355" fmla="*/ 3065929 w 5177118"/>
                <a:gd name="connsiteY355" fmla="*/ 437030 h 2575112"/>
                <a:gd name="connsiteX356" fmla="*/ 3106271 w 5177118"/>
                <a:gd name="connsiteY356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01453 w 5177118"/>
                <a:gd name="connsiteY84" fmla="*/ 1277471 h 2575112"/>
                <a:gd name="connsiteX85" fmla="*/ 4854388 w 5177118"/>
                <a:gd name="connsiteY85" fmla="*/ 1331259 h 2575112"/>
                <a:gd name="connsiteX86" fmla="*/ 4861112 w 5177118"/>
                <a:gd name="connsiteY86" fmla="*/ 1351430 h 2575112"/>
                <a:gd name="connsiteX87" fmla="*/ 4908176 w 5177118"/>
                <a:gd name="connsiteY87" fmla="*/ 1364877 h 2575112"/>
                <a:gd name="connsiteX88" fmla="*/ 4961965 w 5177118"/>
                <a:gd name="connsiteY88" fmla="*/ 1344706 h 2575112"/>
                <a:gd name="connsiteX89" fmla="*/ 5009029 w 5177118"/>
                <a:gd name="connsiteY89" fmla="*/ 1324536 h 2575112"/>
                <a:gd name="connsiteX90" fmla="*/ 5029200 w 5177118"/>
                <a:gd name="connsiteY90" fmla="*/ 1304365 h 2575112"/>
                <a:gd name="connsiteX91" fmla="*/ 5109882 w 5177118"/>
                <a:gd name="connsiteY91" fmla="*/ 1317812 h 2575112"/>
                <a:gd name="connsiteX92" fmla="*/ 5143500 w 5177118"/>
                <a:gd name="connsiteY92" fmla="*/ 1358153 h 2575112"/>
                <a:gd name="connsiteX93" fmla="*/ 5177118 w 5177118"/>
                <a:gd name="connsiteY93" fmla="*/ 1418665 h 2575112"/>
                <a:gd name="connsiteX94" fmla="*/ 5082988 w 5177118"/>
                <a:gd name="connsiteY94" fmla="*/ 1425389 h 2575112"/>
                <a:gd name="connsiteX95" fmla="*/ 5002306 w 5177118"/>
                <a:gd name="connsiteY95" fmla="*/ 1432112 h 2575112"/>
                <a:gd name="connsiteX96" fmla="*/ 4982135 w 5177118"/>
                <a:gd name="connsiteY96" fmla="*/ 1438836 h 2575112"/>
                <a:gd name="connsiteX97" fmla="*/ 4948518 w 5177118"/>
                <a:gd name="connsiteY97" fmla="*/ 1499348 h 2575112"/>
                <a:gd name="connsiteX98" fmla="*/ 4941794 w 5177118"/>
                <a:gd name="connsiteY98" fmla="*/ 1519518 h 2575112"/>
                <a:gd name="connsiteX99" fmla="*/ 4948518 w 5177118"/>
                <a:gd name="connsiteY99" fmla="*/ 1539689 h 2575112"/>
                <a:gd name="connsiteX100" fmla="*/ 4975412 w 5177118"/>
                <a:gd name="connsiteY100" fmla="*/ 1553136 h 2575112"/>
                <a:gd name="connsiteX101" fmla="*/ 5049371 w 5177118"/>
                <a:gd name="connsiteY101" fmla="*/ 1580030 h 2575112"/>
                <a:gd name="connsiteX102" fmla="*/ 5089712 w 5177118"/>
                <a:gd name="connsiteY102" fmla="*/ 1586753 h 2575112"/>
                <a:gd name="connsiteX103" fmla="*/ 5109882 w 5177118"/>
                <a:gd name="connsiteY103" fmla="*/ 1600200 h 2575112"/>
                <a:gd name="connsiteX104" fmla="*/ 5136776 w 5177118"/>
                <a:gd name="connsiteY104" fmla="*/ 1633818 h 2575112"/>
                <a:gd name="connsiteX105" fmla="*/ 5116606 w 5177118"/>
                <a:gd name="connsiteY105" fmla="*/ 1687606 h 2575112"/>
                <a:gd name="connsiteX106" fmla="*/ 5076265 w 5177118"/>
                <a:gd name="connsiteY106" fmla="*/ 1714500 h 2575112"/>
                <a:gd name="connsiteX107" fmla="*/ 5062818 w 5177118"/>
                <a:gd name="connsiteY107" fmla="*/ 1727948 h 2575112"/>
                <a:gd name="connsiteX108" fmla="*/ 5022476 w 5177118"/>
                <a:gd name="connsiteY108" fmla="*/ 1741395 h 2575112"/>
                <a:gd name="connsiteX109" fmla="*/ 4961965 w 5177118"/>
                <a:gd name="connsiteY109" fmla="*/ 1775012 h 2575112"/>
                <a:gd name="connsiteX110" fmla="*/ 4941794 w 5177118"/>
                <a:gd name="connsiteY110" fmla="*/ 1795183 h 2575112"/>
                <a:gd name="connsiteX111" fmla="*/ 4861112 w 5177118"/>
                <a:gd name="connsiteY111" fmla="*/ 1815353 h 2575112"/>
                <a:gd name="connsiteX112" fmla="*/ 4820771 w 5177118"/>
                <a:gd name="connsiteY112" fmla="*/ 1828800 h 2575112"/>
                <a:gd name="connsiteX113" fmla="*/ 4787153 w 5177118"/>
                <a:gd name="connsiteY113" fmla="*/ 1855695 h 2575112"/>
                <a:gd name="connsiteX114" fmla="*/ 4773706 w 5177118"/>
                <a:gd name="connsiteY114" fmla="*/ 1875865 h 2575112"/>
                <a:gd name="connsiteX115" fmla="*/ 4787153 w 5177118"/>
                <a:gd name="connsiteY115" fmla="*/ 1929653 h 2575112"/>
                <a:gd name="connsiteX116" fmla="*/ 4807324 w 5177118"/>
                <a:gd name="connsiteY116" fmla="*/ 1943100 h 2575112"/>
                <a:gd name="connsiteX117" fmla="*/ 4840941 w 5177118"/>
                <a:gd name="connsiteY117" fmla="*/ 1969995 h 2575112"/>
                <a:gd name="connsiteX118" fmla="*/ 4867835 w 5177118"/>
                <a:gd name="connsiteY118" fmla="*/ 1983442 h 2575112"/>
                <a:gd name="connsiteX119" fmla="*/ 4908176 w 5177118"/>
                <a:gd name="connsiteY119" fmla="*/ 1996889 h 2575112"/>
                <a:gd name="connsiteX120" fmla="*/ 4921624 w 5177118"/>
                <a:gd name="connsiteY120" fmla="*/ 2010336 h 2575112"/>
                <a:gd name="connsiteX121" fmla="*/ 4861112 w 5177118"/>
                <a:gd name="connsiteY121" fmla="*/ 2050677 h 2575112"/>
                <a:gd name="connsiteX122" fmla="*/ 4861112 w 5177118"/>
                <a:gd name="connsiteY122" fmla="*/ 2104465 h 2575112"/>
                <a:gd name="connsiteX123" fmla="*/ 4807324 w 5177118"/>
                <a:gd name="connsiteY123" fmla="*/ 2117912 h 2575112"/>
                <a:gd name="connsiteX124" fmla="*/ 4773706 w 5177118"/>
                <a:gd name="connsiteY124" fmla="*/ 2124636 h 2575112"/>
                <a:gd name="connsiteX125" fmla="*/ 4753535 w 5177118"/>
                <a:gd name="connsiteY125" fmla="*/ 2131359 h 2575112"/>
                <a:gd name="connsiteX126" fmla="*/ 4592171 w 5177118"/>
                <a:gd name="connsiteY126" fmla="*/ 2138083 h 2575112"/>
                <a:gd name="connsiteX127" fmla="*/ 4545106 w 5177118"/>
                <a:gd name="connsiteY127" fmla="*/ 2158253 h 2575112"/>
                <a:gd name="connsiteX128" fmla="*/ 4504765 w 5177118"/>
                <a:gd name="connsiteY128" fmla="*/ 2171700 h 2575112"/>
                <a:gd name="connsiteX129" fmla="*/ 4269441 w 5177118"/>
                <a:gd name="connsiteY129" fmla="*/ 2171700 h 2575112"/>
                <a:gd name="connsiteX130" fmla="*/ 4222376 w 5177118"/>
                <a:gd name="connsiteY130" fmla="*/ 2198595 h 2575112"/>
                <a:gd name="connsiteX131" fmla="*/ 4175312 w 5177118"/>
                <a:gd name="connsiteY131" fmla="*/ 2212042 h 2575112"/>
                <a:gd name="connsiteX132" fmla="*/ 4134971 w 5177118"/>
                <a:gd name="connsiteY132" fmla="*/ 2238936 h 2575112"/>
                <a:gd name="connsiteX133" fmla="*/ 4114800 w 5177118"/>
                <a:gd name="connsiteY133" fmla="*/ 2252383 h 2575112"/>
                <a:gd name="connsiteX134" fmla="*/ 4094629 w 5177118"/>
                <a:gd name="connsiteY134" fmla="*/ 2259106 h 2575112"/>
                <a:gd name="connsiteX135" fmla="*/ 4034118 w 5177118"/>
                <a:gd name="connsiteY135" fmla="*/ 2252383 h 2575112"/>
                <a:gd name="connsiteX136" fmla="*/ 4013947 w 5177118"/>
                <a:gd name="connsiteY136" fmla="*/ 2265830 h 2575112"/>
                <a:gd name="connsiteX137" fmla="*/ 3993776 w 5177118"/>
                <a:gd name="connsiteY137" fmla="*/ 2286000 h 2575112"/>
                <a:gd name="connsiteX138" fmla="*/ 3953435 w 5177118"/>
                <a:gd name="connsiteY138" fmla="*/ 2312895 h 2575112"/>
                <a:gd name="connsiteX139" fmla="*/ 3913094 w 5177118"/>
                <a:gd name="connsiteY139" fmla="*/ 2339789 h 2575112"/>
                <a:gd name="connsiteX140" fmla="*/ 3892924 w 5177118"/>
                <a:gd name="connsiteY140" fmla="*/ 2353236 h 2575112"/>
                <a:gd name="connsiteX141" fmla="*/ 3879476 w 5177118"/>
                <a:gd name="connsiteY141" fmla="*/ 2366683 h 2575112"/>
                <a:gd name="connsiteX142" fmla="*/ 3872753 w 5177118"/>
                <a:gd name="connsiteY142" fmla="*/ 2386853 h 2575112"/>
                <a:gd name="connsiteX143" fmla="*/ 3818965 w 5177118"/>
                <a:gd name="connsiteY143" fmla="*/ 2420471 h 2575112"/>
                <a:gd name="connsiteX144" fmla="*/ 3798794 w 5177118"/>
                <a:gd name="connsiteY144" fmla="*/ 2413748 h 2575112"/>
                <a:gd name="connsiteX145" fmla="*/ 3785347 w 5177118"/>
                <a:gd name="connsiteY145" fmla="*/ 2400300 h 2575112"/>
                <a:gd name="connsiteX146" fmla="*/ 3745006 w 5177118"/>
                <a:gd name="connsiteY146" fmla="*/ 2373406 h 2575112"/>
                <a:gd name="connsiteX147" fmla="*/ 3704665 w 5177118"/>
                <a:gd name="connsiteY147" fmla="*/ 2346512 h 2575112"/>
                <a:gd name="connsiteX148" fmla="*/ 3684494 w 5177118"/>
                <a:gd name="connsiteY148" fmla="*/ 2333065 h 2575112"/>
                <a:gd name="connsiteX149" fmla="*/ 3644153 w 5177118"/>
                <a:gd name="connsiteY149" fmla="*/ 2299448 h 2575112"/>
                <a:gd name="connsiteX150" fmla="*/ 3630706 w 5177118"/>
                <a:gd name="connsiteY150" fmla="*/ 2286000 h 2575112"/>
                <a:gd name="connsiteX151" fmla="*/ 3610535 w 5177118"/>
                <a:gd name="connsiteY151" fmla="*/ 2279277 h 2575112"/>
                <a:gd name="connsiteX152" fmla="*/ 3590365 w 5177118"/>
                <a:gd name="connsiteY152" fmla="*/ 2265830 h 2575112"/>
                <a:gd name="connsiteX153" fmla="*/ 3563471 w 5177118"/>
                <a:gd name="connsiteY153" fmla="*/ 2245659 h 2575112"/>
                <a:gd name="connsiteX154" fmla="*/ 3543300 w 5177118"/>
                <a:gd name="connsiteY154" fmla="*/ 2238936 h 2575112"/>
                <a:gd name="connsiteX155" fmla="*/ 3502959 w 5177118"/>
                <a:gd name="connsiteY155" fmla="*/ 2212042 h 2575112"/>
                <a:gd name="connsiteX156" fmla="*/ 3476065 w 5177118"/>
                <a:gd name="connsiteY156" fmla="*/ 2191871 h 2575112"/>
                <a:gd name="connsiteX157" fmla="*/ 3429000 w 5177118"/>
                <a:gd name="connsiteY157" fmla="*/ 2178424 h 2575112"/>
                <a:gd name="connsiteX158" fmla="*/ 3408829 w 5177118"/>
                <a:gd name="connsiteY158" fmla="*/ 2164977 h 2575112"/>
                <a:gd name="connsiteX159" fmla="*/ 3361765 w 5177118"/>
                <a:gd name="connsiteY159" fmla="*/ 2185148 h 2575112"/>
                <a:gd name="connsiteX160" fmla="*/ 3341594 w 5177118"/>
                <a:gd name="connsiteY160" fmla="*/ 2198595 h 2575112"/>
                <a:gd name="connsiteX161" fmla="*/ 3328147 w 5177118"/>
                <a:gd name="connsiteY161" fmla="*/ 2218765 h 2575112"/>
                <a:gd name="connsiteX162" fmla="*/ 3307976 w 5177118"/>
                <a:gd name="connsiteY162" fmla="*/ 2238936 h 2575112"/>
                <a:gd name="connsiteX163" fmla="*/ 3314700 w 5177118"/>
                <a:gd name="connsiteY163" fmla="*/ 2312895 h 2575112"/>
                <a:gd name="connsiteX164" fmla="*/ 3341594 w 5177118"/>
                <a:gd name="connsiteY164" fmla="*/ 2400300 h 2575112"/>
                <a:gd name="connsiteX165" fmla="*/ 3355041 w 5177118"/>
                <a:gd name="connsiteY165" fmla="*/ 2413748 h 2575112"/>
                <a:gd name="connsiteX166" fmla="*/ 3375212 w 5177118"/>
                <a:gd name="connsiteY166" fmla="*/ 2460812 h 2575112"/>
                <a:gd name="connsiteX167" fmla="*/ 3395382 w 5177118"/>
                <a:gd name="connsiteY167" fmla="*/ 2528048 h 2575112"/>
                <a:gd name="connsiteX168" fmla="*/ 3388659 w 5177118"/>
                <a:gd name="connsiteY168" fmla="*/ 2568389 h 2575112"/>
                <a:gd name="connsiteX169" fmla="*/ 3368488 w 5177118"/>
                <a:gd name="connsiteY169" fmla="*/ 2575112 h 2575112"/>
                <a:gd name="connsiteX170" fmla="*/ 3307976 w 5177118"/>
                <a:gd name="connsiteY170" fmla="*/ 2568389 h 2575112"/>
                <a:gd name="connsiteX171" fmla="*/ 3227294 w 5177118"/>
                <a:gd name="connsiteY171" fmla="*/ 2514600 h 2575112"/>
                <a:gd name="connsiteX172" fmla="*/ 3173506 w 5177118"/>
                <a:gd name="connsiteY172" fmla="*/ 2460812 h 2575112"/>
                <a:gd name="connsiteX173" fmla="*/ 3133165 w 5177118"/>
                <a:gd name="connsiteY173" fmla="*/ 2433918 h 2575112"/>
                <a:gd name="connsiteX174" fmla="*/ 3112994 w 5177118"/>
                <a:gd name="connsiteY174" fmla="*/ 2413748 h 2575112"/>
                <a:gd name="connsiteX175" fmla="*/ 3039035 w 5177118"/>
                <a:gd name="connsiteY175" fmla="*/ 2386853 h 2575112"/>
                <a:gd name="connsiteX176" fmla="*/ 2985247 w 5177118"/>
                <a:gd name="connsiteY176" fmla="*/ 2366683 h 2575112"/>
                <a:gd name="connsiteX177" fmla="*/ 2958353 w 5177118"/>
                <a:gd name="connsiteY177" fmla="*/ 2353236 h 2575112"/>
                <a:gd name="connsiteX178" fmla="*/ 2844053 w 5177118"/>
                <a:gd name="connsiteY178" fmla="*/ 2333065 h 2575112"/>
                <a:gd name="connsiteX179" fmla="*/ 2823882 w 5177118"/>
                <a:gd name="connsiteY179" fmla="*/ 2326342 h 2575112"/>
                <a:gd name="connsiteX180" fmla="*/ 2743200 w 5177118"/>
                <a:gd name="connsiteY180" fmla="*/ 2312895 h 2575112"/>
                <a:gd name="connsiteX181" fmla="*/ 2675965 w 5177118"/>
                <a:gd name="connsiteY181" fmla="*/ 2292724 h 2575112"/>
                <a:gd name="connsiteX182" fmla="*/ 2615453 w 5177118"/>
                <a:gd name="connsiteY182" fmla="*/ 2279277 h 2575112"/>
                <a:gd name="connsiteX183" fmla="*/ 2420471 w 5177118"/>
                <a:gd name="connsiteY183" fmla="*/ 2265830 h 2575112"/>
                <a:gd name="connsiteX184" fmla="*/ 2386853 w 5177118"/>
                <a:gd name="connsiteY184" fmla="*/ 2259106 h 2575112"/>
                <a:gd name="connsiteX185" fmla="*/ 2286000 w 5177118"/>
                <a:gd name="connsiteY185" fmla="*/ 2272553 h 2575112"/>
                <a:gd name="connsiteX186" fmla="*/ 2259106 w 5177118"/>
                <a:gd name="connsiteY186" fmla="*/ 2279277 h 2575112"/>
                <a:gd name="connsiteX187" fmla="*/ 2185147 w 5177118"/>
                <a:gd name="connsiteY187" fmla="*/ 2272553 h 2575112"/>
                <a:gd name="connsiteX188" fmla="*/ 2070847 w 5177118"/>
                <a:gd name="connsiteY188" fmla="*/ 2259106 h 2575112"/>
                <a:gd name="connsiteX189" fmla="*/ 1707776 w 5177118"/>
                <a:gd name="connsiteY189" fmla="*/ 2245659 h 2575112"/>
                <a:gd name="connsiteX190" fmla="*/ 1674159 w 5177118"/>
                <a:gd name="connsiteY190" fmla="*/ 2232212 h 2575112"/>
                <a:gd name="connsiteX191" fmla="*/ 1633818 w 5177118"/>
                <a:gd name="connsiteY191" fmla="*/ 2225489 h 2575112"/>
                <a:gd name="connsiteX192" fmla="*/ 1600200 w 5177118"/>
                <a:gd name="connsiteY192" fmla="*/ 2218765 h 2575112"/>
                <a:gd name="connsiteX193" fmla="*/ 1465729 w 5177118"/>
                <a:gd name="connsiteY193" fmla="*/ 2198595 h 2575112"/>
                <a:gd name="connsiteX194" fmla="*/ 1371600 w 5177118"/>
                <a:gd name="connsiteY194" fmla="*/ 2178424 h 2575112"/>
                <a:gd name="connsiteX195" fmla="*/ 1297641 w 5177118"/>
                <a:gd name="connsiteY195" fmla="*/ 2164977 h 2575112"/>
                <a:gd name="connsiteX196" fmla="*/ 1163171 w 5177118"/>
                <a:gd name="connsiteY196" fmla="*/ 2151530 h 2575112"/>
                <a:gd name="connsiteX197" fmla="*/ 1116106 w 5177118"/>
                <a:gd name="connsiteY197" fmla="*/ 2144806 h 2575112"/>
                <a:gd name="connsiteX198" fmla="*/ 1062318 w 5177118"/>
                <a:gd name="connsiteY198" fmla="*/ 2131359 h 2575112"/>
                <a:gd name="connsiteX199" fmla="*/ 1001806 w 5177118"/>
                <a:gd name="connsiteY199" fmla="*/ 2138083 h 2575112"/>
                <a:gd name="connsiteX200" fmla="*/ 988359 w 5177118"/>
                <a:gd name="connsiteY200" fmla="*/ 2158253 h 2575112"/>
                <a:gd name="connsiteX201" fmla="*/ 974912 w 5177118"/>
                <a:gd name="connsiteY201" fmla="*/ 2198595 h 2575112"/>
                <a:gd name="connsiteX202" fmla="*/ 995082 w 5177118"/>
                <a:gd name="connsiteY202" fmla="*/ 2212042 h 2575112"/>
                <a:gd name="connsiteX203" fmla="*/ 968188 w 5177118"/>
                <a:gd name="connsiteY203" fmla="*/ 2225489 h 2575112"/>
                <a:gd name="connsiteX204" fmla="*/ 927847 w 5177118"/>
                <a:gd name="connsiteY204" fmla="*/ 2238936 h 2575112"/>
                <a:gd name="connsiteX205" fmla="*/ 847165 w 5177118"/>
                <a:gd name="connsiteY205" fmla="*/ 2232212 h 2575112"/>
                <a:gd name="connsiteX206" fmla="*/ 766482 w 5177118"/>
                <a:gd name="connsiteY206" fmla="*/ 2218765 h 2575112"/>
                <a:gd name="connsiteX207" fmla="*/ 510988 w 5177118"/>
                <a:gd name="connsiteY207" fmla="*/ 2218765 h 2575112"/>
                <a:gd name="connsiteX208" fmla="*/ 504265 w 5177118"/>
                <a:gd name="connsiteY208" fmla="*/ 2198595 h 2575112"/>
                <a:gd name="connsiteX209" fmla="*/ 510988 w 5177118"/>
                <a:gd name="connsiteY209" fmla="*/ 2164977 h 2575112"/>
                <a:gd name="connsiteX210" fmla="*/ 537882 w 5177118"/>
                <a:gd name="connsiteY210" fmla="*/ 2124636 h 2575112"/>
                <a:gd name="connsiteX211" fmla="*/ 544606 w 5177118"/>
                <a:gd name="connsiteY211" fmla="*/ 2104465 h 2575112"/>
                <a:gd name="connsiteX212" fmla="*/ 537882 w 5177118"/>
                <a:gd name="connsiteY212" fmla="*/ 2084295 h 2575112"/>
                <a:gd name="connsiteX213" fmla="*/ 490818 w 5177118"/>
                <a:gd name="connsiteY213" fmla="*/ 2064124 h 2575112"/>
                <a:gd name="connsiteX214" fmla="*/ 470647 w 5177118"/>
                <a:gd name="connsiteY214" fmla="*/ 2057400 h 2575112"/>
                <a:gd name="connsiteX215" fmla="*/ 450476 w 5177118"/>
                <a:gd name="connsiteY215" fmla="*/ 2043953 h 2575112"/>
                <a:gd name="connsiteX216" fmla="*/ 389965 w 5177118"/>
                <a:gd name="connsiteY216" fmla="*/ 2037230 h 2575112"/>
                <a:gd name="connsiteX217" fmla="*/ 329453 w 5177118"/>
                <a:gd name="connsiteY217" fmla="*/ 2017059 h 2575112"/>
                <a:gd name="connsiteX218" fmla="*/ 309282 w 5177118"/>
                <a:gd name="connsiteY218" fmla="*/ 2010336 h 2575112"/>
                <a:gd name="connsiteX219" fmla="*/ 268941 w 5177118"/>
                <a:gd name="connsiteY219" fmla="*/ 1983442 h 2575112"/>
                <a:gd name="connsiteX220" fmla="*/ 248771 w 5177118"/>
                <a:gd name="connsiteY220" fmla="*/ 1969995 h 2575112"/>
                <a:gd name="connsiteX221" fmla="*/ 228600 w 5177118"/>
                <a:gd name="connsiteY221" fmla="*/ 1963271 h 2575112"/>
                <a:gd name="connsiteX222" fmla="*/ 188259 w 5177118"/>
                <a:gd name="connsiteY222" fmla="*/ 1943100 h 2575112"/>
                <a:gd name="connsiteX223" fmla="*/ 174812 w 5177118"/>
                <a:gd name="connsiteY223" fmla="*/ 1922930 h 2575112"/>
                <a:gd name="connsiteX224" fmla="*/ 154641 w 5177118"/>
                <a:gd name="connsiteY224" fmla="*/ 1916206 h 2575112"/>
                <a:gd name="connsiteX225" fmla="*/ 134471 w 5177118"/>
                <a:gd name="connsiteY225" fmla="*/ 1902759 h 2575112"/>
                <a:gd name="connsiteX226" fmla="*/ 107576 w 5177118"/>
                <a:gd name="connsiteY226" fmla="*/ 1862418 h 2575112"/>
                <a:gd name="connsiteX227" fmla="*/ 94129 w 5177118"/>
                <a:gd name="connsiteY227" fmla="*/ 1842248 h 2575112"/>
                <a:gd name="connsiteX228" fmla="*/ 87406 w 5177118"/>
                <a:gd name="connsiteY228" fmla="*/ 1822077 h 2575112"/>
                <a:gd name="connsiteX229" fmla="*/ 67235 w 5177118"/>
                <a:gd name="connsiteY229" fmla="*/ 1801906 h 2575112"/>
                <a:gd name="connsiteX230" fmla="*/ 73959 w 5177118"/>
                <a:gd name="connsiteY230" fmla="*/ 1741395 h 2575112"/>
                <a:gd name="connsiteX231" fmla="*/ 80682 w 5177118"/>
                <a:gd name="connsiteY231" fmla="*/ 1714500 h 2575112"/>
                <a:gd name="connsiteX232" fmla="*/ 100853 w 5177118"/>
                <a:gd name="connsiteY232" fmla="*/ 1694330 h 2575112"/>
                <a:gd name="connsiteX233" fmla="*/ 141194 w 5177118"/>
                <a:gd name="connsiteY233" fmla="*/ 1667436 h 2575112"/>
                <a:gd name="connsiteX234" fmla="*/ 181535 w 5177118"/>
                <a:gd name="connsiteY234" fmla="*/ 1653989 h 2575112"/>
                <a:gd name="connsiteX235" fmla="*/ 208429 w 5177118"/>
                <a:gd name="connsiteY235" fmla="*/ 1647265 h 2575112"/>
                <a:gd name="connsiteX236" fmla="*/ 248771 w 5177118"/>
                <a:gd name="connsiteY236" fmla="*/ 1633818 h 2575112"/>
                <a:gd name="connsiteX237" fmla="*/ 316006 w 5177118"/>
                <a:gd name="connsiteY237" fmla="*/ 1627095 h 2575112"/>
                <a:gd name="connsiteX238" fmla="*/ 336176 w 5177118"/>
                <a:gd name="connsiteY238" fmla="*/ 1613648 h 2575112"/>
                <a:gd name="connsiteX239" fmla="*/ 349624 w 5177118"/>
                <a:gd name="connsiteY239" fmla="*/ 1600200 h 2575112"/>
                <a:gd name="connsiteX240" fmla="*/ 369794 w 5177118"/>
                <a:gd name="connsiteY240" fmla="*/ 1593477 h 2575112"/>
                <a:gd name="connsiteX241" fmla="*/ 416859 w 5177118"/>
                <a:gd name="connsiteY241" fmla="*/ 1566583 h 2575112"/>
                <a:gd name="connsiteX242" fmla="*/ 437029 w 5177118"/>
                <a:gd name="connsiteY242" fmla="*/ 1553136 h 2575112"/>
                <a:gd name="connsiteX243" fmla="*/ 450476 w 5177118"/>
                <a:gd name="connsiteY243" fmla="*/ 1532965 h 2575112"/>
                <a:gd name="connsiteX244" fmla="*/ 463924 w 5177118"/>
                <a:gd name="connsiteY244" fmla="*/ 1485900 h 2575112"/>
                <a:gd name="connsiteX245" fmla="*/ 470647 w 5177118"/>
                <a:gd name="connsiteY245" fmla="*/ 1465730 h 2575112"/>
                <a:gd name="connsiteX246" fmla="*/ 463924 w 5177118"/>
                <a:gd name="connsiteY246" fmla="*/ 1411942 h 2575112"/>
                <a:gd name="connsiteX247" fmla="*/ 450476 w 5177118"/>
                <a:gd name="connsiteY247" fmla="*/ 1371600 h 2575112"/>
                <a:gd name="connsiteX248" fmla="*/ 463924 w 5177118"/>
                <a:gd name="connsiteY248" fmla="*/ 1243853 h 2575112"/>
                <a:gd name="connsiteX249" fmla="*/ 477371 w 5177118"/>
                <a:gd name="connsiteY249" fmla="*/ 1203512 h 2575112"/>
                <a:gd name="connsiteX250" fmla="*/ 497541 w 5177118"/>
                <a:gd name="connsiteY250" fmla="*/ 1183342 h 2575112"/>
                <a:gd name="connsiteX251" fmla="*/ 510988 w 5177118"/>
                <a:gd name="connsiteY251" fmla="*/ 1163171 h 2575112"/>
                <a:gd name="connsiteX252" fmla="*/ 537882 w 5177118"/>
                <a:gd name="connsiteY252" fmla="*/ 1143000 h 2575112"/>
                <a:gd name="connsiteX253" fmla="*/ 578224 w 5177118"/>
                <a:gd name="connsiteY253" fmla="*/ 1116106 h 2575112"/>
                <a:gd name="connsiteX254" fmla="*/ 732865 w 5177118"/>
                <a:gd name="connsiteY254" fmla="*/ 1109383 h 2575112"/>
                <a:gd name="connsiteX255" fmla="*/ 766482 w 5177118"/>
                <a:gd name="connsiteY255" fmla="*/ 1082489 h 2575112"/>
                <a:gd name="connsiteX256" fmla="*/ 779929 w 5177118"/>
                <a:gd name="connsiteY256" fmla="*/ 1042148 h 2575112"/>
                <a:gd name="connsiteX257" fmla="*/ 826994 w 5177118"/>
                <a:gd name="connsiteY257" fmla="*/ 1035424 h 2575112"/>
                <a:gd name="connsiteX258" fmla="*/ 813547 w 5177118"/>
                <a:gd name="connsiteY258" fmla="*/ 1015253 h 2575112"/>
                <a:gd name="connsiteX259" fmla="*/ 800100 w 5177118"/>
                <a:gd name="connsiteY259" fmla="*/ 968189 h 2575112"/>
                <a:gd name="connsiteX260" fmla="*/ 786653 w 5177118"/>
                <a:gd name="connsiteY260" fmla="*/ 927848 h 2575112"/>
                <a:gd name="connsiteX261" fmla="*/ 719418 w 5177118"/>
                <a:gd name="connsiteY261" fmla="*/ 900953 h 2575112"/>
                <a:gd name="connsiteX262" fmla="*/ 672353 w 5177118"/>
                <a:gd name="connsiteY262" fmla="*/ 887506 h 2575112"/>
                <a:gd name="connsiteX263" fmla="*/ 605118 w 5177118"/>
                <a:gd name="connsiteY263" fmla="*/ 853889 h 2575112"/>
                <a:gd name="connsiteX264" fmla="*/ 584947 w 5177118"/>
                <a:gd name="connsiteY264" fmla="*/ 840442 h 2575112"/>
                <a:gd name="connsiteX265" fmla="*/ 531159 w 5177118"/>
                <a:gd name="connsiteY265" fmla="*/ 826995 h 2575112"/>
                <a:gd name="connsiteX266" fmla="*/ 510988 w 5177118"/>
                <a:gd name="connsiteY266" fmla="*/ 820271 h 2575112"/>
                <a:gd name="connsiteX267" fmla="*/ 463924 w 5177118"/>
                <a:gd name="connsiteY267" fmla="*/ 813548 h 2575112"/>
                <a:gd name="connsiteX268" fmla="*/ 430306 w 5177118"/>
                <a:gd name="connsiteY268" fmla="*/ 806824 h 2575112"/>
                <a:gd name="connsiteX269" fmla="*/ 389965 w 5177118"/>
                <a:gd name="connsiteY269" fmla="*/ 800100 h 2575112"/>
                <a:gd name="connsiteX270" fmla="*/ 369794 w 5177118"/>
                <a:gd name="connsiteY270" fmla="*/ 793377 h 2575112"/>
                <a:gd name="connsiteX271" fmla="*/ 342900 w 5177118"/>
                <a:gd name="connsiteY271" fmla="*/ 786653 h 2575112"/>
                <a:gd name="connsiteX272" fmla="*/ 302559 w 5177118"/>
                <a:gd name="connsiteY272" fmla="*/ 773206 h 2575112"/>
                <a:gd name="connsiteX273" fmla="*/ 255494 w 5177118"/>
                <a:gd name="connsiteY273" fmla="*/ 766483 h 2575112"/>
                <a:gd name="connsiteX274" fmla="*/ 235324 w 5177118"/>
                <a:gd name="connsiteY274" fmla="*/ 759759 h 2575112"/>
                <a:gd name="connsiteX275" fmla="*/ 208429 w 5177118"/>
                <a:gd name="connsiteY275" fmla="*/ 753036 h 2575112"/>
                <a:gd name="connsiteX276" fmla="*/ 188259 w 5177118"/>
                <a:gd name="connsiteY276" fmla="*/ 739589 h 2575112"/>
                <a:gd name="connsiteX277" fmla="*/ 168088 w 5177118"/>
                <a:gd name="connsiteY277" fmla="*/ 732865 h 2575112"/>
                <a:gd name="connsiteX278" fmla="*/ 107576 w 5177118"/>
                <a:gd name="connsiteY278" fmla="*/ 699248 h 2575112"/>
                <a:gd name="connsiteX279" fmla="*/ 94129 w 5177118"/>
                <a:gd name="connsiteY279" fmla="*/ 685800 h 2575112"/>
                <a:gd name="connsiteX280" fmla="*/ 73959 w 5177118"/>
                <a:gd name="connsiteY280" fmla="*/ 672353 h 2575112"/>
                <a:gd name="connsiteX281" fmla="*/ 60512 w 5177118"/>
                <a:gd name="connsiteY281" fmla="*/ 652183 h 2575112"/>
                <a:gd name="connsiteX282" fmla="*/ 40341 w 5177118"/>
                <a:gd name="connsiteY282" fmla="*/ 632012 h 2575112"/>
                <a:gd name="connsiteX283" fmla="*/ 6724 w 5177118"/>
                <a:gd name="connsiteY283" fmla="*/ 591671 h 2575112"/>
                <a:gd name="connsiteX284" fmla="*/ 0 w 5177118"/>
                <a:gd name="connsiteY284" fmla="*/ 571500 h 2575112"/>
                <a:gd name="connsiteX285" fmla="*/ 20171 w 5177118"/>
                <a:gd name="connsiteY285" fmla="*/ 504265 h 2575112"/>
                <a:gd name="connsiteX286" fmla="*/ 40341 w 5177118"/>
                <a:gd name="connsiteY286" fmla="*/ 490818 h 2575112"/>
                <a:gd name="connsiteX287" fmla="*/ 67235 w 5177118"/>
                <a:gd name="connsiteY287" fmla="*/ 484095 h 2575112"/>
                <a:gd name="connsiteX288" fmla="*/ 107576 w 5177118"/>
                <a:gd name="connsiteY288" fmla="*/ 450477 h 2575112"/>
                <a:gd name="connsiteX289" fmla="*/ 147918 w 5177118"/>
                <a:gd name="connsiteY289" fmla="*/ 437030 h 2575112"/>
                <a:gd name="connsiteX290" fmla="*/ 174812 w 5177118"/>
                <a:gd name="connsiteY290" fmla="*/ 423583 h 2575112"/>
                <a:gd name="connsiteX291" fmla="*/ 228600 w 5177118"/>
                <a:gd name="connsiteY291" fmla="*/ 416859 h 2575112"/>
                <a:gd name="connsiteX292" fmla="*/ 309282 w 5177118"/>
                <a:gd name="connsiteY292" fmla="*/ 423583 h 2575112"/>
                <a:gd name="connsiteX293" fmla="*/ 349624 w 5177118"/>
                <a:gd name="connsiteY293" fmla="*/ 443753 h 2575112"/>
                <a:gd name="connsiteX294" fmla="*/ 443753 w 5177118"/>
                <a:gd name="connsiteY294" fmla="*/ 470648 h 2575112"/>
                <a:gd name="connsiteX295" fmla="*/ 510988 w 5177118"/>
                <a:gd name="connsiteY295" fmla="*/ 490818 h 2575112"/>
                <a:gd name="connsiteX296" fmla="*/ 531159 w 5177118"/>
                <a:gd name="connsiteY296" fmla="*/ 497542 h 2575112"/>
                <a:gd name="connsiteX297" fmla="*/ 632012 w 5177118"/>
                <a:gd name="connsiteY297" fmla="*/ 490818 h 2575112"/>
                <a:gd name="connsiteX298" fmla="*/ 685800 w 5177118"/>
                <a:gd name="connsiteY298" fmla="*/ 477371 h 2575112"/>
                <a:gd name="connsiteX299" fmla="*/ 746312 w 5177118"/>
                <a:gd name="connsiteY299" fmla="*/ 463924 h 2575112"/>
                <a:gd name="connsiteX300" fmla="*/ 766482 w 5177118"/>
                <a:gd name="connsiteY300" fmla="*/ 457200 h 2575112"/>
                <a:gd name="connsiteX301" fmla="*/ 860612 w 5177118"/>
                <a:gd name="connsiteY301" fmla="*/ 437030 h 2575112"/>
                <a:gd name="connsiteX302" fmla="*/ 900953 w 5177118"/>
                <a:gd name="connsiteY302" fmla="*/ 423583 h 2575112"/>
                <a:gd name="connsiteX303" fmla="*/ 927847 w 5177118"/>
                <a:gd name="connsiteY303" fmla="*/ 410136 h 2575112"/>
                <a:gd name="connsiteX304" fmla="*/ 968188 w 5177118"/>
                <a:gd name="connsiteY304" fmla="*/ 383242 h 2575112"/>
                <a:gd name="connsiteX305" fmla="*/ 988359 w 5177118"/>
                <a:gd name="connsiteY305" fmla="*/ 369795 h 2575112"/>
                <a:gd name="connsiteX306" fmla="*/ 1008529 w 5177118"/>
                <a:gd name="connsiteY306" fmla="*/ 363071 h 2575112"/>
                <a:gd name="connsiteX307" fmla="*/ 1021976 w 5177118"/>
                <a:gd name="connsiteY307" fmla="*/ 342900 h 2575112"/>
                <a:gd name="connsiteX308" fmla="*/ 1035424 w 5177118"/>
                <a:gd name="connsiteY308" fmla="*/ 329453 h 2575112"/>
                <a:gd name="connsiteX309" fmla="*/ 1042147 w 5177118"/>
                <a:gd name="connsiteY309" fmla="*/ 302559 h 2575112"/>
                <a:gd name="connsiteX310" fmla="*/ 1062318 w 5177118"/>
                <a:gd name="connsiteY310" fmla="*/ 255495 h 2575112"/>
                <a:gd name="connsiteX311" fmla="*/ 1082488 w 5177118"/>
                <a:gd name="connsiteY311" fmla="*/ 208430 h 2575112"/>
                <a:gd name="connsiteX312" fmla="*/ 1095935 w 5177118"/>
                <a:gd name="connsiteY312" fmla="*/ 154642 h 2575112"/>
                <a:gd name="connsiteX313" fmla="*/ 1102659 w 5177118"/>
                <a:gd name="connsiteY313" fmla="*/ 73959 h 2575112"/>
                <a:gd name="connsiteX314" fmla="*/ 1109382 w 5177118"/>
                <a:gd name="connsiteY314" fmla="*/ 47065 h 2575112"/>
                <a:gd name="connsiteX315" fmla="*/ 1116106 w 5177118"/>
                <a:gd name="connsiteY315" fmla="*/ 26895 h 2575112"/>
                <a:gd name="connsiteX316" fmla="*/ 1156447 w 5177118"/>
                <a:gd name="connsiteY316" fmla="*/ 13448 h 2575112"/>
                <a:gd name="connsiteX317" fmla="*/ 1243853 w 5177118"/>
                <a:gd name="connsiteY317" fmla="*/ 0 h 2575112"/>
                <a:gd name="connsiteX318" fmla="*/ 1331259 w 5177118"/>
                <a:gd name="connsiteY318" fmla="*/ 6724 h 2575112"/>
                <a:gd name="connsiteX319" fmla="*/ 1385047 w 5177118"/>
                <a:gd name="connsiteY319" fmla="*/ 20171 h 2575112"/>
                <a:gd name="connsiteX320" fmla="*/ 1411941 w 5177118"/>
                <a:gd name="connsiteY320" fmla="*/ 26895 h 2575112"/>
                <a:gd name="connsiteX321" fmla="*/ 1432112 w 5177118"/>
                <a:gd name="connsiteY321" fmla="*/ 40342 h 2575112"/>
                <a:gd name="connsiteX322" fmla="*/ 1479176 w 5177118"/>
                <a:gd name="connsiteY322" fmla="*/ 53789 h 2575112"/>
                <a:gd name="connsiteX323" fmla="*/ 1532965 w 5177118"/>
                <a:gd name="connsiteY323" fmla="*/ 73959 h 2575112"/>
                <a:gd name="connsiteX324" fmla="*/ 1553135 w 5177118"/>
                <a:gd name="connsiteY324" fmla="*/ 80683 h 2575112"/>
                <a:gd name="connsiteX325" fmla="*/ 1606924 w 5177118"/>
                <a:gd name="connsiteY325" fmla="*/ 87406 h 2575112"/>
                <a:gd name="connsiteX326" fmla="*/ 1667888 w 5177118"/>
                <a:gd name="connsiteY326" fmla="*/ 152602 h 2575112"/>
                <a:gd name="connsiteX327" fmla="*/ 1780526 w 5177118"/>
                <a:gd name="connsiteY327" fmla="*/ 166426 h 2575112"/>
                <a:gd name="connsiteX328" fmla="*/ 1856450 w 5177118"/>
                <a:gd name="connsiteY328" fmla="*/ 183802 h 2575112"/>
                <a:gd name="connsiteX329" fmla="*/ 1994470 w 5177118"/>
                <a:gd name="connsiteY329" fmla="*/ 194455 h 2575112"/>
                <a:gd name="connsiteX330" fmla="*/ 2126901 w 5177118"/>
                <a:gd name="connsiteY330" fmla="*/ 194832 h 2575112"/>
                <a:gd name="connsiteX331" fmla="*/ 2155005 w 5177118"/>
                <a:gd name="connsiteY331" fmla="*/ 232756 h 2575112"/>
                <a:gd name="connsiteX332" fmla="*/ 2175175 w 5177118"/>
                <a:gd name="connsiteY332" fmla="*/ 220895 h 2575112"/>
                <a:gd name="connsiteX333" fmla="*/ 2238029 w 5177118"/>
                <a:gd name="connsiteY333" fmla="*/ 255268 h 2575112"/>
                <a:gd name="connsiteX334" fmla="*/ 2305641 w 5177118"/>
                <a:gd name="connsiteY334" fmla="*/ 262370 h 2575112"/>
                <a:gd name="connsiteX335" fmla="*/ 2383528 w 5177118"/>
                <a:gd name="connsiteY335" fmla="*/ 271057 h 2575112"/>
                <a:gd name="connsiteX336" fmla="*/ 2448045 w 5177118"/>
                <a:gd name="connsiteY336" fmla="*/ 277781 h 2575112"/>
                <a:gd name="connsiteX337" fmla="*/ 2475392 w 5177118"/>
                <a:gd name="connsiteY337" fmla="*/ 282540 h 2575112"/>
                <a:gd name="connsiteX338" fmla="*/ 2498735 w 5177118"/>
                <a:gd name="connsiteY338" fmla="*/ 278990 h 2575112"/>
                <a:gd name="connsiteX339" fmla="*/ 2528802 w 5177118"/>
                <a:gd name="connsiteY339" fmla="*/ 292436 h 2575112"/>
                <a:gd name="connsiteX340" fmla="*/ 2548972 w 5177118"/>
                <a:gd name="connsiteY340" fmla="*/ 283749 h 2575112"/>
                <a:gd name="connsiteX341" fmla="*/ 2583799 w 5177118"/>
                <a:gd name="connsiteY341" fmla="*/ 283371 h 2575112"/>
                <a:gd name="connsiteX342" fmla="*/ 2622630 w 5177118"/>
                <a:gd name="connsiteY342" fmla="*/ 284958 h 2575112"/>
                <a:gd name="connsiteX343" fmla="*/ 2712831 w 5177118"/>
                <a:gd name="connsiteY343" fmla="*/ 293267 h 2575112"/>
                <a:gd name="connsiteX344" fmla="*/ 2746071 w 5177118"/>
                <a:gd name="connsiteY344" fmla="*/ 284579 h 2575112"/>
                <a:gd name="connsiteX345" fmla="*/ 2789737 w 5177118"/>
                <a:gd name="connsiteY345" fmla="*/ 306714 h 2575112"/>
                <a:gd name="connsiteX346" fmla="*/ 2794495 w 5177118"/>
                <a:gd name="connsiteY346" fmla="*/ 298026 h 2575112"/>
                <a:gd name="connsiteX347" fmla="*/ 2809982 w 5177118"/>
                <a:gd name="connsiteY347" fmla="*/ 301199 h 2575112"/>
                <a:gd name="connsiteX348" fmla="*/ 2879181 w 5177118"/>
                <a:gd name="connsiteY348" fmla="*/ 287375 h 2575112"/>
                <a:gd name="connsiteX349" fmla="*/ 2965682 w 5177118"/>
                <a:gd name="connsiteY349" fmla="*/ 328699 h 2575112"/>
                <a:gd name="connsiteX350" fmla="*/ 3035183 w 5177118"/>
                <a:gd name="connsiteY350" fmla="*/ 383242 h 2575112"/>
                <a:gd name="connsiteX351" fmla="*/ 3006702 w 5177118"/>
                <a:gd name="connsiteY351" fmla="*/ 364280 h 2575112"/>
                <a:gd name="connsiteX352" fmla="*/ 3079376 w 5177118"/>
                <a:gd name="connsiteY352" fmla="*/ 403412 h 2575112"/>
                <a:gd name="connsiteX353" fmla="*/ 3059206 w 5177118"/>
                <a:gd name="connsiteY353" fmla="*/ 410136 h 2575112"/>
                <a:gd name="connsiteX354" fmla="*/ 3065929 w 5177118"/>
                <a:gd name="connsiteY354" fmla="*/ 437030 h 2575112"/>
                <a:gd name="connsiteX355" fmla="*/ 3106271 w 5177118"/>
                <a:gd name="connsiteY355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01453 w 5177118"/>
                <a:gd name="connsiteY84" fmla="*/ 1277471 h 2575112"/>
                <a:gd name="connsiteX85" fmla="*/ 4854388 w 5177118"/>
                <a:gd name="connsiteY85" fmla="*/ 1331259 h 2575112"/>
                <a:gd name="connsiteX86" fmla="*/ 4908176 w 5177118"/>
                <a:gd name="connsiteY86" fmla="*/ 1364877 h 2575112"/>
                <a:gd name="connsiteX87" fmla="*/ 4961965 w 5177118"/>
                <a:gd name="connsiteY87" fmla="*/ 1344706 h 2575112"/>
                <a:gd name="connsiteX88" fmla="*/ 5009029 w 5177118"/>
                <a:gd name="connsiteY88" fmla="*/ 1324536 h 2575112"/>
                <a:gd name="connsiteX89" fmla="*/ 5029200 w 5177118"/>
                <a:gd name="connsiteY89" fmla="*/ 1304365 h 2575112"/>
                <a:gd name="connsiteX90" fmla="*/ 5109882 w 5177118"/>
                <a:gd name="connsiteY90" fmla="*/ 1317812 h 2575112"/>
                <a:gd name="connsiteX91" fmla="*/ 5143500 w 5177118"/>
                <a:gd name="connsiteY91" fmla="*/ 1358153 h 2575112"/>
                <a:gd name="connsiteX92" fmla="*/ 5177118 w 5177118"/>
                <a:gd name="connsiteY92" fmla="*/ 1418665 h 2575112"/>
                <a:gd name="connsiteX93" fmla="*/ 5082988 w 5177118"/>
                <a:gd name="connsiteY93" fmla="*/ 1425389 h 2575112"/>
                <a:gd name="connsiteX94" fmla="*/ 5002306 w 5177118"/>
                <a:gd name="connsiteY94" fmla="*/ 1432112 h 2575112"/>
                <a:gd name="connsiteX95" fmla="*/ 4982135 w 5177118"/>
                <a:gd name="connsiteY95" fmla="*/ 1438836 h 2575112"/>
                <a:gd name="connsiteX96" fmla="*/ 4948518 w 5177118"/>
                <a:gd name="connsiteY96" fmla="*/ 1499348 h 2575112"/>
                <a:gd name="connsiteX97" fmla="*/ 4941794 w 5177118"/>
                <a:gd name="connsiteY97" fmla="*/ 1519518 h 2575112"/>
                <a:gd name="connsiteX98" fmla="*/ 4948518 w 5177118"/>
                <a:gd name="connsiteY98" fmla="*/ 1539689 h 2575112"/>
                <a:gd name="connsiteX99" fmla="*/ 4975412 w 5177118"/>
                <a:gd name="connsiteY99" fmla="*/ 1553136 h 2575112"/>
                <a:gd name="connsiteX100" fmla="*/ 5049371 w 5177118"/>
                <a:gd name="connsiteY100" fmla="*/ 1580030 h 2575112"/>
                <a:gd name="connsiteX101" fmla="*/ 5089712 w 5177118"/>
                <a:gd name="connsiteY101" fmla="*/ 1586753 h 2575112"/>
                <a:gd name="connsiteX102" fmla="*/ 5109882 w 5177118"/>
                <a:gd name="connsiteY102" fmla="*/ 1600200 h 2575112"/>
                <a:gd name="connsiteX103" fmla="*/ 5136776 w 5177118"/>
                <a:gd name="connsiteY103" fmla="*/ 1633818 h 2575112"/>
                <a:gd name="connsiteX104" fmla="*/ 5116606 w 5177118"/>
                <a:gd name="connsiteY104" fmla="*/ 1687606 h 2575112"/>
                <a:gd name="connsiteX105" fmla="*/ 5076265 w 5177118"/>
                <a:gd name="connsiteY105" fmla="*/ 1714500 h 2575112"/>
                <a:gd name="connsiteX106" fmla="*/ 5062818 w 5177118"/>
                <a:gd name="connsiteY106" fmla="*/ 1727948 h 2575112"/>
                <a:gd name="connsiteX107" fmla="*/ 5022476 w 5177118"/>
                <a:gd name="connsiteY107" fmla="*/ 1741395 h 2575112"/>
                <a:gd name="connsiteX108" fmla="*/ 4961965 w 5177118"/>
                <a:gd name="connsiteY108" fmla="*/ 1775012 h 2575112"/>
                <a:gd name="connsiteX109" fmla="*/ 4941794 w 5177118"/>
                <a:gd name="connsiteY109" fmla="*/ 1795183 h 2575112"/>
                <a:gd name="connsiteX110" fmla="*/ 4861112 w 5177118"/>
                <a:gd name="connsiteY110" fmla="*/ 1815353 h 2575112"/>
                <a:gd name="connsiteX111" fmla="*/ 4820771 w 5177118"/>
                <a:gd name="connsiteY111" fmla="*/ 1828800 h 2575112"/>
                <a:gd name="connsiteX112" fmla="*/ 4787153 w 5177118"/>
                <a:gd name="connsiteY112" fmla="*/ 1855695 h 2575112"/>
                <a:gd name="connsiteX113" fmla="*/ 4773706 w 5177118"/>
                <a:gd name="connsiteY113" fmla="*/ 1875865 h 2575112"/>
                <a:gd name="connsiteX114" fmla="*/ 4787153 w 5177118"/>
                <a:gd name="connsiteY114" fmla="*/ 1929653 h 2575112"/>
                <a:gd name="connsiteX115" fmla="*/ 4807324 w 5177118"/>
                <a:gd name="connsiteY115" fmla="*/ 1943100 h 2575112"/>
                <a:gd name="connsiteX116" fmla="*/ 4840941 w 5177118"/>
                <a:gd name="connsiteY116" fmla="*/ 1969995 h 2575112"/>
                <a:gd name="connsiteX117" fmla="*/ 4867835 w 5177118"/>
                <a:gd name="connsiteY117" fmla="*/ 1983442 h 2575112"/>
                <a:gd name="connsiteX118" fmla="*/ 4908176 w 5177118"/>
                <a:gd name="connsiteY118" fmla="*/ 1996889 h 2575112"/>
                <a:gd name="connsiteX119" fmla="*/ 4921624 w 5177118"/>
                <a:gd name="connsiteY119" fmla="*/ 2010336 h 2575112"/>
                <a:gd name="connsiteX120" fmla="*/ 4861112 w 5177118"/>
                <a:gd name="connsiteY120" fmla="*/ 2050677 h 2575112"/>
                <a:gd name="connsiteX121" fmla="*/ 4861112 w 5177118"/>
                <a:gd name="connsiteY121" fmla="*/ 2104465 h 2575112"/>
                <a:gd name="connsiteX122" fmla="*/ 4807324 w 5177118"/>
                <a:gd name="connsiteY122" fmla="*/ 2117912 h 2575112"/>
                <a:gd name="connsiteX123" fmla="*/ 4773706 w 5177118"/>
                <a:gd name="connsiteY123" fmla="*/ 2124636 h 2575112"/>
                <a:gd name="connsiteX124" fmla="*/ 4753535 w 5177118"/>
                <a:gd name="connsiteY124" fmla="*/ 2131359 h 2575112"/>
                <a:gd name="connsiteX125" fmla="*/ 4592171 w 5177118"/>
                <a:gd name="connsiteY125" fmla="*/ 2138083 h 2575112"/>
                <a:gd name="connsiteX126" fmla="*/ 4545106 w 5177118"/>
                <a:gd name="connsiteY126" fmla="*/ 2158253 h 2575112"/>
                <a:gd name="connsiteX127" fmla="*/ 4504765 w 5177118"/>
                <a:gd name="connsiteY127" fmla="*/ 2171700 h 2575112"/>
                <a:gd name="connsiteX128" fmla="*/ 4269441 w 5177118"/>
                <a:gd name="connsiteY128" fmla="*/ 2171700 h 2575112"/>
                <a:gd name="connsiteX129" fmla="*/ 4222376 w 5177118"/>
                <a:gd name="connsiteY129" fmla="*/ 2198595 h 2575112"/>
                <a:gd name="connsiteX130" fmla="*/ 4175312 w 5177118"/>
                <a:gd name="connsiteY130" fmla="*/ 2212042 h 2575112"/>
                <a:gd name="connsiteX131" fmla="*/ 4134971 w 5177118"/>
                <a:gd name="connsiteY131" fmla="*/ 2238936 h 2575112"/>
                <a:gd name="connsiteX132" fmla="*/ 4114800 w 5177118"/>
                <a:gd name="connsiteY132" fmla="*/ 2252383 h 2575112"/>
                <a:gd name="connsiteX133" fmla="*/ 4094629 w 5177118"/>
                <a:gd name="connsiteY133" fmla="*/ 2259106 h 2575112"/>
                <a:gd name="connsiteX134" fmla="*/ 4034118 w 5177118"/>
                <a:gd name="connsiteY134" fmla="*/ 2252383 h 2575112"/>
                <a:gd name="connsiteX135" fmla="*/ 4013947 w 5177118"/>
                <a:gd name="connsiteY135" fmla="*/ 2265830 h 2575112"/>
                <a:gd name="connsiteX136" fmla="*/ 3993776 w 5177118"/>
                <a:gd name="connsiteY136" fmla="*/ 2286000 h 2575112"/>
                <a:gd name="connsiteX137" fmla="*/ 3953435 w 5177118"/>
                <a:gd name="connsiteY137" fmla="*/ 2312895 h 2575112"/>
                <a:gd name="connsiteX138" fmla="*/ 3913094 w 5177118"/>
                <a:gd name="connsiteY138" fmla="*/ 2339789 h 2575112"/>
                <a:gd name="connsiteX139" fmla="*/ 3892924 w 5177118"/>
                <a:gd name="connsiteY139" fmla="*/ 2353236 h 2575112"/>
                <a:gd name="connsiteX140" fmla="*/ 3879476 w 5177118"/>
                <a:gd name="connsiteY140" fmla="*/ 2366683 h 2575112"/>
                <a:gd name="connsiteX141" fmla="*/ 3872753 w 5177118"/>
                <a:gd name="connsiteY141" fmla="*/ 2386853 h 2575112"/>
                <a:gd name="connsiteX142" fmla="*/ 3818965 w 5177118"/>
                <a:gd name="connsiteY142" fmla="*/ 2420471 h 2575112"/>
                <a:gd name="connsiteX143" fmla="*/ 3798794 w 5177118"/>
                <a:gd name="connsiteY143" fmla="*/ 2413748 h 2575112"/>
                <a:gd name="connsiteX144" fmla="*/ 3785347 w 5177118"/>
                <a:gd name="connsiteY144" fmla="*/ 2400300 h 2575112"/>
                <a:gd name="connsiteX145" fmla="*/ 3745006 w 5177118"/>
                <a:gd name="connsiteY145" fmla="*/ 2373406 h 2575112"/>
                <a:gd name="connsiteX146" fmla="*/ 3704665 w 5177118"/>
                <a:gd name="connsiteY146" fmla="*/ 2346512 h 2575112"/>
                <a:gd name="connsiteX147" fmla="*/ 3684494 w 5177118"/>
                <a:gd name="connsiteY147" fmla="*/ 2333065 h 2575112"/>
                <a:gd name="connsiteX148" fmla="*/ 3644153 w 5177118"/>
                <a:gd name="connsiteY148" fmla="*/ 2299448 h 2575112"/>
                <a:gd name="connsiteX149" fmla="*/ 3630706 w 5177118"/>
                <a:gd name="connsiteY149" fmla="*/ 2286000 h 2575112"/>
                <a:gd name="connsiteX150" fmla="*/ 3610535 w 5177118"/>
                <a:gd name="connsiteY150" fmla="*/ 2279277 h 2575112"/>
                <a:gd name="connsiteX151" fmla="*/ 3590365 w 5177118"/>
                <a:gd name="connsiteY151" fmla="*/ 2265830 h 2575112"/>
                <a:gd name="connsiteX152" fmla="*/ 3563471 w 5177118"/>
                <a:gd name="connsiteY152" fmla="*/ 2245659 h 2575112"/>
                <a:gd name="connsiteX153" fmla="*/ 3543300 w 5177118"/>
                <a:gd name="connsiteY153" fmla="*/ 2238936 h 2575112"/>
                <a:gd name="connsiteX154" fmla="*/ 3502959 w 5177118"/>
                <a:gd name="connsiteY154" fmla="*/ 2212042 h 2575112"/>
                <a:gd name="connsiteX155" fmla="*/ 3476065 w 5177118"/>
                <a:gd name="connsiteY155" fmla="*/ 2191871 h 2575112"/>
                <a:gd name="connsiteX156" fmla="*/ 3429000 w 5177118"/>
                <a:gd name="connsiteY156" fmla="*/ 2178424 h 2575112"/>
                <a:gd name="connsiteX157" fmla="*/ 3408829 w 5177118"/>
                <a:gd name="connsiteY157" fmla="*/ 2164977 h 2575112"/>
                <a:gd name="connsiteX158" fmla="*/ 3361765 w 5177118"/>
                <a:gd name="connsiteY158" fmla="*/ 2185148 h 2575112"/>
                <a:gd name="connsiteX159" fmla="*/ 3341594 w 5177118"/>
                <a:gd name="connsiteY159" fmla="*/ 2198595 h 2575112"/>
                <a:gd name="connsiteX160" fmla="*/ 3328147 w 5177118"/>
                <a:gd name="connsiteY160" fmla="*/ 2218765 h 2575112"/>
                <a:gd name="connsiteX161" fmla="*/ 3307976 w 5177118"/>
                <a:gd name="connsiteY161" fmla="*/ 2238936 h 2575112"/>
                <a:gd name="connsiteX162" fmla="*/ 3314700 w 5177118"/>
                <a:gd name="connsiteY162" fmla="*/ 2312895 h 2575112"/>
                <a:gd name="connsiteX163" fmla="*/ 3341594 w 5177118"/>
                <a:gd name="connsiteY163" fmla="*/ 2400300 h 2575112"/>
                <a:gd name="connsiteX164" fmla="*/ 3355041 w 5177118"/>
                <a:gd name="connsiteY164" fmla="*/ 2413748 h 2575112"/>
                <a:gd name="connsiteX165" fmla="*/ 3375212 w 5177118"/>
                <a:gd name="connsiteY165" fmla="*/ 2460812 h 2575112"/>
                <a:gd name="connsiteX166" fmla="*/ 3395382 w 5177118"/>
                <a:gd name="connsiteY166" fmla="*/ 2528048 h 2575112"/>
                <a:gd name="connsiteX167" fmla="*/ 3388659 w 5177118"/>
                <a:gd name="connsiteY167" fmla="*/ 2568389 h 2575112"/>
                <a:gd name="connsiteX168" fmla="*/ 3368488 w 5177118"/>
                <a:gd name="connsiteY168" fmla="*/ 2575112 h 2575112"/>
                <a:gd name="connsiteX169" fmla="*/ 3307976 w 5177118"/>
                <a:gd name="connsiteY169" fmla="*/ 2568389 h 2575112"/>
                <a:gd name="connsiteX170" fmla="*/ 3227294 w 5177118"/>
                <a:gd name="connsiteY170" fmla="*/ 2514600 h 2575112"/>
                <a:gd name="connsiteX171" fmla="*/ 3173506 w 5177118"/>
                <a:gd name="connsiteY171" fmla="*/ 2460812 h 2575112"/>
                <a:gd name="connsiteX172" fmla="*/ 3133165 w 5177118"/>
                <a:gd name="connsiteY172" fmla="*/ 2433918 h 2575112"/>
                <a:gd name="connsiteX173" fmla="*/ 3112994 w 5177118"/>
                <a:gd name="connsiteY173" fmla="*/ 2413748 h 2575112"/>
                <a:gd name="connsiteX174" fmla="*/ 3039035 w 5177118"/>
                <a:gd name="connsiteY174" fmla="*/ 2386853 h 2575112"/>
                <a:gd name="connsiteX175" fmla="*/ 2985247 w 5177118"/>
                <a:gd name="connsiteY175" fmla="*/ 2366683 h 2575112"/>
                <a:gd name="connsiteX176" fmla="*/ 2958353 w 5177118"/>
                <a:gd name="connsiteY176" fmla="*/ 2353236 h 2575112"/>
                <a:gd name="connsiteX177" fmla="*/ 2844053 w 5177118"/>
                <a:gd name="connsiteY177" fmla="*/ 2333065 h 2575112"/>
                <a:gd name="connsiteX178" fmla="*/ 2823882 w 5177118"/>
                <a:gd name="connsiteY178" fmla="*/ 2326342 h 2575112"/>
                <a:gd name="connsiteX179" fmla="*/ 2743200 w 5177118"/>
                <a:gd name="connsiteY179" fmla="*/ 2312895 h 2575112"/>
                <a:gd name="connsiteX180" fmla="*/ 2675965 w 5177118"/>
                <a:gd name="connsiteY180" fmla="*/ 2292724 h 2575112"/>
                <a:gd name="connsiteX181" fmla="*/ 2615453 w 5177118"/>
                <a:gd name="connsiteY181" fmla="*/ 2279277 h 2575112"/>
                <a:gd name="connsiteX182" fmla="*/ 2420471 w 5177118"/>
                <a:gd name="connsiteY182" fmla="*/ 2265830 h 2575112"/>
                <a:gd name="connsiteX183" fmla="*/ 2386853 w 5177118"/>
                <a:gd name="connsiteY183" fmla="*/ 2259106 h 2575112"/>
                <a:gd name="connsiteX184" fmla="*/ 2286000 w 5177118"/>
                <a:gd name="connsiteY184" fmla="*/ 2272553 h 2575112"/>
                <a:gd name="connsiteX185" fmla="*/ 2259106 w 5177118"/>
                <a:gd name="connsiteY185" fmla="*/ 2279277 h 2575112"/>
                <a:gd name="connsiteX186" fmla="*/ 2185147 w 5177118"/>
                <a:gd name="connsiteY186" fmla="*/ 2272553 h 2575112"/>
                <a:gd name="connsiteX187" fmla="*/ 2070847 w 5177118"/>
                <a:gd name="connsiteY187" fmla="*/ 2259106 h 2575112"/>
                <a:gd name="connsiteX188" fmla="*/ 1707776 w 5177118"/>
                <a:gd name="connsiteY188" fmla="*/ 2245659 h 2575112"/>
                <a:gd name="connsiteX189" fmla="*/ 1674159 w 5177118"/>
                <a:gd name="connsiteY189" fmla="*/ 2232212 h 2575112"/>
                <a:gd name="connsiteX190" fmla="*/ 1633818 w 5177118"/>
                <a:gd name="connsiteY190" fmla="*/ 2225489 h 2575112"/>
                <a:gd name="connsiteX191" fmla="*/ 1600200 w 5177118"/>
                <a:gd name="connsiteY191" fmla="*/ 2218765 h 2575112"/>
                <a:gd name="connsiteX192" fmla="*/ 1465729 w 5177118"/>
                <a:gd name="connsiteY192" fmla="*/ 2198595 h 2575112"/>
                <a:gd name="connsiteX193" fmla="*/ 1371600 w 5177118"/>
                <a:gd name="connsiteY193" fmla="*/ 2178424 h 2575112"/>
                <a:gd name="connsiteX194" fmla="*/ 1297641 w 5177118"/>
                <a:gd name="connsiteY194" fmla="*/ 2164977 h 2575112"/>
                <a:gd name="connsiteX195" fmla="*/ 1163171 w 5177118"/>
                <a:gd name="connsiteY195" fmla="*/ 2151530 h 2575112"/>
                <a:gd name="connsiteX196" fmla="*/ 1116106 w 5177118"/>
                <a:gd name="connsiteY196" fmla="*/ 2144806 h 2575112"/>
                <a:gd name="connsiteX197" fmla="*/ 1062318 w 5177118"/>
                <a:gd name="connsiteY197" fmla="*/ 2131359 h 2575112"/>
                <a:gd name="connsiteX198" fmla="*/ 1001806 w 5177118"/>
                <a:gd name="connsiteY198" fmla="*/ 2138083 h 2575112"/>
                <a:gd name="connsiteX199" fmla="*/ 988359 w 5177118"/>
                <a:gd name="connsiteY199" fmla="*/ 2158253 h 2575112"/>
                <a:gd name="connsiteX200" fmla="*/ 974912 w 5177118"/>
                <a:gd name="connsiteY200" fmla="*/ 2198595 h 2575112"/>
                <a:gd name="connsiteX201" fmla="*/ 995082 w 5177118"/>
                <a:gd name="connsiteY201" fmla="*/ 2212042 h 2575112"/>
                <a:gd name="connsiteX202" fmla="*/ 968188 w 5177118"/>
                <a:gd name="connsiteY202" fmla="*/ 2225489 h 2575112"/>
                <a:gd name="connsiteX203" fmla="*/ 927847 w 5177118"/>
                <a:gd name="connsiteY203" fmla="*/ 2238936 h 2575112"/>
                <a:gd name="connsiteX204" fmla="*/ 847165 w 5177118"/>
                <a:gd name="connsiteY204" fmla="*/ 2232212 h 2575112"/>
                <a:gd name="connsiteX205" fmla="*/ 766482 w 5177118"/>
                <a:gd name="connsiteY205" fmla="*/ 2218765 h 2575112"/>
                <a:gd name="connsiteX206" fmla="*/ 510988 w 5177118"/>
                <a:gd name="connsiteY206" fmla="*/ 2218765 h 2575112"/>
                <a:gd name="connsiteX207" fmla="*/ 504265 w 5177118"/>
                <a:gd name="connsiteY207" fmla="*/ 2198595 h 2575112"/>
                <a:gd name="connsiteX208" fmla="*/ 510988 w 5177118"/>
                <a:gd name="connsiteY208" fmla="*/ 2164977 h 2575112"/>
                <a:gd name="connsiteX209" fmla="*/ 537882 w 5177118"/>
                <a:gd name="connsiteY209" fmla="*/ 2124636 h 2575112"/>
                <a:gd name="connsiteX210" fmla="*/ 544606 w 5177118"/>
                <a:gd name="connsiteY210" fmla="*/ 2104465 h 2575112"/>
                <a:gd name="connsiteX211" fmla="*/ 537882 w 5177118"/>
                <a:gd name="connsiteY211" fmla="*/ 2084295 h 2575112"/>
                <a:gd name="connsiteX212" fmla="*/ 490818 w 5177118"/>
                <a:gd name="connsiteY212" fmla="*/ 2064124 h 2575112"/>
                <a:gd name="connsiteX213" fmla="*/ 470647 w 5177118"/>
                <a:gd name="connsiteY213" fmla="*/ 2057400 h 2575112"/>
                <a:gd name="connsiteX214" fmla="*/ 450476 w 5177118"/>
                <a:gd name="connsiteY214" fmla="*/ 2043953 h 2575112"/>
                <a:gd name="connsiteX215" fmla="*/ 389965 w 5177118"/>
                <a:gd name="connsiteY215" fmla="*/ 2037230 h 2575112"/>
                <a:gd name="connsiteX216" fmla="*/ 329453 w 5177118"/>
                <a:gd name="connsiteY216" fmla="*/ 2017059 h 2575112"/>
                <a:gd name="connsiteX217" fmla="*/ 309282 w 5177118"/>
                <a:gd name="connsiteY217" fmla="*/ 2010336 h 2575112"/>
                <a:gd name="connsiteX218" fmla="*/ 268941 w 5177118"/>
                <a:gd name="connsiteY218" fmla="*/ 1983442 h 2575112"/>
                <a:gd name="connsiteX219" fmla="*/ 248771 w 5177118"/>
                <a:gd name="connsiteY219" fmla="*/ 1969995 h 2575112"/>
                <a:gd name="connsiteX220" fmla="*/ 228600 w 5177118"/>
                <a:gd name="connsiteY220" fmla="*/ 1963271 h 2575112"/>
                <a:gd name="connsiteX221" fmla="*/ 188259 w 5177118"/>
                <a:gd name="connsiteY221" fmla="*/ 1943100 h 2575112"/>
                <a:gd name="connsiteX222" fmla="*/ 174812 w 5177118"/>
                <a:gd name="connsiteY222" fmla="*/ 1922930 h 2575112"/>
                <a:gd name="connsiteX223" fmla="*/ 154641 w 5177118"/>
                <a:gd name="connsiteY223" fmla="*/ 1916206 h 2575112"/>
                <a:gd name="connsiteX224" fmla="*/ 134471 w 5177118"/>
                <a:gd name="connsiteY224" fmla="*/ 1902759 h 2575112"/>
                <a:gd name="connsiteX225" fmla="*/ 107576 w 5177118"/>
                <a:gd name="connsiteY225" fmla="*/ 1862418 h 2575112"/>
                <a:gd name="connsiteX226" fmla="*/ 94129 w 5177118"/>
                <a:gd name="connsiteY226" fmla="*/ 1842248 h 2575112"/>
                <a:gd name="connsiteX227" fmla="*/ 87406 w 5177118"/>
                <a:gd name="connsiteY227" fmla="*/ 1822077 h 2575112"/>
                <a:gd name="connsiteX228" fmla="*/ 67235 w 5177118"/>
                <a:gd name="connsiteY228" fmla="*/ 1801906 h 2575112"/>
                <a:gd name="connsiteX229" fmla="*/ 73959 w 5177118"/>
                <a:gd name="connsiteY229" fmla="*/ 1741395 h 2575112"/>
                <a:gd name="connsiteX230" fmla="*/ 80682 w 5177118"/>
                <a:gd name="connsiteY230" fmla="*/ 1714500 h 2575112"/>
                <a:gd name="connsiteX231" fmla="*/ 100853 w 5177118"/>
                <a:gd name="connsiteY231" fmla="*/ 1694330 h 2575112"/>
                <a:gd name="connsiteX232" fmla="*/ 141194 w 5177118"/>
                <a:gd name="connsiteY232" fmla="*/ 1667436 h 2575112"/>
                <a:gd name="connsiteX233" fmla="*/ 181535 w 5177118"/>
                <a:gd name="connsiteY233" fmla="*/ 1653989 h 2575112"/>
                <a:gd name="connsiteX234" fmla="*/ 208429 w 5177118"/>
                <a:gd name="connsiteY234" fmla="*/ 1647265 h 2575112"/>
                <a:gd name="connsiteX235" fmla="*/ 248771 w 5177118"/>
                <a:gd name="connsiteY235" fmla="*/ 1633818 h 2575112"/>
                <a:gd name="connsiteX236" fmla="*/ 316006 w 5177118"/>
                <a:gd name="connsiteY236" fmla="*/ 1627095 h 2575112"/>
                <a:gd name="connsiteX237" fmla="*/ 336176 w 5177118"/>
                <a:gd name="connsiteY237" fmla="*/ 1613648 h 2575112"/>
                <a:gd name="connsiteX238" fmla="*/ 349624 w 5177118"/>
                <a:gd name="connsiteY238" fmla="*/ 1600200 h 2575112"/>
                <a:gd name="connsiteX239" fmla="*/ 369794 w 5177118"/>
                <a:gd name="connsiteY239" fmla="*/ 1593477 h 2575112"/>
                <a:gd name="connsiteX240" fmla="*/ 416859 w 5177118"/>
                <a:gd name="connsiteY240" fmla="*/ 1566583 h 2575112"/>
                <a:gd name="connsiteX241" fmla="*/ 437029 w 5177118"/>
                <a:gd name="connsiteY241" fmla="*/ 1553136 h 2575112"/>
                <a:gd name="connsiteX242" fmla="*/ 450476 w 5177118"/>
                <a:gd name="connsiteY242" fmla="*/ 1532965 h 2575112"/>
                <a:gd name="connsiteX243" fmla="*/ 463924 w 5177118"/>
                <a:gd name="connsiteY243" fmla="*/ 1485900 h 2575112"/>
                <a:gd name="connsiteX244" fmla="*/ 470647 w 5177118"/>
                <a:gd name="connsiteY244" fmla="*/ 1465730 h 2575112"/>
                <a:gd name="connsiteX245" fmla="*/ 463924 w 5177118"/>
                <a:gd name="connsiteY245" fmla="*/ 1411942 h 2575112"/>
                <a:gd name="connsiteX246" fmla="*/ 450476 w 5177118"/>
                <a:gd name="connsiteY246" fmla="*/ 1371600 h 2575112"/>
                <a:gd name="connsiteX247" fmla="*/ 463924 w 5177118"/>
                <a:gd name="connsiteY247" fmla="*/ 1243853 h 2575112"/>
                <a:gd name="connsiteX248" fmla="*/ 477371 w 5177118"/>
                <a:gd name="connsiteY248" fmla="*/ 1203512 h 2575112"/>
                <a:gd name="connsiteX249" fmla="*/ 497541 w 5177118"/>
                <a:gd name="connsiteY249" fmla="*/ 1183342 h 2575112"/>
                <a:gd name="connsiteX250" fmla="*/ 510988 w 5177118"/>
                <a:gd name="connsiteY250" fmla="*/ 1163171 h 2575112"/>
                <a:gd name="connsiteX251" fmla="*/ 537882 w 5177118"/>
                <a:gd name="connsiteY251" fmla="*/ 1143000 h 2575112"/>
                <a:gd name="connsiteX252" fmla="*/ 578224 w 5177118"/>
                <a:gd name="connsiteY252" fmla="*/ 1116106 h 2575112"/>
                <a:gd name="connsiteX253" fmla="*/ 732865 w 5177118"/>
                <a:gd name="connsiteY253" fmla="*/ 1109383 h 2575112"/>
                <a:gd name="connsiteX254" fmla="*/ 766482 w 5177118"/>
                <a:gd name="connsiteY254" fmla="*/ 1082489 h 2575112"/>
                <a:gd name="connsiteX255" fmla="*/ 779929 w 5177118"/>
                <a:gd name="connsiteY255" fmla="*/ 1042148 h 2575112"/>
                <a:gd name="connsiteX256" fmla="*/ 826994 w 5177118"/>
                <a:gd name="connsiteY256" fmla="*/ 1035424 h 2575112"/>
                <a:gd name="connsiteX257" fmla="*/ 813547 w 5177118"/>
                <a:gd name="connsiteY257" fmla="*/ 1015253 h 2575112"/>
                <a:gd name="connsiteX258" fmla="*/ 800100 w 5177118"/>
                <a:gd name="connsiteY258" fmla="*/ 968189 h 2575112"/>
                <a:gd name="connsiteX259" fmla="*/ 786653 w 5177118"/>
                <a:gd name="connsiteY259" fmla="*/ 927848 h 2575112"/>
                <a:gd name="connsiteX260" fmla="*/ 719418 w 5177118"/>
                <a:gd name="connsiteY260" fmla="*/ 900953 h 2575112"/>
                <a:gd name="connsiteX261" fmla="*/ 672353 w 5177118"/>
                <a:gd name="connsiteY261" fmla="*/ 887506 h 2575112"/>
                <a:gd name="connsiteX262" fmla="*/ 605118 w 5177118"/>
                <a:gd name="connsiteY262" fmla="*/ 853889 h 2575112"/>
                <a:gd name="connsiteX263" fmla="*/ 584947 w 5177118"/>
                <a:gd name="connsiteY263" fmla="*/ 840442 h 2575112"/>
                <a:gd name="connsiteX264" fmla="*/ 531159 w 5177118"/>
                <a:gd name="connsiteY264" fmla="*/ 826995 h 2575112"/>
                <a:gd name="connsiteX265" fmla="*/ 510988 w 5177118"/>
                <a:gd name="connsiteY265" fmla="*/ 820271 h 2575112"/>
                <a:gd name="connsiteX266" fmla="*/ 463924 w 5177118"/>
                <a:gd name="connsiteY266" fmla="*/ 813548 h 2575112"/>
                <a:gd name="connsiteX267" fmla="*/ 430306 w 5177118"/>
                <a:gd name="connsiteY267" fmla="*/ 806824 h 2575112"/>
                <a:gd name="connsiteX268" fmla="*/ 389965 w 5177118"/>
                <a:gd name="connsiteY268" fmla="*/ 800100 h 2575112"/>
                <a:gd name="connsiteX269" fmla="*/ 369794 w 5177118"/>
                <a:gd name="connsiteY269" fmla="*/ 793377 h 2575112"/>
                <a:gd name="connsiteX270" fmla="*/ 342900 w 5177118"/>
                <a:gd name="connsiteY270" fmla="*/ 786653 h 2575112"/>
                <a:gd name="connsiteX271" fmla="*/ 302559 w 5177118"/>
                <a:gd name="connsiteY271" fmla="*/ 773206 h 2575112"/>
                <a:gd name="connsiteX272" fmla="*/ 255494 w 5177118"/>
                <a:gd name="connsiteY272" fmla="*/ 766483 h 2575112"/>
                <a:gd name="connsiteX273" fmla="*/ 235324 w 5177118"/>
                <a:gd name="connsiteY273" fmla="*/ 759759 h 2575112"/>
                <a:gd name="connsiteX274" fmla="*/ 208429 w 5177118"/>
                <a:gd name="connsiteY274" fmla="*/ 753036 h 2575112"/>
                <a:gd name="connsiteX275" fmla="*/ 188259 w 5177118"/>
                <a:gd name="connsiteY275" fmla="*/ 739589 h 2575112"/>
                <a:gd name="connsiteX276" fmla="*/ 168088 w 5177118"/>
                <a:gd name="connsiteY276" fmla="*/ 732865 h 2575112"/>
                <a:gd name="connsiteX277" fmla="*/ 107576 w 5177118"/>
                <a:gd name="connsiteY277" fmla="*/ 699248 h 2575112"/>
                <a:gd name="connsiteX278" fmla="*/ 94129 w 5177118"/>
                <a:gd name="connsiteY278" fmla="*/ 685800 h 2575112"/>
                <a:gd name="connsiteX279" fmla="*/ 73959 w 5177118"/>
                <a:gd name="connsiteY279" fmla="*/ 672353 h 2575112"/>
                <a:gd name="connsiteX280" fmla="*/ 60512 w 5177118"/>
                <a:gd name="connsiteY280" fmla="*/ 652183 h 2575112"/>
                <a:gd name="connsiteX281" fmla="*/ 40341 w 5177118"/>
                <a:gd name="connsiteY281" fmla="*/ 632012 h 2575112"/>
                <a:gd name="connsiteX282" fmla="*/ 6724 w 5177118"/>
                <a:gd name="connsiteY282" fmla="*/ 591671 h 2575112"/>
                <a:gd name="connsiteX283" fmla="*/ 0 w 5177118"/>
                <a:gd name="connsiteY283" fmla="*/ 571500 h 2575112"/>
                <a:gd name="connsiteX284" fmla="*/ 20171 w 5177118"/>
                <a:gd name="connsiteY284" fmla="*/ 504265 h 2575112"/>
                <a:gd name="connsiteX285" fmla="*/ 40341 w 5177118"/>
                <a:gd name="connsiteY285" fmla="*/ 490818 h 2575112"/>
                <a:gd name="connsiteX286" fmla="*/ 67235 w 5177118"/>
                <a:gd name="connsiteY286" fmla="*/ 484095 h 2575112"/>
                <a:gd name="connsiteX287" fmla="*/ 107576 w 5177118"/>
                <a:gd name="connsiteY287" fmla="*/ 450477 h 2575112"/>
                <a:gd name="connsiteX288" fmla="*/ 147918 w 5177118"/>
                <a:gd name="connsiteY288" fmla="*/ 437030 h 2575112"/>
                <a:gd name="connsiteX289" fmla="*/ 174812 w 5177118"/>
                <a:gd name="connsiteY289" fmla="*/ 423583 h 2575112"/>
                <a:gd name="connsiteX290" fmla="*/ 228600 w 5177118"/>
                <a:gd name="connsiteY290" fmla="*/ 416859 h 2575112"/>
                <a:gd name="connsiteX291" fmla="*/ 309282 w 5177118"/>
                <a:gd name="connsiteY291" fmla="*/ 423583 h 2575112"/>
                <a:gd name="connsiteX292" fmla="*/ 349624 w 5177118"/>
                <a:gd name="connsiteY292" fmla="*/ 443753 h 2575112"/>
                <a:gd name="connsiteX293" fmla="*/ 443753 w 5177118"/>
                <a:gd name="connsiteY293" fmla="*/ 470648 h 2575112"/>
                <a:gd name="connsiteX294" fmla="*/ 510988 w 5177118"/>
                <a:gd name="connsiteY294" fmla="*/ 490818 h 2575112"/>
                <a:gd name="connsiteX295" fmla="*/ 531159 w 5177118"/>
                <a:gd name="connsiteY295" fmla="*/ 497542 h 2575112"/>
                <a:gd name="connsiteX296" fmla="*/ 632012 w 5177118"/>
                <a:gd name="connsiteY296" fmla="*/ 490818 h 2575112"/>
                <a:gd name="connsiteX297" fmla="*/ 685800 w 5177118"/>
                <a:gd name="connsiteY297" fmla="*/ 477371 h 2575112"/>
                <a:gd name="connsiteX298" fmla="*/ 746312 w 5177118"/>
                <a:gd name="connsiteY298" fmla="*/ 463924 h 2575112"/>
                <a:gd name="connsiteX299" fmla="*/ 766482 w 5177118"/>
                <a:gd name="connsiteY299" fmla="*/ 457200 h 2575112"/>
                <a:gd name="connsiteX300" fmla="*/ 860612 w 5177118"/>
                <a:gd name="connsiteY300" fmla="*/ 437030 h 2575112"/>
                <a:gd name="connsiteX301" fmla="*/ 900953 w 5177118"/>
                <a:gd name="connsiteY301" fmla="*/ 423583 h 2575112"/>
                <a:gd name="connsiteX302" fmla="*/ 927847 w 5177118"/>
                <a:gd name="connsiteY302" fmla="*/ 410136 h 2575112"/>
                <a:gd name="connsiteX303" fmla="*/ 968188 w 5177118"/>
                <a:gd name="connsiteY303" fmla="*/ 383242 h 2575112"/>
                <a:gd name="connsiteX304" fmla="*/ 988359 w 5177118"/>
                <a:gd name="connsiteY304" fmla="*/ 369795 h 2575112"/>
                <a:gd name="connsiteX305" fmla="*/ 1008529 w 5177118"/>
                <a:gd name="connsiteY305" fmla="*/ 363071 h 2575112"/>
                <a:gd name="connsiteX306" fmla="*/ 1021976 w 5177118"/>
                <a:gd name="connsiteY306" fmla="*/ 342900 h 2575112"/>
                <a:gd name="connsiteX307" fmla="*/ 1035424 w 5177118"/>
                <a:gd name="connsiteY307" fmla="*/ 329453 h 2575112"/>
                <a:gd name="connsiteX308" fmla="*/ 1042147 w 5177118"/>
                <a:gd name="connsiteY308" fmla="*/ 302559 h 2575112"/>
                <a:gd name="connsiteX309" fmla="*/ 1062318 w 5177118"/>
                <a:gd name="connsiteY309" fmla="*/ 255495 h 2575112"/>
                <a:gd name="connsiteX310" fmla="*/ 1082488 w 5177118"/>
                <a:gd name="connsiteY310" fmla="*/ 208430 h 2575112"/>
                <a:gd name="connsiteX311" fmla="*/ 1095935 w 5177118"/>
                <a:gd name="connsiteY311" fmla="*/ 154642 h 2575112"/>
                <a:gd name="connsiteX312" fmla="*/ 1102659 w 5177118"/>
                <a:gd name="connsiteY312" fmla="*/ 73959 h 2575112"/>
                <a:gd name="connsiteX313" fmla="*/ 1109382 w 5177118"/>
                <a:gd name="connsiteY313" fmla="*/ 47065 h 2575112"/>
                <a:gd name="connsiteX314" fmla="*/ 1116106 w 5177118"/>
                <a:gd name="connsiteY314" fmla="*/ 26895 h 2575112"/>
                <a:gd name="connsiteX315" fmla="*/ 1156447 w 5177118"/>
                <a:gd name="connsiteY315" fmla="*/ 13448 h 2575112"/>
                <a:gd name="connsiteX316" fmla="*/ 1243853 w 5177118"/>
                <a:gd name="connsiteY316" fmla="*/ 0 h 2575112"/>
                <a:gd name="connsiteX317" fmla="*/ 1331259 w 5177118"/>
                <a:gd name="connsiteY317" fmla="*/ 6724 h 2575112"/>
                <a:gd name="connsiteX318" fmla="*/ 1385047 w 5177118"/>
                <a:gd name="connsiteY318" fmla="*/ 20171 h 2575112"/>
                <a:gd name="connsiteX319" fmla="*/ 1411941 w 5177118"/>
                <a:gd name="connsiteY319" fmla="*/ 26895 h 2575112"/>
                <a:gd name="connsiteX320" fmla="*/ 1432112 w 5177118"/>
                <a:gd name="connsiteY320" fmla="*/ 40342 h 2575112"/>
                <a:gd name="connsiteX321" fmla="*/ 1479176 w 5177118"/>
                <a:gd name="connsiteY321" fmla="*/ 53789 h 2575112"/>
                <a:gd name="connsiteX322" fmla="*/ 1532965 w 5177118"/>
                <a:gd name="connsiteY322" fmla="*/ 73959 h 2575112"/>
                <a:gd name="connsiteX323" fmla="*/ 1553135 w 5177118"/>
                <a:gd name="connsiteY323" fmla="*/ 80683 h 2575112"/>
                <a:gd name="connsiteX324" fmla="*/ 1606924 w 5177118"/>
                <a:gd name="connsiteY324" fmla="*/ 87406 h 2575112"/>
                <a:gd name="connsiteX325" fmla="*/ 1667888 w 5177118"/>
                <a:gd name="connsiteY325" fmla="*/ 152602 h 2575112"/>
                <a:gd name="connsiteX326" fmla="*/ 1780526 w 5177118"/>
                <a:gd name="connsiteY326" fmla="*/ 166426 h 2575112"/>
                <a:gd name="connsiteX327" fmla="*/ 1856450 w 5177118"/>
                <a:gd name="connsiteY327" fmla="*/ 183802 h 2575112"/>
                <a:gd name="connsiteX328" fmla="*/ 1994470 w 5177118"/>
                <a:gd name="connsiteY328" fmla="*/ 194455 h 2575112"/>
                <a:gd name="connsiteX329" fmla="*/ 2126901 w 5177118"/>
                <a:gd name="connsiteY329" fmla="*/ 194832 h 2575112"/>
                <a:gd name="connsiteX330" fmla="*/ 2155005 w 5177118"/>
                <a:gd name="connsiteY330" fmla="*/ 232756 h 2575112"/>
                <a:gd name="connsiteX331" fmla="*/ 2175175 w 5177118"/>
                <a:gd name="connsiteY331" fmla="*/ 220895 h 2575112"/>
                <a:gd name="connsiteX332" fmla="*/ 2238029 w 5177118"/>
                <a:gd name="connsiteY332" fmla="*/ 255268 h 2575112"/>
                <a:gd name="connsiteX333" fmla="*/ 2305641 w 5177118"/>
                <a:gd name="connsiteY333" fmla="*/ 262370 h 2575112"/>
                <a:gd name="connsiteX334" fmla="*/ 2383528 w 5177118"/>
                <a:gd name="connsiteY334" fmla="*/ 271057 h 2575112"/>
                <a:gd name="connsiteX335" fmla="*/ 2448045 w 5177118"/>
                <a:gd name="connsiteY335" fmla="*/ 277781 h 2575112"/>
                <a:gd name="connsiteX336" fmla="*/ 2475392 w 5177118"/>
                <a:gd name="connsiteY336" fmla="*/ 282540 h 2575112"/>
                <a:gd name="connsiteX337" fmla="*/ 2498735 w 5177118"/>
                <a:gd name="connsiteY337" fmla="*/ 278990 h 2575112"/>
                <a:gd name="connsiteX338" fmla="*/ 2528802 w 5177118"/>
                <a:gd name="connsiteY338" fmla="*/ 292436 h 2575112"/>
                <a:gd name="connsiteX339" fmla="*/ 2548972 w 5177118"/>
                <a:gd name="connsiteY339" fmla="*/ 283749 h 2575112"/>
                <a:gd name="connsiteX340" fmla="*/ 2583799 w 5177118"/>
                <a:gd name="connsiteY340" fmla="*/ 283371 h 2575112"/>
                <a:gd name="connsiteX341" fmla="*/ 2622630 w 5177118"/>
                <a:gd name="connsiteY341" fmla="*/ 284958 h 2575112"/>
                <a:gd name="connsiteX342" fmla="*/ 2712831 w 5177118"/>
                <a:gd name="connsiteY342" fmla="*/ 293267 h 2575112"/>
                <a:gd name="connsiteX343" fmla="*/ 2746071 w 5177118"/>
                <a:gd name="connsiteY343" fmla="*/ 284579 h 2575112"/>
                <a:gd name="connsiteX344" fmla="*/ 2789737 w 5177118"/>
                <a:gd name="connsiteY344" fmla="*/ 306714 h 2575112"/>
                <a:gd name="connsiteX345" fmla="*/ 2794495 w 5177118"/>
                <a:gd name="connsiteY345" fmla="*/ 298026 h 2575112"/>
                <a:gd name="connsiteX346" fmla="*/ 2809982 w 5177118"/>
                <a:gd name="connsiteY346" fmla="*/ 301199 h 2575112"/>
                <a:gd name="connsiteX347" fmla="*/ 2879181 w 5177118"/>
                <a:gd name="connsiteY347" fmla="*/ 287375 h 2575112"/>
                <a:gd name="connsiteX348" fmla="*/ 2965682 w 5177118"/>
                <a:gd name="connsiteY348" fmla="*/ 328699 h 2575112"/>
                <a:gd name="connsiteX349" fmla="*/ 3035183 w 5177118"/>
                <a:gd name="connsiteY349" fmla="*/ 383242 h 2575112"/>
                <a:gd name="connsiteX350" fmla="*/ 3006702 w 5177118"/>
                <a:gd name="connsiteY350" fmla="*/ 364280 h 2575112"/>
                <a:gd name="connsiteX351" fmla="*/ 3079376 w 5177118"/>
                <a:gd name="connsiteY351" fmla="*/ 403412 h 2575112"/>
                <a:gd name="connsiteX352" fmla="*/ 3059206 w 5177118"/>
                <a:gd name="connsiteY352" fmla="*/ 410136 h 2575112"/>
                <a:gd name="connsiteX353" fmla="*/ 3065929 w 5177118"/>
                <a:gd name="connsiteY353" fmla="*/ 437030 h 2575112"/>
                <a:gd name="connsiteX354" fmla="*/ 3106271 w 5177118"/>
                <a:gd name="connsiteY354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01453 w 5177118"/>
                <a:gd name="connsiteY84" fmla="*/ 1277471 h 2575112"/>
                <a:gd name="connsiteX85" fmla="*/ 4908176 w 5177118"/>
                <a:gd name="connsiteY85" fmla="*/ 1364877 h 2575112"/>
                <a:gd name="connsiteX86" fmla="*/ 4961965 w 5177118"/>
                <a:gd name="connsiteY86" fmla="*/ 1344706 h 2575112"/>
                <a:gd name="connsiteX87" fmla="*/ 5009029 w 5177118"/>
                <a:gd name="connsiteY87" fmla="*/ 1324536 h 2575112"/>
                <a:gd name="connsiteX88" fmla="*/ 5029200 w 5177118"/>
                <a:gd name="connsiteY88" fmla="*/ 1304365 h 2575112"/>
                <a:gd name="connsiteX89" fmla="*/ 5109882 w 5177118"/>
                <a:gd name="connsiteY89" fmla="*/ 1317812 h 2575112"/>
                <a:gd name="connsiteX90" fmla="*/ 5143500 w 5177118"/>
                <a:gd name="connsiteY90" fmla="*/ 1358153 h 2575112"/>
                <a:gd name="connsiteX91" fmla="*/ 5177118 w 5177118"/>
                <a:gd name="connsiteY91" fmla="*/ 1418665 h 2575112"/>
                <a:gd name="connsiteX92" fmla="*/ 5082988 w 5177118"/>
                <a:gd name="connsiteY92" fmla="*/ 1425389 h 2575112"/>
                <a:gd name="connsiteX93" fmla="*/ 5002306 w 5177118"/>
                <a:gd name="connsiteY93" fmla="*/ 1432112 h 2575112"/>
                <a:gd name="connsiteX94" fmla="*/ 4982135 w 5177118"/>
                <a:gd name="connsiteY94" fmla="*/ 1438836 h 2575112"/>
                <a:gd name="connsiteX95" fmla="*/ 4948518 w 5177118"/>
                <a:gd name="connsiteY95" fmla="*/ 1499348 h 2575112"/>
                <a:gd name="connsiteX96" fmla="*/ 4941794 w 5177118"/>
                <a:gd name="connsiteY96" fmla="*/ 1519518 h 2575112"/>
                <a:gd name="connsiteX97" fmla="*/ 4948518 w 5177118"/>
                <a:gd name="connsiteY97" fmla="*/ 1539689 h 2575112"/>
                <a:gd name="connsiteX98" fmla="*/ 4975412 w 5177118"/>
                <a:gd name="connsiteY98" fmla="*/ 1553136 h 2575112"/>
                <a:gd name="connsiteX99" fmla="*/ 5049371 w 5177118"/>
                <a:gd name="connsiteY99" fmla="*/ 1580030 h 2575112"/>
                <a:gd name="connsiteX100" fmla="*/ 5089712 w 5177118"/>
                <a:gd name="connsiteY100" fmla="*/ 1586753 h 2575112"/>
                <a:gd name="connsiteX101" fmla="*/ 5109882 w 5177118"/>
                <a:gd name="connsiteY101" fmla="*/ 1600200 h 2575112"/>
                <a:gd name="connsiteX102" fmla="*/ 5136776 w 5177118"/>
                <a:gd name="connsiteY102" fmla="*/ 1633818 h 2575112"/>
                <a:gd name="connsiteX103" fmla="*/ 5116606 w 5177118"/>
                <a:gd name="connsiteY103" fmla="*/ 1687606 h 2575112"/>
                <a:gd name="connsiteX104" fmla="*/ 5076265 w 5177118"/>
                <a:gd name="connsiteY104" fmla="*/ 1714500 h 2575112"/>
                <a:gd name="connsiteX105" fmla="*/ 5062818 w 5177118"/>
                <a:gd name="connsiteY105" fmla="*/ 1727948 h 2575112"/>
                <a:gd name="connsiteX106" fmla="*/ 5022476 w 5177118"/>
                <a:gd name="connsiteY106" fmla="*/ 1741395 h 2575112"/>
                <a:gd name="connsiteX107" fmla="*/ 4961965 w 5177118"/>
                <a:gd name="connsiteY107" fmla="*/ 1775012 h 2575112"/>
                <a:gd name="connsiteX108" fmla="*/ 4941794 w 5177118"/>
                <a:gd name="connsiteY108" fmla="*/ 1795183 h 2575112"/>
                <a:gd name="connsiteX109" fmla="*/ 4861112 w 5177118"/>
                <a:gd name="connsiteY109" fmla="*/ 1815353 h 2575112"/>
                <a:gd name="connsiteX110" fmla="*/ 4820771 w 5177118"/>
                <a:gd name="connsiteY110" fmla="*/ 1828800 h 2575112"/>
                <a:gd name="connsiteX111" fmla="*/ 4787153 w 5177118"/>
                <a:gd name="connsiteY111" fmla="*/ 1855695 h 2575112"/>
                <a:gd name="connsiteX112" fmla="*/ 4773706 w 5177118"/>
                <a:gd name="connsiteY112" fmla="*/ 1875865 h 2575112"/>
                <a:gd name="connsiteX113" fmla="*/ 4787153 w 5177118"/>
                <a:gd name="connsiteY113" fmla="*/ 1929653 h 2575112"/>
                <a:gd name="connsiteX114" fmla="*/ 4807324 w 5177118"/>
                <a:gd name="connsiteY114" fmla="*/ 1943100 h 2575112"/>
                <a:gd name="connsiteX115" fmla="*/ 4840941 w 5177118"/>
                <a:gd name="connsiteY115" fmla="*/ 1969995 h 2575112"/>
                <a:gd name="connsiteX116" fmla="*/ 4867835 w 5177118"/>
                <a:gd name="connsiteY116" fmla="*/ 1983442 h 2575112"/>
                <a:gd name="connsiteX117" fmla="*/ 4908176 w 5177118"/>
                <a:gd name="connsiteY117" fmla="*/ 1996889 h 2575112"/>
                <a:gd name="connsiteX118" fmla="*/ 4921624 w 5177118"/>
                <a:gd name="connsiteY118" fmla="*/ 2010336 h 2575112"/>
                <a:gd name="connsiteX119" fmla="*/ 4861112 w 5177118"/>
                <a:gd name="connsiteY119" fmla="*/ 2050677 h 2575112"/>
                <a:gd name="connsiteX120" fmla="*/ 4861112 w 5177118"/>
                <a:gd name="connsiteY120" fmla="*/ 2104465 h 2575112"/>
                <a:gd name="connsiteX121" fmla="*/ 4807324 w 5177118"/>
                <a:gd name="connsiteY121" fmla="*/ 2117912 h 2575112"/>
                <a:gd name="connsiteX122" fmla="*/ 4773706 w 5177118"/>
                <a:gd name="connsiteY122" fmla="*/ 2124636 h 2575112"/>
                <a:gd name="connsiteX123" fmla="*/ 4753535 w 5177118"/>
                <a:gd name="connsiteY123" fmla="*/ 2131359 h 2575112"/>
                <a:gd name="connsiteX124" fmla="*/ 4592171 w 5177118"/>
                <a:gd name="connsiteY124" fmla="*/ 2138083 h 2575112"/>
                <a:gd name="connsiteX125" fmla="*/ 4545106 w 5177118"/>
                <a:gd name="connsiteY125" fmla="*/ 2158253 h 2575112"/>
                <a:gd name="connsiteX126" fmla="*/ 4504765 w 5177118"/>
                <a:gd name="connsiteY126" fmla="*/ 2171700 h 2575112"/>
                <a:gd name="connsiteX127" fmla="*/ 4269441 w 5177118"/>
                <a:gd name="connsiteY127" fmla="*/ 2171700 h 2575112"/>
                <a:gd name="connsiteX128" fmla="*/ 4222376 w 5177118"/>
                <a:gd name="connsiteY128" fmla="*/ 2198595 h 2575112"/>
                <a:gd name="connsiteX129" fmla="*/ 4175312 w 5177118"/>
                <a:gd name="connsiteY129" fmla="*/ 2212042 h 2575112"/>
                <a:gd name="connsiteX130" fmla="*/ 4134971 w 5177118"/>
                <a:gd name="connsiteY130" fmla="*/ 2238936 h 2575112"/>
                <a:gd name="connsiteX131" fmla="*/ 4114800 w 5177118"/>
                <a:gd name="connsiteY131" fmla="*/ 2252383 h 2575112"/>
                <a:gd name="connsiteX132" fmla="*/ 4094629 w 5177118"/>
                <a:gd name="connsiteY132" fmla="*/ 2259106 h 2575112"/>
                <a:gd name="connsiteX133" fmla="*/ 4034118 w 5177118"/>
                <a:gd name="connsiteY133" fmla="*/ 2252383 h 2575112"/>
                <a:gd name="connsiteX134" fmla="*/ 4013947 w 5177118"/>
                <a:gd name="connsiteY134" fmla="*/ 2265830 h 2575112"/>
                <a:gd name="connsiteX135" fmla="*/ 3993776 w 5177118"/>
                <a:gd name="connsiteY135" fmla="*/ 2286000 h 2575112"/>
                <a:gd name="connsiteX136" fmla="*/ 3953435 w 5177118"/>
                <a:gd name="connsiteY136" fmla="*/ 2312895 h 2575112"/>
                <a:gd name="connsiteX137" fmla="*/ 3913094 w 5177118"/>
                <a:gd name="connsiteY137" fmla="*/ 2339789 h 2575112"/>
                <a:gd name="connsiteX138" fmla="*/ 3892924 w 5177118"/>
                <a:gd name="connsiteY138" fmla="*/ 2353236 h 2575112"/>
                <a:gd name="connsiteX139" fmla="*/ 3879476 w 5177118"/>
                <a:gd name="connsiteY139" fmla="*/ 2366683 h 2575112"/>
                <a:gd name="connsiteX140" fmla="*/ 3872753 w 5177118"/>
                <a:gd name="connsiteY140" fmla="*/ 2386853 h 2575112"/>
                <a:gd name="connsiteX141" fmla="*/ 3818965 w 5177118"/>
                <a:gd name="connsiteY141" fmla="*/ 2420471 h 2575112"/>
                <a:gd name="connsiteX142" fmla="*/ 3798794 w 5177118"/>
                <a:gd name="connsiteY142" fmla="*/ 2413748 h 2575112"/>
                <a:gd name="connsiteX143" fmla="*/ 3785347 w 5177118"/>
                <a:gd name="connsiteY143" fmla="*/ 2400300 h 2575112"/>
                <a:gd name="connsiteX144" fmla="*/ 3745006 w 5177118"/>
                <a:gd name="connsiteY144" fmla="*/ 2373406 h 2575112"/>
                <a:gd name="connsiteX145" fmla="*/ 3704665 w 5177118"/>
                <a:gd name="connsiteY145" fmla="*/ 2346512 h 2575112"/>
                <a:gd name="connsiteX146" fmla="*/ 3684494 w 5177118"/>
                <a:gd name="connsiteY146" fmla="*/ 2333065 h 2575112"/>
                <a:gd name="connsiteX147" fmla="*/ 3644153 w 5177118"/>
                <a:gd name="connsiteY147" fmla="*/ 2299448 h 2575112"/>
                <a:gd name="connsiteX148" fmla="*/ 3630706 w 5177118"/>
                <a:gd name="connsiteY148" fmla="*/ 2286000 h 2575112"/>
                <a:gd name="connsiteX149" fmla="*/ 3610535 w 5177118"/>
                <a:gd name="connsiteY149" fmla="*/ 2279277 h 2575112"/>
                <a:gd name="connsiteX150" fmla="*/ 3590365 w 5177118"/>
                <a:gd name="connsiteY150" fmla="*/ 2265830 h 2575112"/>
                <a:gd name="connsiteX151" fmla="*/ 3563471 w 5177118"/>
                <a:gd name="connsiteY151" fmla="*/ 2245659 h 2575112"/>
                <a:gd name="connsiteX152" fmla="*/ 3543300 w 5177118"/>
                <a:gd name="connsiteY152" fmla="*/ 2238936 h 2575112"/>
                <a:gd name="connsiteX153" fmla="*/ 3502959 w 5177118"/>
                <a:gd name="connsiteY153" fmla="*/ 2212042 h 2575112"/>
                <a:gd name="connsiteX154" fmla="*/ 3476065 w 5177118"/>
                <a:gd name="connsiteY154" fmla="*/ 2191871 h 2575112"/>
                <a:gd name="connsiteX155" fmla="*/ 3429000 w 5177118"/>
                <a:gd name="connsiteY155" fmla="*/ 2178424 h 2575112"/>
                <a:gd name="connsiteX156" fmla="*/ 3408829 w 5177118"/>
                <a:gd name="connsiteY156" fmla="*/ 2164977 h 2575112"/>
                <a:gd name="connsiteX157" fmla="*/ 3361765 w 5177118"/>
                <a:gd name="connsiteY157" fmla="*/ 2185148 h 2575112"/>
                <a:gd name="connsiteX158" fmla="*/ 3341594 w 5177118"/>
                <a:gd name="connsiteY158" fmla="*/ 2198595 h 2575112"/>
                <a:gd name="connsiteX159" fmla="*/ 3328147 w 5177118"/>
                <a:gd name="connsiteY159" fmla="*/ 2218765 h 2575112"/>
                <a:gd name="connsiteX160" fmla="*/ 3307976 w 5177118"/>
                <a:gd name="connsiteY160" fmla="*/ 2238936 h 2575112"/>
                <a:gd name="connsiteX161" fmla="*/ 3314700 w 5177118"/>
                <a:gd name="connsiteY161" fmla="*/ 2312895 h 2575112"/>
                <a:gd name="connsiteX162" fmla="*/ 3341594 w 5177118"/>
                <a:gd name="connsiteY162" fmla="*/ 2400300 h 2575112"/>
                <a:gd name="connsiteX163" fmla="*/ 3355041 w 5177118"/>
                <a:gd name="connsiteY163" fmla="*/ 2413748 h 2575112"/>
                <a:gd name="connsiteX164" fmla="*/ 3375212 w 5177118"/>
                <a:gd name="connsiteY164" fmla="*/ 2460812 h 2575112"/>
                <a:gd name="connsiteX165" fmla="*/ 3395382 w 5177118"/>
                <a:gd name="connsiteY165" fmla="*/ 2528048 h 2575112"/>
                <a:gd name="connsiteX166" fmla="*/ 3388659 w 5177118"/>
                <a:gd name="connsiteY166" fmla="*/ 2568389 h 2575112"/>
                <a:gd name="connsiteX167" fmla="*/ 3368488 w 5177118"/>
                <a:gd name="connsiteY167" fmla="*/ 2575112 h 2575112"/>
                <a:gd name="connsiteX168" fmla="*/ 3307976 w 5177118"/>
                <a:gd name="connsiteY168" fmla="*/ 2568389 h 2575112"/>
                <a:gd name="connsiteX169" fmla="*/ 3227294 w 5177118"/>
                <a:gd name="connsiteY169" fmla="*/ 2514600 h 2575112"/>
                <a:gd name="connsiteX170" fmla="*/ 3173506 w 5177118"/>
                <a:gd name="connsiteY170" fmla="*/ 2460812 h 2575112"/>
                <a:gd name="connsiteX171" fmla="*/ 3133165 w 5177118"/>
                <a:gd name="connsiteY171" fmla="*/ 2433918 h 2575112"/>
                <a:gd name="connsiteX172" fmla="*/ 3112994 w 5177118"/>
                <a:gd name="connsiteY172" fmla="*/ 2413748 h 2575112"/>
                <a:gd name="connsiteX173" fmla="*/ 3039035 w 5177118"/>
                <a:gd name="connsiteY173" fmla="*/ 2386853 h 2575112"/>
                <a:gd name="connsiteX174" fmla="*/ 2985247 w 5177118"/>
                <a:gd name="connsiteY174" fmla="*/ 2366683 h 2575112"/>
                <a:gd name="connsiteX175" fmla="*/ 2958353 w 5177118"/>
                <a:gd name="connsiteY175" fmla="*/ 2353236 h 2575112"/>
                <a:gd name="connsiteX176" fmla="*/ 2844053 w 5177118"/>
                <a:gd name="connsiteY176" fmla="*/ 2333065 h 2575112"/>
                <a:gd name="connsiteX177" fmla="*/ 2823882 w 5177118"/>
                <a:gd name="connsiteY177" fmla="*/ 2326342 h 2575112"/>
                <a:gd name="connsiteX178" fmla="*/ 2743200 w 5177118"/>
                <a:gd name="connsiteY178" fmla="*/ 2312895 h 2575112"/>
                <a:gd name="connsiteX179" fmla="*/ 2675965 w 5177118"/>
                <a:gd name="connsiteY179" fmla="*/ 2292724 h 2575112"/>
                <a:gd name="connsiteX180" fmla="*/ 2615453 w 5177118"/>
                <a:gd name="connsiteY180" fmla="*/ 2279277 h 2575112"/>
                <a:gd name="connsiteX181" fmla="*/ 2420471 w 5177118"/>
                <a:gd name="connsiteY181" fmla="*/ 2265830 h 2575112"/>
                <a:gd name="connsiteX182" fmla="*/ 2386853 w 5177118"/>
                <a:gd name="connsiteY182" fmla="*/ 2259106 h 2575112"/>
                <a:gd name="connsiteX183" fmla="*/ 2286000 w 5177118"/>
                <a:gd name="connsiteY183" fmla="*/ 2272553 h 2575112"/>
                <a:gd name="connsiteX184" fmla="*/ 2259106 w 5177118"/>
                <a:gd name="connsiteY184" fmla="*/ 2279277 h 2575112"/>
                <a:gd name="connsiteX185" fmla="*/ 2185147 w 5177118"/>
                <a:gd name="connsiteY185" fmla="*/ 2272553 h 2575112"/>
                <a:gd name="connsiteX186" fmla="*/ 2070847 w 5177118"/>
                <a:gd name="connsiteY186" fmla="*/ 2259106 h 2575112"/>
                <a:gd name="connsiteX187" fmla="*/ 1707776 w 5177118"/>
                <a:gd name="connsiteY187" fmla="*/ 2245659 h 2575112"/>
                <a:gd name="connsiteX188" fmla="*/ 1674159 w 5177118"/>
                <a:gd name="connsiteY188" fmla="*/ 2232212 h 2575112"/>
                <a:gd name="connsiteX189" fmla="*/ 1633818 w 5177118"/>
                <a:gd name="connsiteY189" fmla="*/ 2225489 h 2575112"/>
                <a:gd name="connsiteX190" fmla="*/ 1600200 w 5177118"/>
                <a:gd name="connsiteY190" fmla="*/ 2218765 h 2575112"/>
                <a:gd name="connsiteX191" fmla="*/ 1465729 w 5177118"/>
                <a:gd name="connsiteY191" fmla="*/ 2198595 h 2575112"/>
                <a:gd name="connsiteX192" fmla="*/ 1371600 w 5177118"/>
                <a:gd name="connsiteY192" fmla="*/ 2178424 h 2575112"/>
                <a:gd name="connsiteX193" fmla="*/ 1297641 w 5177118"/>
                <a:gd name="connsiteY193" fmla="*/ 2164977 h 2575112"/>
                <a:gd name="connsiteX194" fmla="*/ 1163171 w 5177118"/>
                <a:gd name="connsiteY194" fmla="*/ 2151530 h 2575112"/>
                <a:gd name="connsiteX195" fmla="*/ 1116106 w 5177118"/>
                <a:gd name="connsiteY195" fmla="*/ 2144806 h 2575112"/>
                <a:gd name="connsiteX196" fmla="*/ 1062318 w 5177118"/>
                <a:gd name="connsiteY196" fmla="*/ 2131359 h 2575112"/>
                <a:gd name="connsiteX197" fmla="*/ 1001806 w 5177118"/>
                <a:gd name="connsiteY197" fmla="*/ 2138083 h 2575112"/>
                <a:gd name="connsiteX198" fmla="*/ 988359 w 5177118"/>
                <a:gd name="connsiteY198" fmla="*/ 2158253 h 2575112"/>
                <a:gd name="connsiteX199" fmla="*/ 974912 w 5177118"/>
                <a:gd name="connsiteY199" fmla="*/ 2198595 h 2575112"/>
                <a:gd name="connsiteX200" fmla="*/ 995082 w 5177118"/>
                <a:gd name="connsiteY200" fmla="*/ 2212042 h 2575112"/>
                <a:gd name="connsiteX201" fmla="*/ 968188 w 5177118"/>
                <a:gd name="connsiteY201" fmla="*/ 2225489 h 2575112"/>
                <a:gd name="connsiteX202" fmla="*/ 927847 w 5177118"/>
                <a:gd name="connsiteY202" fmla="*/ 2238936 h 2575112"/>
                <a:gd name="connsiteX203" fmla="*/ 847165 w 5177118"/>
                <a:gd name="connsiteY203" fmla="*/ 2232212 h 2575112"/>
                <a:gd name="connsiteX204" fmla="*/ 766482 w 5177118"/>
                <a:gd name="connsiteY204" fmla="*/ 2218765 h 2575112"/>
                <a:gd name="connsiteX205" fmla="*/ 510988 w 5177118"/>
                <a:gd name="connsiteY205" fmla="*/ 2218765 h 2575112"/>
                <a:gd name="connsiteX206" fmla="*/ 504265 w 5177118"/>
                <a:gd name="connsiteY206" fmla="*/ 2198595 h 2575112"/>
                <a:gd name="connsiteX207" fmla="*/ 510988 w 5177118"/>
                <a:gd name="connsiteY207" fmla="*/ 2164977 h 2575112"/>
                <a:gd name="connsiteX208" fmla="*/ 537882 w 5177118"/>
                <a:gd name="connsiteY208" fmla="*/ 2124636 h 2575112"/>
                <a:gd name="connsiteX209" fmla="*/ 544606 w 5177118"/>
                <a:gd name="connsiteY209" fmla="*/ 2104465 h 2575112"/>
                <a:gd name="connsiteX210" fmla="*/ 537882 w 5177118"/>
                <a:gd name="connsiteY210" fmla="*/ 2084295 h 2575112"/>
                <a:gd name="connsiteX211" fmla="*/ 490818 w 5177118"/>
                <a:gd name="connsiteY211" fmla="*/ 2064124 h 2575112"/>
                <a:gd name="connsiteX212" fmla="*/ 470647 w 5177118"/>
                <a:gd name="connsiteY212" fmla="*/ 2057400 h 2575112"/>
                <a:gd name="connsiteX213" fmla="*/ 450476 w 5177118"/>
                <a:gd name="connsiteY213" fmla="*/ 2043953 h 2575112"/>
                <a:gd name="connsiteX214" fmla="*/ 389965 w 5177118"/>
                <a:gd name="connsiteY214" fmla="*/ 2037230 h 2575112"/>
                <a:gd name="connsiteX215" fmla="*/ 329453 w 5177118"/>
                <a:gd name="connsiteY215" fmla="*/ 2017059 h 2575112"/>
                <a:gd name="connsiteX216" fmla="*/ 309282 w 5177118"/>
                <a:gd name="connsiteY216" fmla="*/ 2010336 h 2575112"/>
                <a:gd name="connsiteX217" fmla="*/ 268941 w 5177118"/>
                <a:gd name="connsiteY217" fmla="*/ 1983442 h 2575112"/>
                <a:gd name="connsiteX218" fmla="*/ 248771 w 5177118"/>
                <a:gd name="connsiteY218" fmla="*/ 1969995 h 2575112"/>
                <a:gd name="connsiteX219" fmla="*/ 228600 w 5177118"/>
                <a:gd name="connsiteY219" fmla="*/ 1963271 h 2575112"/>
                <a:gd name="connsiteX220" fmla="*/ 188259 w 5177118"/>
                <a:gd name="connsiteY220" fmla="*/ 1943100 h 2575112"/>
                <a:gd name="connsiteX221" fmla="*/ 174812 w 5177118"/>
                <a:gd name="connsiteY221" fmla="*/ 1922930 h 2575112"/>
                <a:gd name="connsiteX222" fmla="*/ 154641 w 5177118"/>
                <a:gd name="connsiteY222" fmla="*/ 1916206 h 2575112"/>
                <a:gd name="connsiteX223" fmla="*/ 134471 w 5177118"/>
                <a:gd name="connsiteY223" fmla="*/ 1902759 h 2575112"/>
                <a:gd name="connsiteX224" fmla="*/ 107576 w 5177118"/>
                <a:gd name="connsiteY224" fmla="*/ 1862418 h 2575112"/>
                <a:gd name="connsiteX225" fmla="*/ 94129 w 5177118"/>
                <a:gd name="connsiteY225" fmla="*/ 1842248 h 2575112"/>
                <a:gd name="connsiteX226" fmla="*/ 87406 w 5177118"/>
                <a:gd name="connsiteY226" fmla="*/ 1822077 h 2575112"/>
                <a:gd name="connsiteX227" fmla="*/ 67235 w 5177118"/>
                <a:gd name="connsiteY227" fmla="*/ 1801906 h 2575112"/>
                <a:gd name="connsiteX228" fmla="*/ 73959 w 5177118"/>
                <a:gd name="connsiteY228" fmla="*/ 1741395 h 2575112"/>
                <a:gd name="connsiteX229" fmla="*/ 80682 w 5177118"/>
                <a:gd name="connsiteY229" fmla="*/ 1714500 h 2575112"/>
                <a:gd name="connsiteX230" fmla="*/ 100853 w 5177118"/>
                <a:gd name="connsiteY230" fmla="*/ 1694330 h 2575112"/>
                <a:gd name="connsiteX231" fmla="*/ 141194 w 5177118"/>
                <a:gd name="connsiteY231" fmla="*/ 1667436 h 2575112"/>
                <a:gd name="connsiteX232" fmla="*/ 181535 w 5177118"/>
                <a:gd name="connsiteY232" fmla="*/ 1653989 h 2575112"/>
                <a:gd name="connsiteX233" fmla="*/ 208429 w 5177118"/>
                <a:gd name="connsiteY233" fmla="*/ 1647265 h 2575112"/>
                <a:gd name="connsiteX234" fmla="*/ 248771 w 5177118"/>
                <a:gd name="connsiteY234" fmla="*/ 1633818 h 2575112"/>
                <a:gd name="connsiteX235" fmla="*/ 316006 w 5177118"/>
                <a:gd name="connsiteY235" fmla="*/ 1627095 h 2575112"/>
                <a:gd name="connsiteX236" fmla="*/ 336176 w 5177118"/>
                <a:gd name="connsiteY236" fmla="*/ 1613648 h 2575112"/>
                <a:gd name="connsiteX237" fmla="*/ 349624 w 5177118"/>
                <a:gd name="connsiteY237" fmla="*/ 1600200 h 2575112"/>
                <a:gd name="connsiteX238" fmla="*/ 369794 w 5177118"/>
                <a:gd name="connsiteY238" fmla="*/ 1593477 h 2575112"/>
                <a:gd name="connsiteX239" fmla="*/ 416859 w 5177118"/>
                <a:gd name="connsiteY239" fmla="*/ 1566583 h 2575112"/>
                <a:gd name="connsiteX240" fmla="*/ 437029 w 5177118"/>
                <a:gd name="connsiteY240" fmla="*/ 1553136 h 2575112"/>
                <a:gd name="connsiteX241" fmla="*/ 450476 w 5177118"/>
                <a:gd name="connsiteY241" fmla="*/ 1532965 h 2575112"/>
                <a:gd name="connsiteX242" fmla="*/ 463924 w 5177118"/>
                <a:gd name="connsiteY242" fmla="*/ 1485900 h 2575112"/>
                <a:gd name="connsiteX243" fmla="*/ 470647 w 5177118"/>
                <a:gd name="connsiteY243" fmla="*/ 1465730 h 2575112"/>
                <a:gd name="connsiteX244" fmla="*/ 463924 w 5177118"/>
                <a:gd name="connsiteY244" fmla="*/ 1411942 h 2575112"/>
                <a:gd name="connsiteX245" fmla="*/ 450476 w 5177118"/>
                <a:gd name="connsiteY245" fmla="*/ 1371600 h 2575112"/>
                <a:gd name="connsiteX246" fmla="*/ 463924 w 5177118"/>
                <a:gd name="connsiteY246" fmla="*/ 1243853 h 2575112"/>
                <a:gd name="connsiteX247" fmla="*/ 477371 w 5177118"/>
                <a:gd name="connsiteY247" fmla="*/ 1203512 h 2575112"/>
                <a:gd name="connsiteX248" fmla="*/ 497541 w 5177118"/>
                <a:gd name="connsiteY248" fmla="*/ 1183342 h 2575112"/>
                <a:gd name="connsiteX249" fmla="*/ 510988 w 5177118"/>
                <a:gd name="connsiteY249" fmla="*/ 1163171 h 2575112"/>
                <a:gd name="connsiteX250" fmla="*/ 537882 w 5177118"/>
                <a:gd name="connsiteY250" fmla="*/ 1143000 h 2575112"/>
                <a:gd name="connsiteX251" fmla="*/ 578224 w 5177118"/>
                <a:gd name="connsiteY251" fmla="*/ 1116106 h 2575112"/>
                <a:gd name="connsiteX252" fmla="*/ 732865 w 5177118"/>
                <a:gd name="connsiteY252" fmla="*/ 1109383 h 2575112"/>
                <a:gd name="connsiteX253" fmla="*/ 766482 w 5177118"/>
                <a:gd name="connsiteY253" fmla="*/ 1082489 h 2575112"/>
                <a:gd name="connsiteX254" fmla="*/ 779929 w 5177118"/>
                <a:gd name="connsiteY254" fmla="*/ 1042148 h 2575112"/>
                <a:gd name="connsiteX255" fmla="*/ 826994 w 5177118"/>
                <a:gd name="connsiteY255" fmla="*/ 1035424 h 2575112"/>
                <a:gd name="connsiteX256" fmla="*/ 813547 w 5177118"/>
                <a:gd name="connsiteY256" fmla="*/ 1015253 h 2575112"/>
                <a:gd name="connsiteX257" fmla="*/ 800100 w 5177118"/>
                <a:gd name="connsiteY257" fmla="*/ 968189 h 2575112"/>
                <a:gd name="connsiteX258" fmla="*/ 786653 w 5177118"/>
                <a:gd name="connsiteY258" fmla="*/ 927848 h 2575112"/>
                <a:gd name="connsiteX259" fmla="*/ 719418 w 5177118"/>
                <a:gd name="connsiteY259" fmla="*/ 900953 h 2575112"/>
                <a:gd name="connsiteX260" fmla="*/ 672353 w 5177118"/>
                <a:gd name="connsiteY260" fmla="*/ 887506 h 2575112"/>
                <a:gd name="connsiteX261" fmla="*/ 605118 w 5177118"/>
                <a:gd name="connsiteY261" fmla="*/ 853889 h 2575112"/>
                <a:gd name="connsiteX262" fmla="*/ 584947 w 5177118"/>
                <a:gd name="connsiteY262" fmla="*/ 840442 h 2575112"/>
                <a:gd name="connsiteX263" fmla="*/ 531159 w 5177118"/>
                <a:gd name="connsiteY263" fmla="*/ 826995 h 2575112"/>
                <a:gd name="connsiteX264" fmla="*/ 510988 w 5177118"/>
                <a:gd name="connsiteY264" fmla="*/ 820271 h 2575112"/>
                <a:gd name="connsiteX265" fmla="*/ 463924 w 5177118"/>
                <a:gd name="connsiteY265" fmla="*/ 813548 h 2575112"/>
                <a:gd name="connsiteX266" fmla="*/ 430306 w 5177118"/>
                <a:gd name="connsiteY266" fmla="*/ 806824 h 2575112"/>
                <a:gd name="connsiteX267" fmla="*/ 389965 w 5177118"/>
                <a:gd name="connsiteY267" fmla="*/ 800100 h 2575112"/>
                <a:gd name="connsiteX268" fmla="*/ 369794 w 5177118"/>
                <a:gd name="connsiteY268" fmla="*/ 793377 h 2575112"/>
                <a:gd name="connsiteX269" fmla="*/ 342900 w 5177118"/>
                <a:gd name="connsiteY269" fmla="*/ 786653 h 2575112"/>
                <a:gd name="connsiteX270" fmla="*/ 302559 w 5177118"/>
                <a:gd name="connsiteY270" fmla="*/ 773206 h 2575112"/>
                <a:gd name="connsiteX271" fmla="*/ 255494 w 5177118"/>
                <a:gd name="connsiteY271" fmla="*/ 766483 h 2575112"/>
                <a:gd name="connsiteX272" fmla="*/ 235324 w 5177118"/>
                <a:gd name="connsiteY272" fmla="*/ 759759 h 2575112"/>
                <a:gd name="connsiteX273" fmla="*/ 208429 w 5177118"/>
                <a:gd name="connsiteY273" fmla="*/ 753036 h 2575112"/>
                <a:gd name="connsiteX274" fmla="*/ 188259 w 5177118"/>
                <a:gd name="connsiteY274" fmla="*/ 739589 h 2575112"/>
                <a:gd name="connsiteX275" fmla="*/ 168088 w 5177118"/>
                <a:gd name="connsiteY275" fmla="*/ 732865 h 2575112"/>
                <a:gd name="connsiteX276" fmla="*/ 107576 w 5177118"/>
                <a:gd name="connsiteY276" fmla="*/ 699248 h 2575112"/>
                <a:gd name="connsiteX277" fmla="*/ 94129 w 5177118"/>
                <a:gd name="connsiteY277" fmla="*/ 685800 h 2575112"/>
                <a:gd name="connsiteX278" fmla="*/ 73959 w 5177118"/>
                <a:gd name="connsiteY278" fmla="*/ 672353 h 2575112"/>
                <a:gd name="connsiteX279" fmla="*/ 60512 w 5177118"/>
                <a:gd name="connsiteY279" fmla="*/ 652183 h 2575112"/>
                <a:gd name="connsiteX280" fmla="*/ 40341 w 5177118"/>
                <a:gd name="connsiteY280" fmla="*/ 632012 h 2575112"/>
                <a:gd name="connsiteX281" fmla="*/ 6724 w 5177118"/>
                <a:gd name="connsiteY281" fmla="*/ 591671 h 2575112"/>
                <a:gd name="connsiteX282" fmla="*/ 0 w 5177118"/>
                <a:gd name="connsiteY282" fmla="*/ 571500 h 2575112"/>
                <a:gd name="connsiteX283" fmla="*/ 20171 w 5177118"/>
                <a:gd name="connsiteY283" fmla="*/ 504265 h 2575112"/>
                <a:gd name="connsiteX284" fmla="*/ 40341 w 5177118"/>
                <a:gd name="connsiteY284" fmla="*/ 490818 h 2575112"/>
                <a:gd name="connsiteX285" fmla="*/ 67235 w 5177118"/>
                <a:gd name="connsiteY285" fmla="*/ 484095 h 2575112"/>
                <a:gd name="connsiteX286" fmla="*/ 107576 w 5177118"/>
                <a:gd name="connsiteY286" fmla="*/ 450477 h 2575112"/>
                <a:gd name="connsiteX287" fmla="*/ 147918 w 5177118"/>
                <a:gd name="connsiteY287" fmla="*/ 437030 h 2575112"/>
                <a:gd name="connsiteX288" fmla="*/ 174812 w 5177118"/>
                <a:gd name="connsiteY288" fmla="*/ 423583 h 2575112"/>
                <a:gd name="connsiteX289" fmla="*/ 228600 w 5177118"/>
                <a:gd name="connsiteY289" fmla="*/ 416859 h 2575112"/>
                <a:gd name="connsiteX290" fmla="*/ 309282 w 5177118"/>
                <a:gd name="connsiteY290" fmla="*/ 423583 h 2575112"/>
                <a:gd name="connsiteX291" fmla="*/ 349624 w 5177118"/>
                <a:gd name="connsiteY291" fmla="*/ 443753 h 2575112"/>
                <a:gd name="connsiteX292" fmla="*/ 443753 w 5177118"/>
                <a:gd name="connsiteY292" fmla="*/ 470648 h 2575112"/>
                <a:gd name="connsiteX293" fmla="*/ 510988 w 5177118"/>
                <a:gd name="connsiteY293" fmla="*/ 490818 h 2575112"/>
                <a:gd name="connsiteX294" fmla="*/ 531159 w 5177118"/>
                <a:gd name="connsiteY294" fmla="*/ 497542 h 2575112"/>
                <a:gd name="connsiteX295" fmla="*/ 632012 w 5177118"/>
                <a:gd name="connsiteY295" fmla="*/ 490818 h 2575112"/>
                <a:gd name="connsiteX296" fmla="*/ 685800 w 5177118"/>
                <a:gd name="connsiteY296" fmla="*/ 477371 h 2575112"/>
                <a:gd name="connsiteX297" fmla="*/ 746312 w 5177118"/>
                <a:gd name="connsiteY297" fmla="*/ 463924 h 2575112"/>
                <a:gd name="connsiteX298" fmla="*/ 766482 w 5177118"/>
                <a:gd name="connsiteY298" fmla="*/ 457200 h 2575112"/>
                <a:gd name="connsiteX299" fmla="*/ 860612 w 5177118"/>
                <a:gd name="connsiteY299" fmla="*/ 437030 h 2575112"/>
                <a:gd name="connsiteX300" fmla="*/ 900953 w 5177118"/>
                <a:gd name="connsiteY300" fmla="*/ 423583 h 2575112"/>
                <a:gd name="connsiteX301" fmla="*/ 927847 w 5177118"/>
                <a:gd name="connsiteY301" fmla="*/ 410136 h 2575112"/>
                <a:gd name="connsiteX302" fmla="*/ 968188 w 5177118"/>
                <a:gd name="connsiteY302" fmla="*/ 383242 h 2575112"/>
                <a:gd name="connsiteX303" fmla="*/ 988359 w 5177118"/>
                <a:gd name="connsiteY303" fmla="*/ 369795 h 2575112"/>
                <a:gd name="connsiteX304" fmla="*/ 1008529 w 5177118"/>
                <a:gd name="connsiteY304" fmla="*/ 363071 h 2575112"/>
                <a:gd name="connsiteX305" fmla="*/ 1021976 w 5177118"/>
                <a:gd name="connsiteY305" fmla="*/ 342900 h 2575112"/>
                <a:gd name="connsiteX306" fmla="*/ 1035424 w 5177118"/>
                <a:gd name="connsiteY306" fmla="*/ 329453 h 2575112"/>
                <a:gd name="connsiteX307" fmla="*/ 1042147 w 5177118"/>
                <a:gd name="connsiteY307" fmla="*/ 302559 h 2575112"/>
                <a:gd name="connsiteX308" fmla="*/ 1062318 w 5177118"/>
                <a:gd name="connsiteY308" fmla="*/ 255495 h 2575112"/>
                <a:gd name="connsiteX309" fmla="*/ 1082488 w 5177118"/>
                <a:gd name="connsiteY309" fmla="*/ 208430 h 2575112"/>
                <a:gd name="connsiteX310" fmla="*/ 1095935 w 5177118"/>
                <a:gd name="connsiteY310" fmla="*/ 154642 h 2575112"/>
                <a:gd name="connsiteX311" fmla="*/ 1102659 w 5177118"/>
                <a:gd name="connsiteY311" fmla="*/ 73959 h 2575112"/>
                <a:gd name="connsiteX312" fmla="*/ 1109382 w 5177118"/>
                <a:gd name="connsiteY312" fmla="*/ 47065 h 2575112"/>
                <a:gd name="connsiteX313" fmla="*/ 1116106 w 5177118"/>
                <a:gd name="connsiteY313" fmla="*/ 26895 h 2575112"/>
                <a:gd name="connsiteX314" fmla="*/ 1156447 w 5177118"/>
                <a:gd name="connsiteY314" fmla="*/ 13448 h 2575112"/>
                <a:gd name="connsiteX315" fmla="*/ 1243853 w 5177118"/>
                <a:gd name="connsiteY315" fmla="*/ 0 h 2575112"/>
                <a:gd name="connsiteX316" fmla="*/ 1331259 w 5177118"/>
                <a:gd name="connsiteY316" fmla="*/ 6724 h 2575112"/>
                <a:gd name="connsiteX317" fmla="*/ 1385047 w 5177118"/>
                <a:gd name="connsiteY317" fmla="*/ 20171 h 2575112"/>
                <a:gd name="connsiteX318" fmla="*/ 1411941 w 5177118"/>
                <a:gd name="connsiteY318" fmla="*/ 26895 h 2575112"/>
                <a:gd name="connsiteX319" fmla="*/ 1432112 w 5177118"/>
                <a:gd name="connsiteY319" fmla="*/ 40342 h 2575112"/>
                <a:gd name="connsiteX320" fmla="*/ 1479176 w 5177118"/>
                <a:gd name="connsiteY320" fmla="*/ 53789 h 2575112"/>
                <a:gd name="connsiteX321" fmla="*/ 1532965 w 5177118"/>
                <a:gd name="connsiteY321" fmla="*/ 73959 h 2575112"/>
                <a:gd name="connsiteX322" fmla="*/ 1553135 w 5177118"/>
                <a:gd name="connsiteY322" fmla="*/ 80683 h 2575112"/>
                <a:gd name="connsiteX323" fmla="*/ 1606924 w 5177118"/>
                <a:gd name="connsiteY323" fmla="*/ 87406 h 2575112"/>
                <a:gd name="connsiteX324" fmla="*/ 1667888 w 5177118"/>
                <a:gd name="connsiteY324" fmla="*/ 152602 h 2575112"/>
                <a:gd name="connsiteX325" fmla="*/ 1780526 w 5177118"/>
                <a:gd name="connsiteY325" fmla="*/ 166426 h 2575112"/>
                <a:gd name="connsiteX326" fmla="*/ 1856450 w 5177118"/>
                <a:gd name="connsiteY326" fmla="*/ 183802 h 2575112"/>
                <a:gd name="connsiteX327" fmla="*/ 1994470 w 5177118"/>
                <a:gd name="connsiteY327" fmla="*/ 194455 h 2575112"/>
                <a:gd name="connsiteX328" fmla="*/ 2126901 w 5177118"/>
                <a:gd name="connsiteY328" fmla="*/ 194832 h 2575112"/>
                <a:gd name="connsiteX329" fmla="*/ 2155005 w 5177118"/>
                <a:gd name="connsiteY329" fmla="*/ 232756 h 2575112"/>
                <a:gd name="connsiteX330" fmla="*/ 2175175 w 5177118"/>
                <a:gd name="connsiteY330" fmla="*/ 220895 h 2575112"/>
                <a:gd name="connsiteX331" fmla="*/ 2238029 w 5177118"/>
                <a:gd name="connsiteY331" fmla="*/ 255268 h 2575112"/>
                <a:gd name="connsiteX332" fmla="*/ 2305641 w 5177118"/>
                <a:gd name="connsiteY332" fmla="*/ 262370 h 2575112"/>
                <a:gd name="connsiteX333" fmla="*/ 2383528 w 5177118"/>
                <a:gd name="connsiteY333" fmla="*/ 271057 h 2575112"/>
                <a:gd name="connsiteX334" fmla="*/ 2448045 w 5177118"/>
                <a:gd name="connsiteY334" fmla="*/ 277781 h 2575112"/>
                <a:gd name="connsiteX335" fmla="*/ 2475392 w 5177118"/>
                <a:gd name="connsiteY335" fmla="*/ 282540 h 2575112"/>
                <a:gd name="connsiteX336" fmla="*/ 2498735 w 5177118"/>
                <a:gd name="connsiteY336" fmla="*/ 278990 h 2575112"/>
                <a:gd name="connsiteX337" fmla="*/ 2528802 w 5177118"/>
                <a:gd name="connsiteY337" fmla="*/ 292436 h 2575112"/>
                <a:gd name="connsiteX338" fmla="*/ 2548972 w 5177118"/>
                <a:gd name="connsiteY338" fmla="*/ 283749 h 2575112"/>
                <a:gd name="connsiteX339" fmla="*/ 2583799 w 5177118"/>
                <a:gd name="connsiteY339" fmla="*/ 283371 h 2575112"/>
                <a:gd name="connsiteX340" fmla="*/ 2622630 w 5177118"/>
                <a:gd name="connsiteY340" fmla="*/ 284958 h 2575112"/>
                <a:gd name="connsiteX341" fmla="*/ 2712831 w 5177118"/>
                <a:gd name="connsiteY341" fmla="*/ 293267 h 2575112"/>
                <a:gd name="connsiteX342" fmla="*/ 2746071 w 5177118"/>
                <a:gd name="connsiteY342" fmla="*/ 284579 h 2575112"/>
                <a:gd name="connsiteX343" fmla="*/ 2789737 w 5177118"/>
                <a:gd name="connsiteY343" fmla="*/ 306714 h 2575112"/>
                <a:gd name="connsiteX344" fmla="*/ 2794495 w 5177118"/>
                <a:gd name="connsiteY344" fmla="*/ 298026 h 2575112"/>
                <a:gd name="connsiteX345" fmla="*/ 2809982 w 5177118"/>
                <a:gd name="connsiteY345" fmla="*/ 301199 h 2575112"/>
                <a:gd name="connsiteX346" fmla="*/ 2879181 w 5177118"/>
                <a:gd name="connsiteY346" fmla="*/ 287375 h 2575112"/>
                <a:gd name="connsiteX347" fmla="*/ 2965682 w 5177118"/>
                <a:gd name="connsiteY347" fmla="*/ 328699 h 2575112"/>
                <a:gd name="connsiteX348" fmla="*/ 3035183 w 5177118"/>
                <a:gd name="connsiteY348" fmla="*/ 383242 h 2575112"/>
                <a:gd name="connsiteX349" fmla="*/ 3006702 w 5177118"/>
                <a:gd name="connsiteY349" fmla="*/ 364280 h 2575112"/>
                <a:gd name="connsiteX350" fmla="*/ 3079376 w 5177118"/>
                <a:gd name="connsiteY350" fmla="*/ 403412 h 2575112"/>
                <a:gd name="connsiteX351" fmla="*/ 3059206 w 5177118"/>
                <a:gd name="connsiteY351" fmla="*/ 410136 h 2575112"/>
                <a:gd name="connsiteX352" fmla="*/ 3065929 w 5177118"/>
                <a:gd name="connsiteY352" fmla="*/ 437030 h 2575112"/>
                <a:gd name="connsiteX353" fmla="*/ 3106271 w 5177118"/>
                <a:gd name="connsiteY353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08176 w 5177118"/>
                <a:gd name="connsiteY84" fmla="*/ 1364877 h 2575112"/>
                <a:gd name="connsiteX85" fmla="*/ 4961965 w 5177118"/>
                <a:gd name="connsiteY85" fmla="*/ 1344706 h 2575112"/>
                <a:gd name="connsiteX86" fmla="*/ 5009029 w 5177118"/>
                <a:gd name="connsiteY86" fmla="*/ 1324536 h 2575112"/>
                <a:gd name="connsiteX87" fmla="*/ 5029200 w 5177118"/>
                <a:gd name="connsiteY87" fmla="*/ 1304365 h 2575112"/>
                <a:gd name="connsiteX88" fmla="*/ 5109882 w 5177118"/>
                <a:gd name="connsiteY88" fmla="*/ 1317812 h 2575112"/>
                <a:gd name="connsiteX89" fmla="*/ 5143500 w 5177118"/>
                <a:gd name="connsiteY89" fmla="*/ 1358153 h 2575112"/>
                <a:gd name="connsiteX90" fmla="*/ 5177118 w 5177118"/>
                <a:gd name="connsiteY90" fmla="*/ 1418665 h 2575112"/>
                <a:gd name="connsiteX91" fmla="*/ 5082988 w 5177118"/>
                <a:gd name="connsiteY91" fmla="*/ 1425389 h 2575112"/>
                <a:gd name="connsiteX92" fmla="*/ 5002306 w 5177118"/>
                <a:gd name="connsiteY92" fmla="*/ 1432112 h 2575112"/>
                <a:gd name="connsiteX93" fmla="*/ 4982135 w 5177118"/>
                <a:gd name="connsiteY93" fmla="*/ 1438836 h 2575112"/>
                <a:gd name="connsiteX94" fmla="*/ 4948518 w 5177118"/>
                <a:gd name="connsiteY94" fmla="*/ 1499348 h 2575112"/>
                <a:gd name="connsiteX95" fmla="*/ 4941794 w 5177118"/>
                <a:gd name="connsiteY95" fmla="*/ 1519518 h 2575112"/>
                <a:gd name="connsiteX96" fmla="*/ 4948518 w 5177118"/>
                <a:gd name="connsiteY96" fmla="*/ 1539689 h 2575112"/>
                <a:gd name="connsiteX97" fmla="*/ 4975412 w 5177118"/>
                <a:gd name="connsiteY97" fmla="*/ 1553136 h 2575112"/>
                <a:gd name="connsiteX98" fmla="*/ 5049371 w 5177118"/>
                <a:gd name="connsiteY98" fmla="*/ 1580030 h 2575112"/>
                <a:gd name="connsiteX99" fmla="*/ 5089712 w 5177118"/>
                <a:gd name="connsiteY99" fmla="*/ 1586753 h 2575112"/>
                <a:gd name="connsiteX100" fmla="*/ 5109882 w 5177118"/>
                <a:gd name="connsiteY100" fmla="*/ 1600200 h 2575112"/>
                <a:gd name="connsiteX101" fmla="*/ 5136776 w 5177118"/>
                <a:gd name="connsiteY101" fmla="*/ 1633818 h 2575112"/>
                <a:gd name="connsiteX102" fmla="*/ 5116606 w 5177118"/>
                <a:gd name="connsiteY102" fmla="*/ 1687606 h 2575112"/>
                <a:gd name="connsiteX103" fmla="*/ 5076265 w 5177118"/>
                <a:gd name="connsiteY103" fmla="*/ 1714500 h 2575112"/>
                <a:gd name="connsiteX104" fmla="*/ 5062818 w 5177118"/>
                <a:gd name="connsiteY104" fmla="*/ 1727948 h 2575112"/>
                <a:gd name="connsiteX105" fmla="*/ 5022476 w 5177118"/>
                <a:gd name="connsiteY105" fmla="*/ 1741395 h 2575112"/>
                <a:gd name="connsiteX106" fmla="*/ 4961965 w 5177118"/>
                <a:gd name="connsiteY106" fmla="*/ 1775012 h 2575112"/>
                <a:gd name="connsiteX107" fmla="*/ 4941794 w 5177118"/>
                <a:gd name="connsiteY107" fmla="*/ 1795183 h 2575112"/>
                <a:gd name="connsiteX108" fmla="*/ 4861112 w 5177118"/>
                <a:gd name="connsiteY108" fmla="*/ 1815353 h 2575112"/>
                <a:gd name="connsiteX109" fmla="*/ 4820771 w 5177118"/>
                <a:gd name="connsiteY109" fmla="*/ 1828800 h 2575112"/>
                <a:gd name="connsiteX110" fmla="*/ 4787153 w 5177118"/>
                <a:gd name="connsiteY110" fmla="*/ 1855695 h 2575112"/>
                <a:gd name="connsiteX111" fmla="*/ 4773706 w 5177118"/>
                <a:gd name="connsiteY111" fmla="*/ 1875865 h 2575112"/>
                <a:gd name="connsiteX112" fmla="*/ 4787153 w 5177118"/>
                <a:gd name="connsiteY112" fmla="*/ 1929653 h 2575112"/>
                <a:gd name="connsiteX113" fmla="*/ 4807324 w 5177118"/>
                <a:gd name="connsiteY113" fmla="*/ 1943100 h 2575112"/>
                <a:gd name="connsiteX114" fmla="*/ 4840941 w 5177118"/>
                <a:gd name="connsiteY114" fmla="*/ 1969995 h 2575112"/>
                <a:gd name="connsiteX115" fmla="*/ 4867835 w 5177118"/>
                <a:gd name="connsiteY115" fmla="*/ 1983442 h 2575112"/>
                <a:gd name="connsiteX116" fmla="*/ 4908176 w 5177118"/>
                <a:gd name="connsiteY116" fmla="*/ 1996889 h 2575112"/>
                <a:gd name="connsiteX117" fmla="*/ 4921624 w 5177118"/>
                <a:gd name="connsiteY117" fmla="*/ 2010336 h 2575112"/>
                <a:gd name="connsiteX118" fmla="*/ 4861112 w 5177118"/>
                <a:gd name="connsiteY118" fmla="*/ 2050677 h 2575112"/>
                <a:gd name="connsiteX119" fmla="*/ 4861112 w 5177118"/>
                <a:gd name="connsiteY119" fmla="*/ 2104465 h 2575112"/>
                <a:gd name="connsiteX120" fmla="*/ 4807324 w 5177118"/>
                <a:gd name="connsiteY120" fmla="*/ 2117912 h 2575112"/>
                <a:gd name="connsiteX121" fmla="*/ 4773706 w 5177118"/>
                <a:gd name="connsiteY121" fmla="*/ 2124636 h 2575112"/>
                <a:gd name="connsiteX122" fmla="*/ 4753535 w 5177118"/>
                <a:gd name="connsiteY122" fmla="*/ 2131359 h 2575112"/>
                <a:gd name="connsiteX123" fmla="*/ 4592171 w 5177118"/>
                <a:gd name="connsiteY123" fmla="*/ 2138083 h 2575112"/>
                <a:gd name="connsiteX124" fmla="*/ 4545106 w 5177118"/>
                <a:gd name="connsiteY124" fmla="*/ 2158253 h 2575112"/>
                <a:gd name="connsiteX125" fmla="*/ 4504765 w 5177118"/>
                <a:gd name="connsiteY125" fmla="*/ 2171700 h 2575112"/>
                <a:gd name="connsiteX126" fmla="*/ 4269441 w 5177118"/>
                <a:gd name="connsiteY126" fmla="*/ 2171700 h 2575112"/>
                <a:gd name="connsiteX127" fmla="*/ 4222376 w 5177118"/>
                <a:gd name="connsiteY127" fmla="*/ 2198595 h 2575112"/>
                <a:gd name="connsiteX128" fmla="*/ 4175312 w 5177118"/>
                <a:gd name="connsiteY128" fmla="*/ 2212042 h 2575112"/>
                <a:gd name="connsiteX129" fmla="*/ 4134971 w 5177118"/>
                <a:gd name="connsiteY129" fmla="*/ 2238936 h 2575112"/>
                <a:gd name="connsiteX130" fmla="*/ 4114800 w 5177118"/>
                <a:gd name="connsiteY130" fmla="*/ 2252383 h 2575112"/>
                <a:gd name="connsiteX131" fmla="*/ 4094629 w 5177118"/>
                <a:gd name="connsiteY131" fmla="*/ 2259106 h 2575112"/>
                <a:gd name="connsiteX132" fmla="*/ 4034118 w 5177118"/>
                <a:gd name="connsiteY132" fmla="*/ 2252383 h 2575112"/>
                <a:gd name="connsiteX133" fmla="*/ 4013947 w 5177118"/>
                <a:gd name="connsiteY133" fmla="*/ 2265830 h 2575112"/>
                <a:gd name="connsiteX134" fmla="*/ 3993776 w 5177118"/>
                <a:gd name="connsiteY134" fmla="*/ 2286000 h 2575112"/>
                <a:gd name="connsiteX135" fmla="*/ 3953435 w 5177118"/>
                <a:gd name="connsiteY135" fmla="*/ 2312895 h 2575112"/>
                <a:gd name="connsiteX136" fmla="*/ 3913094 w 5177118"/>
                <a:gd name="connsiteY136" fmla="*/ 2339789 h 2575112"/>
                <a:gd name="connsiteX137" fmla="*/ 3892924 w 5177118"/>
                <a:gd name="connsiteY137" fmla="*/ 2353236 h 2575112"/>
                <a:gd name="connsiteX138" fmla="*/ 3879476 w 5177118"/>
                <a:gd name="connsiteY138" fmla="*/ 2366683 h 2575112"/>
                <a:gd name="connsiteX139" fmla="*/ 3872753 w 5177118"/>
                <a:gd name="connsiteY139" fmla="*/ 2386853 h 2575112"/>
                <a:gd name="connsiteX140" fmla="*/ 3818965 w 5177118"/>
                <a:gd name="connsiteY140" fmla="*/ 2420471 h 2575112"/>
                <a:gd name="connsiteX141" fmla="*/ 3798794 w 5177118"/>
                <a:gd name="connsiteY141" fmla="*/ 2413748 h 2575112"/>
                <a:gd name="connsiteX142" fmla="*/ 3785347 w 5177118"/>
                <a:gd name="connsiteY142" fmla="*/ 2400300 h 2575112"/>
                <a:gd name="connsiteX143" fmla="*/ 3745006 w 5177118"/>
                <a:gd name="connsiteY143" fmla="*/ 2373406 h 2575112"/>
                <a:gd name="connsiteX144" fmla="*/ 3704665 w 5177118"/>
                <a:gd name="connsiteY144" fmla="*/ 2346512 h 2575112"/>
                <a:gd name="connsiteX145" fmla="*/ 3684494 w 5177118"/>
                <a:gd name="connsiteY145" fmla="*/ 2333065 h 2575112"/>
                <a:gd name="connsiteX146" fmla="*/ 3644153 w 5177118"/>
                <a:gd name="connsiteY146" fmla="*/ 2299448 h 2575112"/>
                <a:gd name="connsiteX147" fmla="*/ 3630706 w 5177118"/>
                <a:gd name="connsiteY147" fmla="*/ 2286000 h 2575112"/>
                <a:gd name="connsiteX148" fmla="*/ 3610535 w 5177118"/>
                <a:gd name="connsiteY148" fmla="*/ 2279277 h 2575112"/>
                <a:gd name="connsiteX149" fmla="*/ 3590365 w 5177118"/>
                <a:gd name="connsiteY149" fmla="*/ 2265830 h 2575112"/>
                <a:gd name="connsiteX150" fmla="*/ 3563471 w 5177118"/>
                <a:gd name="connsiteY150" fmla="*/ 2245659 h 2575112"/>
                <a:gd name="connsiteX151" fmla="*/ 3543300 w 5177118"/>
                <a:gd name="connsiteY151" fmla="*/ 2238936 h 2575112"/>
                <a:gd name="connsiteX152" fmla="*/ 3502959 w 5177118"/>
                <a:gd name="connsiteY152" fmla="*/ 2212042 h 2575112"/>
                <a:gd name="connsiteX153" fmla="*/ 3476065 w 5177118"/>
                <a:gd name="connsiteY153" fmla="*/ 2191871 h 2575112"/>
                <a:gd name="connsiteX154" fmla="*/ 3429000 w 5177118"/>
                <a:gd name="connsiteY154" fmla="*/ 2178424 h 2575112"/>
                <a:gd name="connsiteX155" fmla="*/ 3408829 w 5177118"/>
                <a:gd name="connsiteY155" fmla="*/ 2164977 h 2575112"/>
                <a:gd name="connsiteX156" fmla="*/ 3361765 w 5177118"/>
                <a:gd name="connsiteY156" fmla="*/ 2185148 h 2575112"/>
                <a:gd name="connsiteX157" fmla="*/ 3341594 w 5177118"/>
                <a:gd name="connsiteY157" fmla="*/ 2198595 h 2575112"/>
                <a:gd name="connsiteX158" fmla="*/ 3328147 w 5177118"/>
                <a:gd name="connsiteY158" fmla="*/ 2218765 h 2575112"/>
                <a:gd name="connsiteX159" fmla="*/ 3307976 w 5177118"/>
                <a:gd name="connsiteY159" fmla="*/ 2238936 h 2575112"/>
                <a:gd name="connsiteX160" fmla="*/ 3314700 w 5177118"/>
                <a:gd name="connsiteY160" fmla="*/ 2312895 h 2575112"/>
                <a:gd name="connsiteX161" fmla="*/ 3341594 w 5177118"/>
                <a:gd name="connsiteY161" fmla="*/ 2400300 h 2575112"/>
                <a:gd name="connsiteX162" fmla="*/ 3355041 w 5177118"/>
                <a:gd name="connsiteY162" fmla="*/ 2413748 h 2575112"/>
                <a:gd name="connsiteX163" fmla="*/ 3375212 w 5177118"/>
                <a:gd name="connsiteY163" fmla="*/ 2460812 h 2575112"/>
                <a:gd name="connsiteX164" fmla="*/ 3395382 w 5177118"/>
                <a:gd name="connsiteY164" fmla="*/ 2528048 h 2575112"/>
                <a:gd name="connsiteX165" fmla="*/ 3388659 w 5177118"/>
                <a:gd name="connsiteY165" fmla="*/ 2568389 h 2575112"/>
                <a:gd name="connsiteX166" fmla="*/ 3368488 w 5177118"/>
                <a:gd name="connsiteY166" fmla="*/ 2575112 h 2575112"/>
                <a:gd name="connsiteX167" fmla="*/ 3307976 w 5177118"/>
                <a:gd name="connsiteY167" fmla="*/ 2568389 h 2575112"/>
                <a:gd name="connsiteX168" fmla="*/ 3227294 w 5177118"/>
                <a:gd name="connsiteY168" fmla="*/ 2514600 h 2575112"/>
                <a:gd name="connsiteX169" fmla="*/ 3173506 w 5177118"/>
                <a:gd name="connsiteY169" fmla="*/ 2460812 h 2575112"/>
                <a:gd name="connsiteX170" fmla="*/ 3133165 w 5177118"/>
                <a:gd name="connsiteY170" fmla="*/ 2433918 h 2575112"/>
                <a:gd name="connsiteX171" fmla="*/ 3112994 w 5177118"/>
                <a:gd name="connsiteY171" fmla="*/ 2413748 h 2575112"/>
                <a:gd name="connsiteX172" fmla="*/ 3039035 w 5177118"/>
                <a:gd name="connsiteY172" fmla="*/ 2386853 h 2575112"/>
                <a:gd name="connsiteX173" fmla="*/ 2985247 w 5177118"/>
                <a:gd name="connsiteY173" fmla="*/ 2366683 h 2575112"/>
                <a:gd name="connsiteX174" fmla="*/ 2958353 w 5177118"/>
                <a:gd name="connsiteY174" fmla="*/ 2353236 h 2575112"/>
                <a:gd name="connsiteX175" fmla="*/ 2844053 w 5177118"/>
                <a:gd name="connsiteY175" fmla="*/ 2333065 h 2575112"/>
                <a:gd name="connsiteX176" fmla="*/ 2823882 w 5177118"/>
                <a:gd name="connsiteY176" fmla="*/ 2326342 h 2575112"/>
                <a:gd name="connsiteX177" fmla="*/ 2743200 w 5177118"/>
                <a:gd name="connsiteY177" fmla="*/ 2312895 h 2575112"/>
                <a:gd name="connsiteX178" fmla="*/ 2675965 w 5177118"/>
                <a:gd name="connsiteY178" fmla="*/ 2292724 h 2575112"/>
                <a:gd name="connsiteX179" fmla="*/ 2615453 w 5177118"/>
                <a:gd name="connsiteY179" fmla="*/ 2279277 h 2575112"/>
                <a:gd name="connsiteX180" fmla="*/ 2420471 w 5177118"/>
                <a:gd name="connsiteY180" fmla="*/ 2265830 h 2575112"/>
                <a:gd name="connsiteX181" fmla="*/ 2386853 w 5177118"/>
                <a:gd name="connsiteY181" fmla="*/ 2259106 h 2575112"/>
                <a:gd name="connsiteX182" fmla="*/ 2286000 w 5177118"/>
                <a:gd name="connsiteY182" fmla="*/ 2272553 h 2575112"/>
                <a:gd name="connsiteX183" fmla="*/ 2259106 w 5177118"/>
                <a:gd name="connsiteY183" fmla="*/ 2279277 h 2575112"/>
                <a:gd name="connsiteX184" fmla="*/ 2185147 w 5177118"/>
                <a:gd name="connsiteY184" fmla="*/ 2272553 h 2575112"/>
                <a:gd name="connsiteX185" fmla="*/ 2070847 w 5177118"/>
                <a:gd name="connsiteY185" fmla="*/ 2259106 h 2575112"/>
                <a:gd name="connsiteX186" fmla="*/ 1707776 w 5177118"/>
                <a:gd name="connsiteY186" fmla="*/ 2245659 h 2575112"/>
                <a:gd name="connsiteX187" fmla="*/ 1674159 w 5177118"/>
                <a:gd name="connsiteY187" fmla="*/ 2232212 h 2575112"/>
                <a:gd name="connsiteX188" fmla="*/ 1633818 w 5177118"/>
                <a:gd name="connsiteY188" fmla="*/ 2225489 h 2575112"/>
                <a:gd name="connsiteX189" fmla="*/ 1600200 w 5177118"/>
                <a:gd name="connsiteY189" fmla="*/ 2218765 h 2575112"/>
                <a:gd name="connsiteX190" fmla="*/ 1465729 w 5177118"/>
                <a:gd name="connsiteY190" fmla="*/ 2198595 h 2575112"/>
                <a:gd name="connsiteX191" fmla="*/ 1371600 w 5177118"/>
                <a:gd name="connsiteY191" fmla="*/ 2178424 h 2575112"/>
                <a:gd name="connsiteX192" fmla="*/ 1297641 w 5177118"/>
                <a:gd name="connsiteY192" fmla="*/ 2164977 h 2575112"/>
                <a:gd name="connsiteX193" fmla="*/ 1163171 w 5177118"/>
                <a:gd name="connsiteY193" fmla="*/ 2151530 h 2575112"/>
                <a:gd name="connsiteX194" fmla="*/ 1116106 w 5177118"/>
                <a:gd name="connsiteY194" fmla="*/ 2144806 h 2575112"/>
                <a:gd name="connsiteX195" fmla="*/ 1062318 w 5177118"/>
                <a:gd name="connsiteY195" fmla="*/ 2131359 h 2575112"/>
                <a:gd name="connsiteX196" fmla="*/ 1001806 w 5177118"/>
                <a:gd name="connsiteY196" fmla="*/ 2138083 h 2575112"/>
                <a:gd name="connsiteX197" fmla="*/ 988359 w 5177118"/>
                <a:gd name="connsiteY197" fmla="*/ 2158253 h 2575112"/>
                <a:gd name="connsiteX198" fmla="*/ 974912 w 5177118"/>
                <a:gd name="connsiteY198" fmla="*/ 2198595 h 2575112"/>
                <a:gd name="connsiteX199" fmla="*/ 995082 w 5177118"/>
                <a:gd name="connsiteY199" fmla="*/ 2212042 h 2575112"/>
                <a:gd name="connsiteX200" fmla="*/ 968188 w 5177118"/>
                <a:gd name="connsiteY200" fmla="*/ 2225489 h 2575112"/>
                <a:gd name="connsiteX201" fmla="*/ 927847 w 5177118"/>
                <a:gd name="connsiteY201" fmla="*/ 2238936 h 2575112"/>
                <a:gd name="connsiteX202" fmla="*/ 847165 w 5177118"/>
                <a:gd name="connsiteY202" fmla="*/ 2232212 h 2575112"/>
                <a:gd name="connsiteX203" fmla="*/ 766482 w 5177118"/>
                <a:gd name="connsiteY203" fmla="*/ 2218765 h 2575112"/>
                <a:gd name="connsiteX204" fmla="*/ 510988 w 5177118"/>
                <a:gd name="connsiteY204" fmla="*/ 2218765 h 2575112"/>
                <a:gd name="connsiteX205" fmla="*/ 504265 w 5177118"/>
                <a:gd name="connsiteY205" fmla="*/ 2198595 h 2575112"/>
                <a:gd name="connsiteX206" fmla="*/ 510988 w 5177118"/>
                <a:gd name="connsiteY206" fmla="*/ 2164977 h 2575112"/>
                <a:gd name="connsiteX207" fmla="*/ 537882 w 5177118"/>
                <a:gd name="connsiteY207" fmla="*/ 2124636 h 2575112"/>
                <a:gd name="connsiteX208" fmla="*/ 544606 w 5177118"/>
                <a:gd name="connsiteY208" fmla="*/ 2104465 h 2575112"/>
                <a:gd name="connsiteX209" fmla="*/ 537882 w 5177118"/>
                <a:gd name="connsiteY209" fmla="*/ 2084295 h 2575112"/>
                <a:gd name="connsiteX210" fmla="*/ 490818 w 5177118"/>
                <a:gd name="connsiteY210" fmla="*/ 2064124 h 2575112"/>
                <a:gd name="connsiteX211" fmla="*/ 470647 w 5177118"/>
                <a:gd name="connsiteY211" fmla="*/ 2057400 h 2575112"/>
                <a:gd name="connsiteX212" fmla="*/ 450476 w 5177118"/>
                <a:gd name="connsiteY212" fmla="*/ 2043953 h 2575112"/>
                <a:gd name="connsiteX213" fmla="*/ 389965 w 5177118"/>
                <a:gd name="connsiteY213" fmla="*/ 2037230 h 2575112"/>
                <a:gd name="connsiteX214" fmla="*/ 329453 w 5177118"/>
                <a:gd name="connsiteY214" fmla="*/ 2017059 h 2575112"/>
                <a:gd name="connsiteX215" fmla="*/ 309282 w 5177118"/>
                <a:gd name="connsiteY215" fmla="*/ 2010336 h 2575112"/>
                <a:gd name="connsiteX216" fmla="*/ 268941 w 5177118"/>
                <a:gd name="connsiteY216" fmla="*/ 1983442 h 2575112"/>
                <a:gd name="connsiteX217" fmla="*/ 248771 w 5177118"/>
                <a:gd name="connsiteY217" fmla="*/ 1969995 h 2575112"/>
                <a:gd name="connsiteX218" fmla="*/ 228600 w 5177118"/>
                <a:gd name="connsiteY218" fmla="*/ 1963271 h 2575112"/>
                <a:gd name="connsiteX219" fmla="*/ 188259 w 5177118"/>
                <a:gd name="connsiteY219" fmla="*/ 1943100 h 2575112"/>
                <a:gd name="connsiteX220" fmla="*/ 174812 w 5177118"/>
                <a:gd name="connsiteY220" fmla="*/ 1922930 h 2575112"/>
                <a:gd name="connsiteX221" fmla="*/ 154641 w 5177118"/>
                <a:gd name="connsiteY221" fmla="*/ 1916206 h 2575112"/>
                <a:gd name="connsiteX222" fmla="*/ 134471 w 5177118"/>
                <a:gd name="connsiteY222" fmla="*/ 1902759 h 2575112"/>
                <a:gd name="connsiteX223" fmla="*/ 107576 w 5177118"/>
                <a:gd name="connsiteY223" fmla="*/ 1862418 h 2575112"/>
                <a:gd name="connsiteX224" fmla="*/ 94129 w 5177118"/>
                <a:gd name="connsiteY224" fmla="*/ 1842248 h 2575112"/>
                <a:gd name="connsiteX225" fmla="*/ 87406 w 5177118"/>
                <a:gd name="connsiteY225" fmla="*/ 1822077 h 2575112"/>
                <a:gd name="connsiteX226" fmla="*/ 67235 w 5177118"/>
                <a:gd name="connsiteY226" fmla="*/ 1801906 h 2575112"/>
                <a:gd name="connsiteX227" fmla="*/ 73959 w 5177118"/>
                <a:gd name="connsiteY227" fmla="*/ 1741395 h 2575112"/>
                <a:gd name="connsiteX228" fmla="*/ 80682 w 5177118"/>
                <a:gd name="connsiteY228" fmla="*/ 1714500 h 2575112"/>
                <a:gd name="connsiteX229" fmla="*/ 100853 w 5177118"/>
                <a:gd name="connsiteY229" fmla="*/ 1694330 h 2575112"/>
                <a:gd name="connsiteX230" fmla="*/ 141194 w 5177118"/>
                <a:gd name="connsiteY230" fmla="*/ 1667436 h 2575112"/>
                <a:gd name="connsiteX231" fmla="*/ 181535 w 5177118"/>
                <a:gd name="connsiteY231" fmla="*/ 1653989 h 2575112"/>
                <a:gd name="connsiteX232" fmla="*/ 208429 w 5177118"/>
                <a:gd name="connsiteY232" fmla="*/ 1647265 h 2575112"/>
                <a:gd name="connsiteX233" fmla="*/ 248771 w 5177118"/>
                <a:gd name="connsiteY233" fmla="*/ 1633818 h 2575112"/>
                <a:gd name="connsiteX234" fmla="*/ 316006 w 5177118"/>
                <a:gd name="connsiteY234" fmla="*/ 1627095 h 2575112"/>
                <a:gd name="connsiteX235" fmla="*/ 336176 w 5177118"/>
                <a:gd name="connsiteY235" fmla="*/ 1613648 h 2575112"/>
                <a:gd name="connsiteX236" fmla="*/ 349624 w 5177118"/>
                <a:gd name="connsiteY236" fmla="*/ 1600200 h 2575112"/>
                <a:gd name="connsiteX237" fmla="*/ 369794 w 5177118"/>
                <a:gd name="connsiteY237" fmla="*/ 1593477 h 2575112"/>
                <a:gd name="connsiteX238" fmla="*/ 416859 w 5177118"/>
                <a:gd name="connsiteY238" fmla="*/ 1566583 h 2575112"/>
                <a:gd name="connsiteX239" fmla="*/ 437029 w 5177118"/>
                <a:gd name="connsiteY239" fmla="*/ 1553136 h 2575112"/>
                <a:gd name="connsiteX240" fmla="*/ 450476 w 5177118"/>
                <a:gd name="connsiteY240" fmla="*/ 1532965 h 2575112"/>
                <a:gd name="connsiteX241" fmla="*/ 463924 w 5177118"/>
                <a:gd name="connsiteY241" fmla="*/ 1485900 h 2575112"/>
                <a:gd name="connsiteX242" fmla="*/ 470647 w 5177118"/>
                <a:gd name="connsiteY242" fmla="*/ 1465730 h 2575112"/>
                <a:gd name="connsiteX243" fmla="*/ 463924 w 5177118"/>
                <a:gd name="connsiteY243" fmla="*/ 1411942 h 2575112"/>
                <a:gd name="connsiteX244" fmla="*/ 450476 w 5177118"/>
                <a:gd name="connsiteY244" fmla="*/ 1371600 h 2575112"/>
                <a:gd name="connsiteX245" fmla="*/ 463924 w 5177118"/>
                <a:gd name="connsiteY245" fmla="*/ 1243853 h 2575112"/>
                <a:gd name="connsiteX246" fmla="*/ 477371 w 5177118"/>
                <a:gd name="connsiteY246" fmla="*/ 1203512 h 2575112"/>
                <a:gd name="connsiteX247" fmla="*/ 497541 w 5177118"/>
                <a:gd name="connsiteY247" fmla="*/ 1183342 h 2575112"/>
                <a:gd name="connsiteX248" fmla="*/ 510988 w 5177118"/>
                <a:gd name="connsiteY248" fmla="*/ 1163171 h 2575112"/>
                <a:gd name="connsiteX249" fmla="*/ 537882 w 5177118"/>
                <a:gd name="connsiteY249" fmla="*/ 1143000 h 2575112"/>
                <a:gd name="connsiteX250" fmla="*/ 578224 w 5177118"/>
                <a:gd name="connsiteY250" fmla="*/ 1116106 h 2575112"/>
                <a:gd name="connsiteX251" fmla="*/ 732865 w 5177118"/>
                <a:gd name="connsiteY251" fmla="*/ 1109383 h 2575112"/>
                <a:gd name="connsiteX252" fmla="*/ 766482 w 5177118"/>
                <a:gd name="connsiteY252" fmla="*/ 1082489 h 2575112"/>
                <a:gd name="connsiteX253" fmla="*/ 779929 w 5177118"/>
                <a:gd name="connsiteY253" fmla="*/ 1042148 h 2575112"/>
                <a:gd name="connsiteX254" fmla="*/ 826994 w 5177118"/>
                <a:gd name="connsiteY254" fmla="*/ 1035424 h 2575112"/>
                <a:gd name="connsiteX255" fmla="*/ 813547 w 5177118"/>
                <a:gd name="connsiteY255" fmla="*/ 1015253 h 2575112"/>
                <a:gd name="connsiteX256" fmla="*/ 800100 w 5177118"/>
                <a:gd name="connsiteY256" fmla="*/ 968189 h 2575112"/>
                <a:gd name="connsiteX257" fmla="*/ 786653 w 5177118"/>
                <a:gd name="connsiteY257" fmla="*/ 927848 h 2575112"/>
                <a:gd name="connsiteX258" fmla="*/ 719418 w 5177118"/>
                <a:gd name="connsiteY258" fmla="*/ 900953 h 2575112"/>
                <a:gd name="connsiteX259" fmla="*/ 672353 w 5177118"/>
                <a:gd name="connsiteY259" fmla="*/ 887506 h 2575112"/>
                <a:gd name="connsiteX260" fmla="*/ 605118 w 5177118"/>
                <a:gd name="connsiteY260" fmla="*/ 853889 h 2575112"/>
                <a:gd name="connsiteX261" fmla="*/ 584947 w 5177118"/>
                <a:gd name="connsiteY261" fmla="*/ 840442 h 2575112"/>
                <a:gd name="connsiteX262" fmla="*/ 531159 w 5177118"/>
                <a:gd name="connsiteY262" fmla="*/ 826995 h 2575112"/>
                <a:gd name="connsiteX263" fmla="*/ 510988 w 5177118"/>
                <a:gd name="connsiteY263" fmla="*/ 820271 h 2575112"/>
                <a:gd name="connsiteX264" fmla="*/ 463924 w 5177118"/>
                <a:gd name="connsiteY264" fmla="*/ 813548 h 2575112"/>
                <a:gd name="connsiteX265" fmla="*/ 430306 w 5177118"/>
                <a:gd name="connsiteY265" fmla="*/ 806824 h 2575112"/>
                <a:gd name="connsiteX266" fmla="*/ 389965 w 5177118"/>
                <a:gd name="connsiteY266" fmla="*/ 800100 h 2575112"/>
                <a:gd name="connsiteX267" fmla="*/ 369794 w 5177118"/>
                <a:gd name="connsiteY267" fmla="*/ 793377 h 2575112"/>
                <a:gd name="connsiteX268" fmla="*/ 342900 w 5177118"/>
                <a:gd name="connsiteY268" fmla="*/ 786653 h 2575112"/>
                <a:gd name="connsiteX269" fmla="*/ 302559 w 5177118"/>
                <a:gd name="connsiteY269" fmla="*/ 773206 h 2575112"/>
                <a:gd name="connsiteX270" fmla="*/ 255494 w 5177118"/>
                <a:gd name="connsiteY270" fmla="*/ 766483 h 2575112"/>
                <a:gd name="connsiteX271" fmla="*/ 235324 w 5177118"/>
                <a:gd name="connsiteY271" fmla="*/ 759759 h 2575112"/>
                <a:gd name="connsiteX272" fmla="*/ 208429 w 5177118"/>
                <a:gd name="connsiteY272" fmla="*/ 753036 h 2575112"/>
                <a:gd name="connsiteX273" fmla="*/ 188259 w 5177118"/>
                <a:gd name="connsiteY273" fmla="*/ 739589 h 2575112"/>
                <a:gd name="connsiteX274" fmla="*/ 168088 w 5177118"/>
                <a:gd name="connsiteY274" fmla="*/ 732865 h 2575112"/>
                <a:gd name="connsiteX275" fmla="*/ 107576 w 5177118"/>
                <a:gd name="connsiteY275" fmla="*/ 699248 h 2575112"/>
                <a:gd name="connsiteX276" fmla="*/ 94129 w 5177118"/>
                <a:gd name="connsiteY276" fmla="*/ 685800 h 2575112"/>
                <a:gd name="connsiteX277" fmla="*/ 73959 w 5177118"/>
                <a:gd name="connsiteY277" fmla="*/ 672353 h 2575112"/>
                <a:gd name="connsiteX278" fmla="*/ 60512 w 5177118"/>
                <a:gd name="connsiteY278" fmla="*/ 652183 h 2575112"/>
                <a:gd name="connsiteX279" fmla="*/ 40341 w 5177118"/>
                <a:gd name="connsiteY279" fmla="*/ 632012 h 2575112"/>
                <a:gd name="connsiteX280" fmla="*/ 6724 w 5177118"/>
                <a:gd name="connsiteY280" fmla="*/ 591671 h 2575112"/>
                <a:gd name="connsiteX281" fmla="*/ 0 w 5177118"/>
                <a:gd name="connsiteY281" fmla="*/ 571500 h 2575112"/>
                <a:gd name="connsiteX282" fmla="*/ 20171 w 5177118"/>
                <a:gd name="connsiteY282" fmla="*/ 504265 h 2575112"/>
                <a:gd name="connsiteX283" fmla="*/ 40341 w 5177118"/>
                <a:gd name="connsiteY283" fmla="*/ 490818 h 2575112"/>
                <a:gd name="connsiteX284" fmla="*/ 67235 w 5177118"/>
                <a:gd name="connsiteY284" fmla="*/ 484095 h 2575112"/>
                <a:gd name="connsiteX285" fmla="*/ 107576 w 5177118"/>
                <a:gd name="connsiteY285" fmla="*/ 450477 h 2575112"/>
                <a:gd name="connsiteX286" fmla="*/ 147918 w 5177118"/>
                <a:gd name="connsiteY286" fmla="*/ 437030 h 2575112"/>
                <a:gd name="connsiteX287" fmla="*/ 174812 w 5177118"/>
                <a:gd name="connsiteY287" fmla="*/ 423583 h 2575112"/>
                <a:gd name="connsiteX288" fmla="*/ 228600 w 5177118"/>
                <a:gd name="connsiteY288" fmla="*/ 416859 h 2575112"/>
                <a:gd name="connsiteX289" fmla="*/ 309282 w 5177118"/>
                <a:gd name="connsiteY289" fmla="*/ 423583 h 2575112"/>
                <a:gd name="connsiteX290" fmla="*/ 349624 w 5177118"/>
                <a:gd name="connsiteY290" fmla="*/ 443753 h 2575112"/>
                <a:gd name="connsiteX291" fmla="*/ 443753 w 5177118"/>
                <a:gd name="connsiteY291" fmla="*/ 470648 h 2575112"/>
                <a:gd name="connsiteX292" fmla="*/ 510988 w 5177118"/>
                <a:gd name="connsiteY292" fmla="*/ 490818 h 2575112"/>
                <a:gd name="connsiteX293" fmla="*/ 531159 w 5177118"/>
                <a:gd name="connsiteY293" fmla="*/ 497542 h 2575112"/>
                <a:gd name="connsiteX294" fmla="*/ 632012 w 5177118"/>
                <a:gd name="connsiteY294" fmla="*/ 490818 h 2575112"/>
                <a:gd name="connsiteX295" fmla="*/ 685800 w 5177118"/>
                <a:gd name="connsiteY295" fmla="*/ 477371 h 2575112"/>
                <a:gd name="connsiteX296" fmla="*/ 746312 w 5177118"/>
                <a:gd name="connsiteY296" fmla="*/ 463924 h 2575112"/>
                <a:gd name="connsiteX297" fmla="*/ 766482 w 5177118"/>
                <a:gd name="connsiteY297" fmla="*/ 457200 h 2575112"/>
                <a:gd name="connsiteX298" fmla="*/ 860612 w 5177118"/>
                <a:gd name="connsiteY298" fmla="*/ 437030 h 2575112"/>
                <a:gd name="connsiteX299" fmla="*/ 900953 w 5177118"/>
                <a:gd name="connsiteY299" fmla="*/ 423583 h 2575112"/>
                <a:gd name="connsiteX300" fmla="*/ 927847 w 5177118"/>
                <a:gd name="connsiteY300" fmla="*/ 410136 h 2575112"/>
                <a:gd name="connsiteX301" fmla="*/ 968188 w 5177118"/>
                <a:gd name="connsiteY301" fmla="*/ 383242 h 2575112"/>
                <a:gd name="connsiteX302" fmla="*/ 988359 w 5177118"/>
                <a:gd name="connsiteY302" fmla="*/ 369795 h 2575112"/>
                <a:gd name="connsiteX303" fmla="*/ 1008529 w 5177118"/>
                <a:gd name="connsiteY303" fmla="*/ 363071 h 2575112"/>
                <a:gd name="connsiteX304" fmla="*/ 1021976 w 5177118"/>
                <a:gd name="connsiteY304" fmla="*/ 342900 h 2575112"/>
                <a:gd name="connsiteX305" fmla="*/ 1035424 w 5177118"/>
                <a:gd name="connsiteY305" fmla="*/ 329453 h 2575112"/>
                <a:gd name="connsiteX306" fmla="*/ 1042147 w 5177118"/>
                <a:gd name="connsiteY306" fmla="*/ 302559 h 2575112"/>
                <a:gd name="connsiteX307" fmla="*/ 1062318 w 5177118"/>
                <a:gd name="connsiteY307" fmla="*/ 255495 h 2575112"/>
                <a:gd name="connsiteX308" fmla="*/ 1082488 w 5177118"/>
                <a:gd name="connsiteY308" fmla="*/ 208430 h 2575112"/>
                <a:gd name="connsiteX309" fmla="*/ 1095935 w 5177118"/>
                <a:gd name="connsiteY309" fmla="*/ 154642 h 2575112"/>
                <a:gd name="connsiteX310" fmla="*/ 1102659 w 5177118"/>
                <a:gd name="connsiteY310" fmla="*/ 73959 h 2575112"/>
                <a:gd name="connsiteX311" fmla="*/ 1109382 w 5177118"/>
                <a:gd name="connsiteY311" fmla="*/ 47065 h 2575112"/>
                <a:gd name="connsiteX312" fmla="*/ 1116106 w 5177118"/>
                <a:gd name="connsiteY312" fmla="*/ 26895 h 2575112"/>
                <a:gd name="connsiteX313" fmla="*/ 1156447 w 5177118"/>
                <a:gd name="connsiteY313" fmla="*/ 13448 h 2575112"/>
                <a:gd name="connsiteX314" fmla="*/ 1243853 w 5177118"/>
                <a:gd name="connsiteY314" fmla="*/ 0 h 2575112"/>
                <a:gd name="connsiteX315" fmla="*/ 1331259 w 5177118"/>
                <a:gd name="connsiteY315" fmla="*/ 6724 h 2575112"/>
                <a:gd name="connsiteX316" fmla="*/ 1385047 w 5177118"/>
                <a:gd name="connsiteY316" fmla="*/ 20171 h 2575112"/>
                <a:gd name="connsiteX317" fmla="*/ 1411941 w 5177118"/>
                <a:gd name="connsiteY317" fmla="*/ 26895 h 2575112"/>
                <a:gd name="connsiteX318" fmla="*/ 1432112 w 5177118"/>
                <a:gd name="connsiteY318" fmla="*/ 40342 h 2575112"/>
                <a:gd name="connsiteX319" fmla="*/ 1479176 w 5177118"/>
                <a:gd name="connsiteY319" fmla="*/ 53789 h 2575112"/>
                <a:gd name="connsiteX320" fmla="*/ 1532965 w 5177118"/>
                <a:gd name="connsiteY320" fmla="*/ 73959 h 2575112"/>
                <a:gd name="connsiteX321" fmla="*/ 1553135 w 5177118"/>
                <a:gd name="connsiteY321" fmla="*/ 80683 h 2575112"/>
                <a:gd name="connsiteX322" fmla="*/ 1606924 w 5177118"/>
                <a:gd name="connsiteY322" fmla="*/ 87406 h 2575112"/>
                <a:gd name="connsiteX323" fmla="*/ 1667888 w 5177118"/>
                <a:gd name="connsiteY323" fmla="*/ 152602 h 2575112"/>
                <a:gd name="connsiteX324" fmla="*/ 1780526 w 5177118"/>
                <a:gd name="connsiteY324" fmla="*/ 166426 h 2575112"/>
                <a:gd name="connsiteX325" fmla="*/ 1856450 w 5177118"/>
                <a:gd name="connsiteY325" fmla="*/ 183802 h 2575112"/>
                <a:gd name="connsiteX326" fmla="*/ 1994470 w 5177118"/>
                <a:gd name="connsiteY326" fmla="*/ 194455 h 2575112"/>
                <a:gd name="connsiteX327" fmla="*/ 2126901 w 5177118"/>
                <a:gd name="connsiteY327" fmla="*/ 194832 h 2575112"/>
                <a:gd name="connsiteX328" fmla="*/ 2155005 w 5177118"/>
                <a:gd name="connsiteY328" fmla="*/ 232756 h 2575112"/>
                <a:gd name="connsiteX329" fmla="*/ 2175175 w 5177118"/>
                <a:gd name="connsiteY329" fmla="*/ 220895 h 2575112"/>
                <a:gd name="connsiteX330" fmla="*/ 2238029 w 5177118"/>
                <a:gd name="connsiteY330" fmla="*/ 255268 h 2575112"/>
                <a:gd name="connsiteX331" fmla="*/ 2305641 w 5177118"/>
                <a:gd name="connsiteY331" fmla="*/ 262370 h 2575112"/>
                <a:gd name="connsiteX332" fmla="*/ 2383528 w 5177118"/>
                <a:gd name="connsiteY332" fmla="*/ 271057 h 2575112"/>
                <a:gd name="connsiteX333" fmla="*/ 2448045 w 5177118"/>
                <a:gd name="connsiteY333" fmla="*/ 277781 h 2575112"/>
                <a:gd name="connsiteX334" fmla="*/ 2475392 w 5177118"/>
                <a:gd name="connsiteY334" fmla="*/ 282540 h 2575112"/>
                <a:gd name="connsiteX335" fmla="*/ 2498735 w 5177118"/>
                <a:gd name="connsiteY335" fmla="*/ 278990 h 2575112"/>
                <a:gd name="connsiteX336" fmla="*/ 2528802 w 5177118"/>
                <a:gd name="connsiteY336" fmla="*/ 292436 h 2575112"/>
                <a:gd name="connsiteX337" fmla="*/ 2548972 w 5177118"/>
                <a:gd name="connsiteY337" fmla="*/ 283749 h 2575112"/>
                <a:gd name="connsiteX338" fmla="*/ 2583799 w 5177118"/>
                <a:gd name="connsiteY338" fmla="*/ 283371 h 2575112"/>
                <a:gd name="connsiteX339" fmla="*/ 2622630 w 5177118"/>
                <a:gd name="connsiteY339" fmla="*/ 284958 h 2575112"/>
                <a:gd name="connsiteX340" fmla="*/ 2712831 w 5177118"/>
                <a:gd name="connsiteY340" fmla="*/ 293267 h 2575112"/>
                <a:gd name="connsiteX341" fmla="*/ 2746071 w 5177118"/>
                <a:gd name="connsiteY341" fmla="*/ 284579 h 2575112"/>
                <a:gd name="connsiteX342" fmla="*/ 2789737 w 5177118"/>
                <a:gd name="connsiteY342" fmla="*/ 306714 h 2575112"/>
                <a:gd name="connsiteX343" fmla="*/ 2794495 w 5177118"/>
                <a:gd name="connsiteY343" fmla="*/ 298026 h 2575112"/>
                <a:gd name="connsiteX344" fmla="*/ 2809982 w 5177118"/>
                <a:gd name="connsiteY344" fmla="*/ 301199 h 2575112"/>
                <a:gd name="connsiteX345" fmla="*/ 2879181 w 5177118"/>
                <a:gd name="connsiteY345" fmla="*/ 287375 h 2575112"/>
                <a:gd name="connsiteX346" fmla="*/ 2965682 w 5177118"/>
                <a:gd name="connsiteY346" fmla="*/ 328699 h 2575112"/>
                <a:gd name="connsiteX347" fmla="*/ 3035183 w 5177118"/>
                <a:gd name="connsiteY347" fmla="*/ 383242 h 2575112"/>
                <a:gd name="connsiteX348" fmla="*/ 3006702 w 5177118"/>
                <a:gd name="connsiteY348" fmla="*/ 364280 h 2575112"/>
                <a:gd name="connsiteX349" fmla="*/ 3079376 w 5177118"/>
                <a:gd name="connsiteY349" fmla="*/ 403412 h 2575112"/>
                <a:gd name="connsiteX350" fmla="*/ 3059206 w 5177118"/>
                <a:gd name="connsiteY350" fmla="*/ 410136 h 2575112"/>
                <a:gd name="connsiteX351" fmla="*/ 3065929 w 5177118"/>
                <a:gd name="connsiteY351" fmla="*/ 437030 h 2575112"/>
                <a:gd name="connsiteX352" fmla="*/ 3106271 w 5177118"/>
                <a:gd name="connsiteY352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61965 w 5177118"/>
                <a:gd name="connsiteY84" fmla="*/ 1344706 h 2575112"/>
                <a:gd name="connsiteX85" fmla="*/ 5009029 w 5177118"/>
                <a:gd name="connsiteY85" fmla="*/ 1324536 h 2575112"/>
                <a:gd name="connsiteX86" fmla="*/ 5029200 w 5177118"/>
                <a:gd name="connsiteY86" fmla="*/ 1304365 h 2575112"/>
                <a:gd name="connsiteX87" fmla="*/ 5109882 w 5177118"/>
                <a:gd name="connsiteY87" fmla="*/ 1317812 h 2575112"/>
                <a:gd name="connsiteX88" fmla="*/ 5143500 w 5177118"/>
                <a:gd name="connsiteY88" fmla="*/ 1358153 h 2575112"/>
                <a:gd name="connsiteX89" fmla="*/ 5177118 w 5177118"/>
                <a:gd name="connsiteY89" fmla="*/ 1418665 h 2575112"/>
                <a:gd name="connsiteX90" fmla="*/ 5082988 w 5177118"/>
                <a:gd name="connsiteY90" fmla="*/ 1425389 h 2575112"/>
                <a:gd name="connsiteX91" fmla="*/ 5002306 w 5177118"/>
                <a:gd name="connsiteY91" fmla="*/ 1432112 h 2575112"/>
                <a:gd name="connsiteX92" fmla="*/ 4982135 w 5177118"/>
                <a:gd name="connsiteY92" fmla="*/ 1438836 h 2575112"/>
                <a:gd name="connsiteX93" fmla="*/ 4948518 w 5177118"/>
                <a:gd name="connsiteY93" fmla="*/ 1499348 h 2575112"/>
                <a:gd name="connsiteX94" fmla="*/ 4941794 w 5177118"/>
                <a:gd name="connsiteY94" fmla="*/ 1519518 h 2575112"/>
                <a:gd name="connsiteX95" fmla="*/ 4948518 w 5177118"/>
                <a:gd name="connsiteY95" fmla="*/ 1539689 h 2575112"/>
                <a:gd name="connsiteX96" fmla="*/ 4975412 w 5177118"/>
                <a:gd name="connsiteY96" fmla="*/ 1553136 h 2575112"/>
                <a:gd name="connsiteX97" fmla="*/ 5049371 w 5177118"/>
                <a:gd name="connsiteY97" fmla="*/ 1580030 h 2575112"/>
                <a:gd name="connsiteX98" fmla="*/ 5089712 w 5177118"/>
                <a:gd name="connsiteY98" fmla="*/ 1586753 h 2575112"/>
                <a:gd name="connsiteX99" fmla="*/ 5109882 w 5177118"/>
                <a:gd name="connsiteY99" fmla="*/ 1600200 h 2575112"/>
                <a:gd name="connsiteX100" fmla="*/ 5136776 w 5177118"/>
                <a:gd name="connsiteY100" fmla="*/ 1633818 h 2575112"/>
                <a:gd name="connsiteX101" fmla="*/ 5116606 w 5177118"/>
                <a:gd name="connsiteY101" fmla="*/ 1687606 h 2575112"/>
                <a:gd name="connsiteX102" fmla="*/ 5076265 w 5177118"/>
                <a:gd name="connsiteY102" fmla="*/ 1714500 h 2575112"/>
                <a:gd name="connsiteX103" fmla="*/ 5062818 w 5177118"/>
                <a:gd name="connsiteY103" fmla="*/ 1727948 h 2575112"/>
                <a:gd name="connsiteX104" fmla="*/ 5022476 w 5177118"/>
                <a:gd name="connsiteY104" fmla="*/ 1741395 h 2575112"/>
                <a:gd name="connsiteX105" fmla="*/ 4961965 w 5177118"/>
                <a:gd name="connsiteY105" fmla="*/ 1775012 h 2575112"/>
                <a:gd name="connsiteX106" fmla="*/ 4941794 w 5177118"/>
                <a:gd name="connsiteY106" fmla="*/ 1795183 h 2575112"/>
                <a:gd name="connsiteX107" fmla="*/ 4861112 w 5177118"/>
                <a:gd name="connsiteY107" fmla="*/ 1815353 h 2575112"/>
                <a:gd name="connsiteX108" fmla="*/ 4820771 w 5177118"/>
                <a:gd name="connsiteY108" fmla="*/ 1828800 h 2575112"/>
                <a:gd name="connsiteX109" fmla="*/ 4787153 w 5177118"/>
                <a:gd name="connsiteY109" fmla="*/ 1855695 h 2575112"/>
                <a:gd name="connsiteX110" fmla="*/ 4773706 w 5177118"/>
                <a:gd name="connsiteY110" fmla="*/ 1875865 h 2575112"/>
                <a:gd name="connsiteX111" fmla="*/ 4787153 w 5177118"/>
                <a:gd name="connsiteY111" fmla="*/ 1929653 h 2575112"/>
                <a:gd name="connsiteX112" fmla="*/ 4807324 w 5177118"/>
                <a:gd name="connsiteY112" fmla="*/ 1943100 h 2575112"/>
                <a:gd name="connsiteX113" fmla="*/ 4840941 w 5177118"/>
                <a:gd name="connsiteY113" fmla="*/ 1969995 h 2575112"/>
                <a:gd name="connsiteX114" fmla="*/ 4867835 w 5177118"/>
                <a:gd name="connsiteY114" fmla="*/ 1983442 h 2575112"/>
                <a:gd name="connsiteX115" fmla="*/ 4908176 w 5177118"/>
                <a:gd name="connsiteY115" fmla="*/ 1996889 h 2575112"/>
                <a:gd name="connsiteX116" fmla="*/ 4921624 w 5177118"/>
                <a:gd name="connsiteY116" fmla="*/ 2010336 h 2575112"/>
                <a:gd name="connsiteX117" fmla="*/ 4861112 w 5177118"/>
                <a:gd name="connsiteY117" fmla="*/ 2050677 h 2575112"/>
                <a:gd name="connsiteX118" fmla="*/ 4861112 w 5177118"/>
                <a:gd name="connsiteY118" fmla="*/ 2104465 h 2575112"/>
                <a:gd name="connsiteX119" fmla="*/ 4807324 w 5177118"/>
                <a:gd name="connsiteY119" fmla="*/ 2117912 h 2575112"/>
                <a:gd name="connsiteX120" fmla="*/ 4773706 w 5177118"/>
                <a:gd name="connsiteY120" fmla="*/ 2124636 h 2575112"/>
                <a:gd name="connsiteX121" fmla="*/ 4753535 w 5177118"/>
                <a:gd name="connsiteY121" fmla="*/ 2131359 h 2575112"/>
                <a:gd name="connsiteX122" fmla="*/ 4592171 w 5177118"/>
                <a:gd name="connsiteY122" fmla="*/ 2138083 h 2575112"/>
                <a:gd name="connsiteX123" fmla="*/ 4545106 w 5177118"/>
                <a:gd name="connsiteY123" fmla="*/ 2158253 h 2575112"/>
                <a:gd name="connsiteX124" fmla="*/ 4504765 w 5177118"/>
                <a:gd name="connsiteY124" fmla="*/ 2171700 h 2575112"/>
                <a:gd name="connsiteX125" fmla="*/ 4269441 w 5177118"/>
                <a:gd name="connsiteY125" fmla="*/ 2171700 h 2575112"/>
                <a:gd name="connsiteX126" fmla="*/ 4222376 w 5177118"/>
                <a:gd name="connsiteY126" fmla="*/ 2198595 h 2575112"/>
                <a:gd name="connsiteX127" fmla="*/ 4175312 w 5177118"/>
                <a:gd name="connsiteY127" fmla="*/ 2212042 h 2575112"/>
                <a:gd name="connsiteX128" fmla="*/ 4134971 w 5177118"/>
                <a:gd name="connsiteY128" fmla="*/ 2238936 h 2575112"/>
                <a:gd name="connsiteX129" fmla="*/ 4114800 w 5177118"/>
                <a:gd name="connsiteY129" fmla="*/ 2252383 h 2575112"/>
                <a:gd name="connsiteX130" fmla="*/ 4094629 w 5177118"/>
                <a:gd name="connsiteY130" fmla="*/ 2259106 h 2575112"/>
                <a:gd name="connsiteX131" fmla="*/ 4034118 w 5177118"/>
                <a:gd name="connsiteY131" fmla="*/ 2252383 h 2575112"/>
                <a:gd name="connsiteX132" fmla="*/ 4013947 w 5177118"/>
                <a:gd name="connsiteY132" fmla="*/ 2265830 h 2575112"/>
                <a:gd name="connsiteX133" fmla="*/ 3993776 w 5177118"/>
                <a:gd name="connsiteY133" fmla="*/ 2286000 h 2575112"/>
                <a:gd name="connsiteX134" fmla="*/ 3953435 w 5177118"/>
                <a:gd name="connsiteY134" fmla="*/ 2312895 h 2575112"/>
                <a:gd name="connsiteX135" fmla="*/ 3913094 w 5177118"/>
                <a:gd name="connsiteY135" fmla="*/ 2339789 h 2575112"/>
                <a:gd name="connsiteX136" fmla="*/ 3892924 w 5177118"/>
                <a:gd name="connsiteY136" fmla="*/ 2353236 h 2575112"/>
                <a:gd name="connsiteX137" fmla="*/ 3879476 w 5177118"/>
                <a:gd name="connsiteY137" fmla="*/ 2366683 h 2575112"/>
                <a:gd name="connsiteX138" fmla="*/ 3872753 w 5177118"/>
                <a:gd name="connsiteY138" fmla="*/ 2386853 h 2575112"/>
                <a:gd name="connsiteX139" fmla="*/ 3818965 w 5177118"/>
                <a:gd name="connsiteY139" fmla="*/ 2420471 h 2575112"/>
                <a:gd name="connsiteX140" fmla="*/ 3798794 w 5177118"/>
                <a:gd name="connsiteY140" fmla="*/ 2413748 h 2575112"/>
                <a:gd name="connsiteX141" fmla="*/ 3785347 w 5177118"/>
                <a:gd name="connsiteY141" fmla="*/ 2400300 h 2575112"/>
                <a:gd name="connsiteX142" fmla="*/ 3745006 w 5177118"/>
                <a:gd name="connsiteY142" fmla="*/ 2373406 h 2575112"/>
                <a:gd name="connsiteX143" fmla="*/ 3704665 w 5177118"/>
                <a:gd name="connsiteY143" fmla="*/ 2346512 h 2575112"/>
                <a:gd name="connsiteX144" fmla="*/ 3684494 w 5177118"/>
                <a:gd name="connsiteY144" fmla="*/ 2333065 h 2575112"/>
                <a:gd name="connsiteX145" fmla="*/ 3644153 w 5177118"/>
                <a:gd name="connsiteY145" fmla="*/ 2299448 h 2575112"/>
                <a:gd name="connsiteX146" fmla="*/ 3630706 w 5177118"/>
                <a:gd name="connsiteY146" fmla="*/ 2286000 h 2575112"/>
                <a:gd name="connsiteX147" fmla="*/ 3610535 w 5177118"/>
                <a:gd name="connsiteY147" fmla="*/ 2279277 h 2575112"/>
                <a:gd name="connsiteX148" fmla="*/ 3590365 w 5177118"/>
                <a:gd name="connsiteY148" fmla="*/ 2265830 h 2575112"/>
                <a:gd name="connsiteX149" fmla="*/ 3563471 w 5177118"/>
                <a:gd name="connsiteY149" fmla="*/ 2245659 h 2575112"/>
                <a:gd name="connsiteX150" fmla="*/ 3543300 w 5177118"/>
                <a:gd name="connsiteY150" fmla="*/ 2238936 h 2575112"/>
                <a:gd name="connsiteX151" fmla="*/ 3502959 w 5177118"/>
                <a:gd name="connsiteY151" fmla="*/ 2212042 h 2575112"/>
                <a:gd name="connsiteX152" fmla="*/ 3476065 w 5177118"/>
                <a:gd name="connsiteY152" fmla="*/ 2191871 h 2575112"/>
                <a:gd name="connsiteX153" fmla="*/ 3429000 w 5177118"/>
                <a:gd name="connsiteY153" fmla="*/ 2178424 h 2575112"/>
                <a:gd name="connsiteX154" fmla="*/ 3408829 w 5177118"/>
                <a:gd name="connsiteY154" fmla="*/ 2164977 h 2575112"/>
                <a:gd name="connsiteX155" fmla="*/ 3361765 w 5177118"/>
                <a:gd name="connsiteY155" fmla="*/ 2185148 h 2575112"/>
                <a:gd name="connsiteX156" fmla="*/ 3341594 w 5177118"/>
                <a:gd name="connsiteY156" fmla="*/ 2198595 h 2575112"/>
                <a:gd name="connsiteX157" fmla="*/ 3328147 w 5177118"/>
                <a:gd name="connsiteY157" fmla="*/ 2218765 h 2575112"/>
                <a:gd name="connsiteX158" fmla="*/ 3307976 w 5177118"/>
                <a:gd name="connsiteY158" fmla="*/ 2238936 h 2575112"/>
                <a:gd name="connsiteX159" fmla="*/ 3314700 w 5177118"/>
                <a:gd name="connsiteY159" fmla="*/ 2312895 h 2575112"/>
                <a:gd name="connsiteX160" fmla="*/ 3341594 w 5177118"/>
                <a:gd name="connsiteY160" fmla="*/ 2400300 h 2575112"/>
                <a:gd name="connsiteX161" fmla="*/ 3355041 w 5177118"/>
                <a:gd name="connsiteY161" fmla="*/ 2413748 h 2575112"/>
                <a:gd name="connsiteX162" fmla="*/ 3375212 w 5177118"/>
                <a:gd name="connsiteY162" fmla="*/ 2460812 h 2575112"/>
                <a:gd name="connsiteX163" fmla="*/ 3395382 w 5177118"/>
                <a:gd name="connsiteY163" fmla="*/ 2528048 h 2575112"/>
                <a:gd name="connsiteX164" fmla="*/ 3388659 w 5177118"/>
                <a:gd name="connsiteY164" fmla="*/ 2568389 h 2575112"/>
                <a:gd name="connsiteX165" fmla="*/ 3368488 w 5177118"/>
                <a:gd name="connsiteY165" fmla="*/ 2575112 h 2575112"/>
                <a:gd name="connsiteX166" fmla="*/ 3307976 w 5177118"/>
                <a:gd name="connsiteY166" fmla="*/ 2568389 h 2575112"/>
                <a:gd name="connsiteX167" fmla="*/ 3227294 w 5177118"/>
                <a:gd name="connsiteY167" fmla="*/ 2514600 h 2575112"/>
                <a:gd name="connsiteX168" fmla="*/ 3173506 w 5177118"/>
                <a:gd name="connsiteY168" fmla="*/ 2460812 h 2575112"/>
                <a:gd name="connsiteX169" fmla="*/ 3133165 w 5177118"/>
                <a:gd name="connsiteY169" fmla="*/ 2433918 h 2575112"/>
                <a:gd name="connsiteX170" fmla="*/ 3112994 w 5177118"/>
                <a:gd name="connsiteY170" fmla="*/ 2413748 h 2575112"/>
                <a:gd name="connsiteX171" fmla="*/ 3039035 w 5177118"/>
                <a:gd name="connsiteY171" fmla="*/ 2386853 h 2575112"/>
                <a:gd name="connsiteX172" fmla="*/ 2985247 w 5177118"/>
                <a:gd name="connsiteY172" fmla="*/ 2366683 h 2575112"/>
                <a:gd name="connsiteX173" fmla="*/ 2958353 w 5177118"/>
                <a:gd name="connsiteY173" fmla="*/ 2353236 h 2575112"/>
                <a:gd name="connsiteX174" fmla="*/ 2844053 w 5177118"/>
                <a:gd name="connsiteY174" fmla="*/ 2333065 h 2575112"/>
                <a:gd name="connsiteX175" fmla="*/ 2823882 w 5177118"/>
                <a:gd name="connsiteY175" fmla="*/ 2326342 h 2575112"/>
                <a:gd name="connsiteX176" fmla="*/ 2743200 w 5177118"/>
                <a:gd name="connsiteY176" fmla="*/ 2312895 h 2575112"/>
                <a:gd name="connsiteX177" fmla="*/ 2675965 w 5177118"/>
                <a:gd name="connsiteY177" fmla="*/ 2292724 h 2575112"/>
                <a:gd name="connsiteX178" fmla="*/ 2615453 w 5177118"/>
                <a:gd name="connsiteY178" fmla="*/ 2279277 h 2575112"/>
                <a:gd name="connsiteX179" fmla="*/ 2420471 w 5177118"/>
                <a:gd name="connsiteY179" fmla="*/ 2265830 h 2575112"/>
                <a:gd name="connsiteX180" fmla="*/ 2386853 w 5177118"/>
                <a:gd name="connsiteY180" fmla="*/ 2259106 h 2575112"/>
                <a:gd name="connsiteX181" fmla="*/ 2286000 w 5177118"/>
                <a:gd name="connsiteY181" fmla="*/ 2272553 h 2575112"/>
                <a:gd name="connsiteX182" fmla="*/ 2259106 w 5177118"/>
                <a:gd name="connsiteY182" fmla="*/ 2279277 h 2575112"/>
                <a:gd name="connsiteX183" fmla="*/ 2185147 w 5177118"/>
                <a:gd name="connsiteY183" fmla="*/ 2272553 h 2575112"/>
                <a:gd name="connsiteX184" fmla="*/ 2070847 w 5177118"/>
                <a:gd name="connsiteY184" fmla="*/ 2259106 h 2575112"/>
                <a:gd name="connsiteX185" fmla="*/ 1707776 w 5177118"/>
                <a:gd name="connsiteY185" fmla="*/ 2245659 h 2575112"/>
                <a:gd name="connsiteX186" fmla="*/ 1674159 w 5177118"/>
                <a:gd name="connsiteY186" fmla="*/ 2232212 h 2575112"/>
                <a:gd name="connsiteX187" fmla="*/ 1633818 w 5177118"/>
                <a:gd name="connsiteY187" fmla="*/ 2225489 h 2575112"/>
                <a:gd name="connsiteX188" fmla="*/ 1600200 w 5177118"/>
                <a:gd name="connsiteY188" fmla="*/ 2218765 h 2575112"/>
                <a:gd name="connsiteX189" fmla="*/ 1465729 w 5177118"/>
                <a:gd name="connsiteY189" fmla="*/ 2198595 h 2575112"/>
                <a:gd name="connsiteX190" fmla="*/ 1371600 w 5177118"/>
                <a:gd name="connsiteY190" fmla="*/ 2178424 h 2575112"/>
                <a:gd name="connsiteX191" fmla="*/ 1297641 w 5177118"/>
                <a:gd name="connsiteY191" fmla="*/ 2164977 h 2575112"/>
                <a:gd name="connsiteX192" fmla="*/ 1163171 w 5177118"/>
                <a:gd name="connsiteY192" fmla="*/ 2151530 h 2575112"/>
                <a:gd name="connsiteX193" fmla="*/ 1116106 w 5177118"/>
                <a:gd name="connsiteY193" fmla="*/ 2144806 h 2575112"/>
                <a:gd name="connsiteX194" fmla="*/ 1062318 w 5177118"/>
                <a:gd name="connsiteY194" fmla="*/ 2131359 h 2575112"/>
                <a:gd name="connsiteX195" fmla="*/ 1001806 w 5177118"/>
                <a:gd name="connsiteY195" fmla="*/ 2138083 h 2575112"/>
                <a:gd name="connsiteX196" fmla="*/ 988359 w 5177118"/>
                <a:gd name="connsiteY196" fmla="*/ 2158253 h 2575112"/>
                <a:gd name="connsiteX197" fmla="*/ 974912 w 5177118"/>
                <a:gd name="connsiteY197" fmla="*/ 2198595 h 2575112"/>
                <a:gd name="connsiteX198" fmla="*/ 995082 w 5177118"/>
                <a:gd name="connsiteY198" fmla="*/ 2212042 h 2575112"/>
                <a:gd name="connsiteX199" fmla="*/ 968188 w 5177118"/>
                <a:gd name="connsiteY199" fmla="*/ 2225489 h 2575112"/>
                <a:gd name="connsiteX200" fmla="*/ 927847 w 5177118"/>
                <a:gd name="connsiteY200" fmla="*/ 2238936 h 2575112"/>
                <a:gd name="connsiteX201" fmla="*/ 847165 w 5177118"/>
                <a:gd name="connsiteY201" fmla="*/ 2232212 h 2575112"/>
                <a:gd name="connsiteX202" fmla="*/ 766482 w 5177118"/>
                <a:gd name="connsiteY202" fmla="*/ 2218765 h 2575112"/>
                <a:gd name="connsiteX203" fmla="*/ 510988 w 5177118"/>
                <a:gd name="connsiteY203" fmla="*/ 2218765 h 2575112"/>
                <a:gd name="connsiteX204" fmla="*/ 504265 w 5177118"/>
                <a:gd name="connsiteY204" fmla="*/ 2198595 h 2575112"/>
                <a:gd name="connsiteX205" fmla="*/ 510988 w 5177118"/>
                <a:gd name="connsiteY205" fmla="*/ 2164977 h 2575112"/>
                <a:gd name="connsiteX206" fmla="*/ 537882 w 5177118"/>
                <a:gd name="connsiteY206" fmla="*/ 2124636 h 2575112"/>
                <a:gd name="connsiteX207" fmla="*/ 544606 w 5177118"/>
                <a:gd name="connsiteY207" fmla="*/ 2104465 h 2575112"/>
                <a:gd name="connsiteX208" fmla="*/ 537882 w 5177118"/>
                <a:gd name="connsiteY208" fmla="*/ 2084295 h 2575112"/>
                <a:gd name="connsiteX209" fmla="*/ 490818 w 5177118"/>
                <a:gd name="connsiteY209" fmla="*/ 2064124 h 2575112"/>
                <a:gd name="connsiteX210" fmla="*/ 470647 w 5177118"/>
                <a:gd name="connsiteY210" fmla="*/ 2057400 h 2575112"/>
                <a:gd name="connsiteX211" fmla="*/ 450476 w 5177118"/>
                <a:gd name="connsiteY211" fmla="*/ 2043953 h 2575112"/>
                <a:gd name="connsiteX212" fmla="*/ 389965 w 5177118"/>
                <a:gd name="connsiteY212" fmla="*/ 2037230 h 2575112"/>
                <a:gd name="connsiteX213" fmla="*/ 329453 w 5177118"/>
                <a:gd name="connsiteY213" fmla="*/ 2017059 h 2575112"/>
                <a:gd name="connsiteX214" fmla="*/ 309282 w 5177118"/>
                <a:gd name="connsiteY214" fmla="*/ 2010336 h 2575112"/>
                <a:gd name="connsiteX215" fmla="*/ 268941 w 5177118"/>
                <a:gd name="connsiteY215" fmla="*/ 1983442 h 2575112"/>
                <a:gd name="connsiteX216" fmla="*/ 248771 w 5177118"/>
                <a:gd name="connsiteY216" fmla="*/ 1969995 h 2575112"/>
                <a:gd name="connsiteX217" fmla="*/ 228600 w 5177118"/>
                <a:gd name="connsiteY217" fmla="*/ 1963271 h 2575112"/>
                <a:gd name="connsiteX218" fmla="*/ 188259 w 5177118"/>
                <a:gd name="connsiteY218" fmla="*/ 1943100 h 2575112"/>
                <a:gd name="connsiteX219" fmla="*/ 174812 w 5177118"/>
                <a:gd name="connsiteY219" fmla="*/ 1922930 h 2575112"/>
                <a:gd name="connsiteX220" fmla="*/ 154641 w 5177118"/>
                <a:gd name="connsiteY220" fmla="*/ 1916206 h 2575112"/>
                <a:gd name="connsiteX221" fmla="*/ 134471 w 5177118"/>
                <a:gd name="connsiteY221" fmla="*/ 1902759 h 2575112"/>
                <a:gd name="connsiteX222" fmla="*/ 107576 w 5177118"/>
                <a:gd name="connsiteY222" fmla="*/ 1862418 h 2575112"/>
                <a:gd name="connsiteX223" fmla="*/ 94129 w 5177118"/>
                <a:gd name="connsiteY223" fmla="*/ 1842248 h 2575112"/>
                <a:gd name="connsiteX224" fmla="*/ 87406 w 5177118"/>
                <a:gd name="connsiteY224" fmla="*/ 1822077 h 2575112"/>
                <a:gd name="connsiteX225" fmla="*/ 67235 w 5177118"/>
                <a:gd name="connsiteY225" fmla="*/ 1801906 h 2575112"/>
                <a:gd name="connsiteX226" fmla="*/ 73959 w 5177118"/>
                <a:gd name="connsiteY226" fmla="*/ 1741395 h 2575112"/>
                <a:gd name="connsiteX227" fmla="*/ 80682 w 5177118"/>
                <a:gd name="connsiteY227" fmla="*/ 1714500 h 2575112"/>
                <a:gd name="connsiteX228" fmla="*/ 100853 w 5177118"/>
                <a:gd name="connsiteY228" fmla="*/ 1694330 h 2575112"/>
                <a:gd name="connsiteX229" fmla="*/ 141194 w 5177118"/>
                <a:gd name="connsiteY229" fmla="*/ 1667436 h 2575112"/>
                <a:gd name="connsiteX230" fmla="*/ 181535 w 5177118"/>
                <a:gd name="connsiteY230" fmla="*/ 1653989 h 2575112"/>
                <a:gd name="connsiteX231" fmla="*/ 208429 w 5177118"/>
                <a:gd name="connsiteY231" fmla="*/ 1647265 h 2575112"/>
                <a:gd name="connsiteX232" fmla="*/ 248771 w 5177118"/>
                <a:gd name="connsiteY232" fmla="*/ 1633818 h 2575112"/>
                <a:gd name="connsiteX233" fmla="*/ 316006 w 5177118"/>
                <a:gd name="connsiteY233" fmla="*/ 1627095 h 2575112"/>
                <a:gd name="connsiteX234" fmla="*/ 336176 w 5177118"/>
                <a:gd name="connsiteY234" fmla="*/ 1613648 h 2575112"/>
                <a:gd name="connsiteX235" fmla="*/ 349624 w 5177118"/>
                <a:gd name="connsiteY235" fmla="*/ 1600200 h 2575112"/>
                <a:gd name="connsiteX236" fmla="*/ 369794 w 5177118"/>
                <a:gd name="connsiteY236" fmla="*/ 1593477 h 2575112"/>
                <a:gd name="connsiteX237" fmla="*/ 416859 w 5177118"/>
                <a:gd name="connsiteY237" fmla="*/ 1566583 h 2575112"/>
                <a:gd name="connsiteX238" fmla="*/ 437029 w 5177118"/>
                <a:gd name="connsiteY238" fmla="*/ 1553136 h 2575112"/>
                <a:gd name="connsiteX239" fmla="*/ 450476 w 5177118"/>
                <a:gd name="connsiteY239" fmla="*/ 1532965 h 2575112"/>
                <a:gd name="connsiteX240" fmla="*/ 463924 w 5177118"/>
                <a:gd name="connsiteY240" fmla="*/ 1485900 h 2575112"/>
                <a:gd name="connsiteX241" fmla="*/ 470647 w 5177118"/>
                <a:gd name="connsiteY241" fmla="*/ 1465730 h 2575112"/>
                <a:gd name="connsiteX242" fmla="*/ 463924 w 5177118"/>
                <a:gd name="connsiteY242" fmla="*/ 1411942 h 2575112"/>
                <a:gd name="connsiteX243" fmla="*/ 450476 w 5177118"/>
                <a:gd name="connsiteY243" fmla="*/ 1371600 h 2575112"/>
                <a:gd name="connsiteX244" fmla="*/ 463924 w 5177118"/>
                <a:gd name="connsiteY244" fmla="*/ 1243853 h 2575112"/>
                <a:gd name="connsiteX245" fmla="*/ 477371 w 5177118"/>
                <a:gd name="connsiteY245" fmla="*/ 1203512 h 2575112"/>
                <a:gd name="connsiteX246" fmla="*/ 497541 w 5177118"/>
                <a:gd name="connsiteY246" fmla="*/ 1183342 h 2575112"/>
                <a:gd name="connsiteX247" fmla="*/ 510988 w 5177118"/>
                <a:gd name="connsiteY247" fmla="*/ 1163171 h 2575112"/>
                <a:gd name="connsiteX248" fmla="*/ 537882 w 5177118"/>
                <a:gd name="connsiteY248" fmla="*/ 1143000 h 2575112"/>
                <a:gd name="connsiteX249" fmla="*/ 578224 w 5177118"/>
                <a:gd name="connsiteY249" fmla="*/ 1116106 h 2575112"/>
                <a:gd name="connsiteX250" fmla="*/ 732865 w 5177118"/>
                <a:gd name="connsiteY250" fmla="*/ 1109383 h 2575112"/>
                <a:gd name="connsiteX251" fmla="*/ 766482 w 5177118"/>
                <a:gd name="connsiteY251" fmla="*/ 1082489 h 2575112"/>
                <a:gd name="connsiteX252" fmla="*/ 779929 w 5177118"/>
                <a:gd name="connsiteY252" fmla="*/ 1042148 h 2575112"/>
                <a:gd name="connsiteX253" fmla="*/ 826994 w 5177118"/>
                <a:gd name="connsiteY253" fmla="*/ 1035424 h 2575112"/>
                <a:gd name="connsiteX254" fmla="*/ 813547 w 5177118"/>
                <a:gd name="connsiteY254" fmla="*/ 1015253 h 2575112"/>
                <a:gd name="connsiteX255" fmla="*/ 800100 w 5177118"/>
                <a:gd name="connsiteY255" fmla="*/ 968189 h 2575112"/>
                <a:gd name="connsiteX256" fmla="*/ 786653 w 5177118"/>
                <a:gd name="connsiteY256" fmla="*/ 927848 h 2575112"/>
                <a:gd name="connsiteX257" fmla="*/ 719418 w 5177118"/>
                <a:gd name="connsiteY257" fmla="*/ 900953 h 2575112"/>
                <a:gd name="connsiteX258" fmla="*/ 672353 w 5177118"/>
                <a:gd name="connsiteY258" fmla="*/ 887506 h 2575112"/>
                <a:gd name="connsiteX259" fmla="*/ 605118 w 5177118"/>
                <a:gd name="connsiteY259" fmla="*/ 853889 h 2575112"/>
                <a:gd name="connsiteX260" fmla="*/ 584947 w 5177118"/>
                <a:gd name="connsiteY260" fmla="*/ 840442 h 2575112"/>
                <a:gd name="connsiteX261" fmla="*/ 531159 w 5177118"/>
                <a:gd name="connsiteY261" fmla="*/ 826995 h 2575112"/>
                <a:gd name="connsiteX262" fmla="*/ 510988 w 5177118"/>
                <a:gd name="connsiteY262" fmla="*/ 820271 h 2575112"/>
                <a:gd name="connsiteX263" fmla="*/ 463924 w 5177118"/>
                <a:gd name="connsiteY263" fmla="*/ 813548 h 2575112"/>
                <a:gd name="connsiteX264" fmla="*/ 430306 w 5177118"/>
                <a:gd name="connsiteY264" fmla="*/ 806824 h 2575112"/>
                <a:gd name="connsiteX265" fmla="*/ 389965 w 5177118"/>
                <a:gd name="connsiteY265" fmla="*/ 800100 h 2575112"/>
                <a:gd name="connsiteX266" fmla="*/ 369794 w 5177118"/>
                <a:gd name="connsiteY266" fmla="*/ 793377 h 2575112"/>
                <a:gd name="connsiteX267" fmla="*/ 342900 w 5177118"/>
                <a:gd name="connsiteY267" fmla="*/ 786653 h 2575112"/>
                <a:gd name="connsiteX268" fmla="*/ 302559 w 5177118"/>
                <a:gd name="connsiteY268" fmla="*/ 773206 h 2575112"/>
                <a:gd name="connsiteX269" fmla="*/ 255494 w 5177118"/>
                <a:gd name="connsiteY269" fmla="*/ 766483 h 2575112"/>
                <a:gd name="connsiteX270" fmla="*/ 235324 w 5177118"/>
                <a:gd name="connsiteY270" fmla="*/ 759759 h 2575112"/>
                <a:gd name="connsiteX271" fmla="*/ 208429 w 5177118"/>
                <a:gd name="connsiteY271" fmla="*/ 753036 h 2575112"/>
                <a:gd name="connsiteX272" fmla="*/ 188259 w 5177118"/>
                <a:gd name="connsiteY272" fmla="*/ 739589 h 2575112"/>
                <a:gd name="connsiteX273" fmla="*/ 168088 w 5177118"/>
                <a:gd name="connsiteY273" fmla="*/ 732865 h 2575112"/>
                <a:gd name="connsiteX274" fmla="*/ 107576 w 5177118"/>
                <a:gd name="connsiteY274" fmla="*/ 699248 h 2575112"/>
                <a:gd name="connsiteX275" fmla="*/ 94129 w 5177118"/>
                <a:gd name="connsiteY275" fmla="*/ 685800 h 2575112"/>
                <a:gd name="connsiteX276" fmla="*/ 73959 w 5177118"/>
                <a:gd name="connsiteY276" fmla="*/ 672353 h 2575112"/>
                <a:gd name="connsiteX277" fmla="*/ 60512 w 5177118"/>
                <a:gd name="connsiteY277" fmla="*/ 652183 h 2575112"/>
                <a:gd name="connsiteX278" fmla="*/ 40341 w 5177118"/>
                <a:gd name="connsiteY278" fmla="*/ 632012 h 2575112"/>
                <a:gd name="connsiteX279" fmla="*/ 6724 w 5177118"/>
                <a:gd name="connsiteY279" fmla="*/ 591671 h 2575112"/>
                <a:gd name="connsiteX280" fmla="*/ 0 w 5177118"/>
                <a:gd name="connsiteY280" fmla="*/ 571500 h 2575112"/>
                <a:gd name="connsiteX281" fmla="*/ 20171 w 5177118"/>
                <a:gd name="connsiteY281" fmla="*/ 504265 h 2575112"/>
                <a:gd name="connsiteX282" fmla="*/ 40341 w 5177118"/>
                <a:gd name="connsiteY282" fmla="*/ 490818 h 2575112"/>
                <a:gd name="connsiteX283" fmla="*/ 67235 w 5177118"/>
                <a:gd name="connsiteY283" fmla="*/ 484095 h 2575112"/>
                <a:gd name="connsiteX284" fmla="*/ 107576 w 5177118"/>
                <a:gd name="connsiteY284" fmla="*/ 450477 h 2575112"/>
                <a:gd name="connsiteX285" fmla="*/ 147918 w 5177118"/>
                <a:gd name="connsiteY285" fmla="*/ 437030 h 2575112"/>
                <a:gd name="connsiteX286" fmla="*/ 174812 w 5177118"/>
                <a:gd name="connsiteY286" fmla="*/ 423583 h 2575112"/>
                <a:gd name="connsiteX287" fmla="*/ 228600 w 5177118"/>
                <a:gd name="connsiteY287" fmla="*/ 416859 h 2575112"/>
                <a:gd name="connsiteX288" fmla="*/ 309282 w 5177118"/>
                <a:gd name="connsiteY288" fmla="*/ 423583 h 2575112"/>
                <a:gd name="connsiteX289" fmla="*/ 349624 w 5177118"/>
                <a:gd name="connsiteY289" fmla="*/ 443753 h 2575112"/>
                <a:gd name="connsiteX290" fmla="*/ 443753 w 5177118"/>
                <a:gd name="connsiteY290" fmla="*/ 470648 h 2575112"/>
                <a:gd name="connsiteX291" fmla="*/ 510988 w 5177118"/>
                <a:gd name="connsiteY291" fmla="*/ 490818 h 2575112"/>
                <a:gd name="connsiteX292" fmla="*/ 531159 w 5177118"/>
                <a:gd name="connsiteY292" fmla="*/ 497542 h 2575112"/>
                <a:gd name="connsiteX293" fmla="*/ 632012 w 5177118"/>
                <a:gd name="connsiteY293" fmla="*/ 490818 h 2575112"/>
                <a:gd name="connsiteX294" fmla="*/ 685800 w 5177118"/>
                <a:gd name="connsiteY294" fmla="*/ 477371 h 2575112"/>
                <a:gd name="connsiteX295" fmla="*/ 746312 w 5177118"/>
                <a:gd name="connsiteY295" fmla="*/ 463924 h 2575112"/>
                <a:gd name="connsiteX296" fmla="*/ 766482 w 5177118"/>
                <a:gd name="connsiteY296" fmla="*/ 457200 h 2575112"/>
                <a:gd name="connsiteX297" fmla="*/ 860612 w 5177118"/>
                <a:gd name="connsiteY297" fmla="*/ 437030 h 2575112"/>
                <a:gd name="connsiteX298" fmla="*/ 900953 w 5177118"/>
                <a:gd name="connsiteY298" fmla="*/ 423583 h 2575112"/>
                <a:gd name="connsiteX299" fmla="*/ 927847 w 5177118"/>
                <a:gd name="connsiteY299" fmla="*/ 410136 h 2575112"/>
                <a:gd name="connsiteX300" fmla="*/ 968188 w 5177118"/>
                <a:gd name="connsiteY300" fmla="*/ 383242 h 2575112"/>
                <a:gd name="connsiteX301" fmla="*/ 988359 w 5177118"/>
                <a:gd name="connsiteY301" fmla="*/ 369795 h 2575112"/>
                <a:gd name="connsiteX302" fmla="*/ 1008529 w 5177118"/>
                <a:gd name="connsiteY302" fmla="*/ 363071 h 2575112"/>
                <a:gd name="connsiteX303" fmla="*/ 1021976 w 5177118"/>
                <a:gd name="connsiteY303" fmla="*/ 342900 h 2575112"/>
                <a:gd name="connsiteX304" fmla="*/ 1035424 w 5177118"/>
                <a:gd name="connsiteY304" fmla="*/ 329453 h 2575112"/>
                <a:gd name="connsiteX305" fmla="*/ 1042147 w 5177118"/>
                <a:gd name="connsiteY305" fmla="*/ 302559 h 2575112"/>
                <a:gd name="connsiteX306" fmla="*/ 1062318 w 5177118"/>
                <a:gd name="connsiteY306" fmla="*/ 255495 h 2575112"/>
                <a:gd name="connsiteX307" fmla="*/ 1082488 w 5177118"/>
                <a:gd name="connsiteY307" fmla="*/ 208430 h 2575112"/>
                <a:gd name="connsiteX308" fmla="*/ 1095935 w 5177118"/>
                <a:gd name="connsiteY308" fmla="*/ 154642 h 2575112"/>
                <a:gd name="connsiteX309" fmla="*/ 1102659 w 5177118"/>
                <a:gd name="connsiteY309" fmla="*/ 73959 h 2575112"/>
                <a:gd name="connsiteX310" fmla="*/ 1109382 w 5177118"/>
                <a:gd name="connsiteY310" fmla="*/ 47065 h 2575112"/>
                <a:gd name="connsiteX311" fmla="*/ 1116106 w 5177118"/>
                <a:gd name="connsiteY311" fmla="*/ 26895 h 2575112"/>
                <a:gd name="connsiteX312" fmla="*/ 1156447 w 5177118"/>
                <a:gd name="connsiteY312" fmla="*/ 13448 h 2575112"/>
                <a:gd name="connsiteX313" fmla="*/ 1243853 w 5177118"/>
                <a:gd name="connsiteY313" fmla="*/ 0 h 2575112"/>
                <a:gd name="connsiteX314" fmla="*/ 1331259 w 5177118"/>
                <a:gd name="connsiteY314" fmla="*/ 6724 h 2575112"/>
                <a:gd name="connsiteX315" fmla="*/ 1385047 w 5177118"/>
                <a:gd name="connsiteY315" fmla="*/ 20171 h 2575112"/>
                <a:gd name="connsiteX316" fmla="*/ 1411941 w 5177118"/>
                <a:gd name="connsiteY316" fmla="*/ 26895 h 2575112"/>
                <a:gd name="connsiteX317" fmla="*/ 1432112 w 5177118"/>
                <a:gd name="connsiteY317" fmla="*/ 40342 h 2575112"/>
                <a:gd name="connsiteX318" fmla="*/ 1479176 w 5177118"/>
                <a:gd name="connsiteY318" fmla="*/ 53789 h 2575112"/>
                <a:gd name="connsiteX319" fmla="*/ 1532965 w 5177118"/>
                <a:gd name="connsiteY319" fmla="*/ 73959 h 2575112"/>
                <a:gd name="connsiteX320" fmla="*/ 1553135 w 5177118"/>
                <a:gd name="connsiteY320" fmla="*/ 80683 h 2575112"/>
                <a:gd name="connsiteX321" fmla="*/ 1606924 w 5177118"/>
                <a:gd name="connsiteY321" fmla="*/ 87406 h 2575112"/>
                <a:gd name="connsiteX322" fmla="*/ 1667888 w 5177118"/>
                <a:gd name="connsiteY322" fmla="*/ 152602 h 2575112"/>
                <a:gd name="connsiteX323" fmla="*/ 1780526 w 5177118"/>
                <a:gd name="connsiteY323" fmla="*/ 166426 h 2575112"/>
                <a:gd name="connsiteX324" fmla="*/ 1856450 w 5177118"/>
                <a:gd name="connsiteY324" fmla="*/ 183802 h 2575112"/>
                <a:gd name="connsiteX325" fmla="*/ 1994470 w 5177118"/>
                <a:gd name="connsiteY325" fmla="*/ 194455 h 2575112"/>
                <a:gd name="connsiteX326" fmla="*/ 2126901 w 5177118"/>
                <a:gd name="connsiteY326" fmla="*/ 194832 h 2575112"/>
                <a:gd name="connsiteX327" fmla="*/ 2155005 w 5177118"/>
                <a:gd name="connsiteY327" fmla="*/ 232756 h 2575112"/>
                <a:gd name="connsiteX328" fmla="*/ 2175175 w 5177118"/>
                <a:gd name="connsiteY328" fmla="*/ 220895 h 2575112"/>
                <a:gd name="connsiteX329" fmla="*/ 2238029 w 5177118"/>
                <a:gd name="connsiteY329" fmla="*/ 255268 h 2575112"/>
                <a:gd name="connsiteX330" fmla="*/ 2305641 w 5177118"/>
                <a:gd name="connsiteY330" fmla="*/ 262370 h 2575112"/>
                <a:gd name="connsiteX331" fmla="*/ 2383528 w 5177118"/>
                <a:gd name="connsiteY331" fmla="*/ 271057 h 2575112"/>
                <a:gd name="connsiteX332" fmla="*/ 2448045 w 5177118"/>
                <a:gd name="connsiteY332" fmla="*/ 277781 h 2575112"/>
                <a:gd name="connsiteX333" fmla="*/ 2475392 w 5177118"/>
                <a:gd name="connsiteY333" fmla="*/ 282540 h 2575112"/>
                <a:gd name="connsiteX334" fmla="*/ 2498735 w 5177118"/>
                <a:gd name="connsiteY334" fmla="*/ 278990 h 2575112"/>
                <a:gd name="connsiteX335" fmla="*/ 2528802 w 5177118"/>
                <a:gd name="connsiteY335" fmla="*/ 292436 h 2575112"/>
                <a:gd name="connsiteX336" fmla="*/ 2548972 w 5177118"/>
                <a:gd name="connsiteY336" fmla="*/ 283749 h 2575112"/>
                <a:gd name="connsiteX337" fmla="*/ 2583799 w 5177118"/>
                <a:gd name="connsiteY337" fmla="*/ 283371 h 2575112"/>
                <a:gd name="connsiteX338" fmla="*/ 2622630 w 5177118"/>
                <a:gd name="connsiteY338" fmla="*/ 284958 h 2575112"/>
                <a:gd name="connsiteX339" fmla="*/ 2712831 w 5177118"/>
                <a:gd name="connsiteY339" fmla="*/ 293267 h 2575112"/>
                <a:gd name="connsiteX340" fmla="*/ 2746071 w 5177118"/>
                <a:gd name="connsiteY340" fmla="*/ 284579 h 2575112"/>
                <a:gd name="connsiteX341" fmla="*/ 2789737 w 5177118"/>
                <a:gd name="connsiteY341" fmla="*/ 306714 h 2575112"/>
                <a:gd name="connsiteX342" fmla="*/ 2794495 w 5177118"/>
                <a:gd name="connsiteY342" fmla="*/ 298026 h 2575112"/>
                <a:gd name="connsiteX343" fmla="*/ 2809982 w 5177118"/>
                <a:gd name="connsiteY343" fmla="*/ 301199 h 2575112"/>
                <a:gd name="connsiteX344" fmla="*/ 2879181 w 5177118"/>
                <a:gd name="connsiteY344" fmla="*/ 287375 h 2575112"/>
                <a:gd name="connsiteX345" fmla="*/ 2965682 w 5177118"/>
                <a:gd name="connsiteY345" fmla="*/ 328699 h 2575112"/>
                <a:gd name="connsiteX346" fmla="*/ 3035183 w 5177118"/>
                <a:gd name="connsiteY346" fmla="*/ 383242 h 2575112"/>
                <a:gd name="connsiteX347" fmla="*/ 3006702 w 5177118"/>
                <a:gd name="connsiteY347" fmla="*/ 364280 h 2575112"/>
                <a:gd name="connsiteX348" fmla="*/ 3079376 w 5177118"/>
                <a:gd name="connsiteY348" fmla="*/ 403412 h 2575112"/>
                <a:gd name="connsiteX349" fmla="*/ 3059206 w 5177118"/>
                <a:gd name="connsiteY349" fmla="*/ 410136 h 2575112"/>
                <a:gd name="connsiteX350" fmla="*/ 3065929 w 5177118"/>
                <a:gd name="connsiteY350" fmla="*/ 437030 h 2575112"/>
                <a:gd name="connsiteX351" fmla="*/ 3106271 w 5177118"/>
                <a:gd name="connsiteY351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5009029 w 5177118"/>
                <a:gd name="connsiteY84" fmla="*/ 1324536 h 2575112"/>
                <a:gd name="connsiteX85" fmla="*/ 5029200 w 5177118"/>
                <a:gd name="connsiteY85" fmla="*/ 1304365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48518 w 5177118"/>
                <a:gd name="connsiteY92" fmla="*/ 1499348 h 2575112"/>
                <a:gd name="connsiteX93" fmla="*/ 4941794 w 5177118"/>
                <a:gd name="connsiteY93" fmla="*/ 1519518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96329 w 5177118"/>
                <a:gd name="connsiteY84" fmla="*/ 1264211 h 2575112"/>
                <a:gd name="connsiteX85" fmla="*/ 5029200 w 5177118"/>
                <a:gd name="connsiteY85" fmla="*/ 1304365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48518 w 5177118"/>
                <a:gd name="connsiteY92" fmla="*/ 1499348 h 2575112"/>
                <a:gd name="connsiteX93" fmla="*/ 4941794 w 5177118"/>
                <a:gd name="connsiteY93" fmla="*/ 1519518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79097 w 5177118"/>
                <a:gd name="connsiteY80" fmla="*/ 11712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96329 w 5177118"/>
                <a:gd name="connsiteY84" fmla="*/ 1264211 h 2575112"/>
                <a:gd name="connsiteX85" fmla="*/ 5045075 w 5177118"/>
                <a:gd name="connsiteY85" fmla="*/ 1282140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48518 w 5177118"/>
                <a:gd name="connsiteY92" fmla="*/ 1499348 h 2575112"/>
                <a:gd name="connsiteX93" fmla="*/ 4941794 w 5177118"/>
                <a:gd name="connsiteY93" fmla="*/ 1519518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34647 w 5177118"/>
                <a:gd name="connsiteY80" fmla="*/ 1183902 h 2575112"/>
                <a:gd name="connsiteX81" fmla="*/ 4584513 w 5177118"/>
                <a:gd name="connsiteY81" fmla="*/ 12330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96329 w 5177118"/>
                <a:gd name="connsiteY84" fmla="*/ 1264211 h 2575112"/>
                <a:gd name="connsiteX85" fmla="*/ 5045075 w 5177118"/>
                <a:gd name="connsiteY85" fmla="*/ 1282140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48518 w 5177118"/>
                <a:gd name="connsiteY92" fmla="*/ 1499348 h 2575112"/>
                <a:gd name="connsiteX93" fmla="*/ 4941794 w 5177118"/>
                <a:gd name="connsiteY93" fmla="*/ 1519518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34647 w 5177118"/>
                <a:gd name="connsiteY80" fmla="*/ 1183902 h 2575112"/>
                <a:gd name="connsiteX81" fmla="*/ 4581338 w 5177118"/>
                <a:gd name="connsiteY81" fmla="*/ 12457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96329 w 5177118"/>
                <a:gd name="connsiteY84" fmla="*/ 1264211 h 2575112"/>
                <a:gd name="connsiteX85" fmla="*/ 5045075 w 5177118"/>
                <a:gd name="connsiteY85" fmla="*/ 1282140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48518 w 5177118"/>
                <a:gd name="connsiteY92" fmla="*/ 1499348 h 2575112"/>
                <a:gd name="connsiteX93" fmla="*/ 4941794 w 5177118"/>
                <a:gd name="connsiteY93" fmla="*/ 1519518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34647 w 5177118"/>
                <a:gd name="connsiteY80" fmla="*/ 1183902 h 2575112"/>
                <a:gd name="connsiteX81" fmla="*/ 4581338 w 5177118"/>
                <a:gd name="connsiteY81" fmla="*/ 12457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96329 w 5177118"/>
                <a:gd name="connsiteY84" fmla="*/ 1264211 h 2575112"/>
                <a:gd name="connsiteX85" fmla="*/ 5045075 w 5177118"/>
                <a:gd name="connsiteY85" fmla="*/ 1282140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19943 w 5177118"/>
                <a:gd name="connsiteY92" fmla="*/ 1473948 h 2575112"/>
                <a:gd name="connsiteX93" fmla="*/ 4941794 w 5177118"/>
                <a:gd name="connsiteY93" fmla="*/ 1519518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  <a:gd name="connsiteX0" fmla="*/ 3106271 w 5177118"/>
                <a:gd name="connsiteY0" fmla="*/ 437030 h 2575112"/>
                <a:gd name="connsiteX1" fmla="*/ 3086100 w 5177118"/>
                <a:gd name="connsiteY1" fmla="*/ 470648 h 2575112"/>
                <a:gd name="connsiteX2" fmla="*/ 3086100 w 5177118"/>
                <a:gd name="connsiteY2" fmla="*/ 551330 h 2575112"/>
                <a:gd name="connsiteX3" fmla="*/ 3099547 w 5177118"/>
                <a:gd name="connsiteY3" fmla="*/ 571500 h 2575112"/>
                <a:gd name="connsiteX4" fmla="*/ 3166782 w 5177118"/>
                <a:gd name="connsiteY4" fmla="*/ 598395 h 2575112"/>
                <a:gd name="connsiteX5" fmla="*/ 3207124 w 5177118"/>
                <a:gd name="connsiteY5" fmla="*/ 611842 h 2575112"/>
                <a:gd name="connsiteX6" fmla="*/ 3227294 w 5177118"/>
                <a:gd name="connsiteY6" fmla="*/ 618565 h 2575112"/>
                <a:gd name="connsiteX7" fmla="*/ 3294529 w 5177118"/>
                <a:gd name="connsiteY7" fmla="*/ 611842 h 2575112"/>
                <a:gd name="connsiteX8" fmla="*/ 3334871 w 5177118"/>
                <a:gd name="connsiteY8" fmla="*/ 598395 h 2575112"/>
                <a:gd name="connsiteX9" fmla="*/ 3355041 w 5177118"/>
                <a:gd name="connsiteY9" fmla="*/ 591671 h 2575112"/>
                <a:gd name="connsiteX10" fmla="*/ 3375212 w 5177118"/>
                <a:gd name="connsiteY10" fmla="*/ 598395 h 2575112"/>
                <a:gd name="connsiteX11" fmla="*/ 3361765 w 5177118"/>
                <a:gd name="connsiteY11" fmla="*/ 685800 h 2575112"/>
                <a:gd name="connsiteX12" fmla="*/ 3368488 w 5177118"/>
                <a:gd name="connsiteY12" fmla="*/ 779930 h 2575112"/>
                <a:gd name="connsiteX13" fmla="*/ 3381935 w 5177118"/>
                <a:gd name="connsiteY13" fmla="*/ 820271 h 2575112"/>
                <a:gd name="connsiteX14" fmla="*/ 3402106 w 5177118"/>
                <a:gd name="connsiteY14" fmla="*/ 833718 h 2575112"/>
                <a:gd name="connsiteX15" fmla="*/ 3422276 w 5177118"/>
                <a:gd name="connsiteY15" fmla="*/ 853889 h 2575112"/>
                <a:gd name="connsiteX16" fmla="*/ 3462618 w 5177118"/>
                <a:gd name="connsiteY16" fmla="*/ 867336 h 2575112"/>
                <a:gd name="connsiteX17" fmla="*/ 3489512 w 5177118"/>
                <a:gd name="connsiteY17" fmla="*/ 860612 h 2575112"/>
                <a:gd name="connsiteX18" fmla="*/ 3502959 w 5177118"/>
                <a:gd name="connsiteY18" fmla="*/ 833718 h 2575112"/>
                <a:gd name="connsiteX19" fmla="*/ 3516406 w 5177118"/>
                <a:gd name="connsiteY19" fmla="*/ 766483 h 2575112"/>
                <a:gd name="connsiteX20" fmla="*/ 3529853 w 5177118"/>
                <a:gd name="connsiteY20" fmla="*/ 665630 h 2575112"/>
                <a:gd name="connsiteX21" fmla="*/ 3543300 w 5177118"/>
                <a:gd name="connsiteY21" fmla="*/ 645459 h 2575112"/>
                <a:gd name="connsiteX22" fmla="*/ 3570194 w 5177118"/>
                <a:gd name="connsiteY22" fmla="*/ 611842 h 2575112"/>
                <a:gd name="connsiteX23" fmla="*/ 3583641 w 5177118"/>
                <a:gd name="connsiteY23" fmla="*/ 591671 h 2575112"/>
                <a:gd name="connsiteX24" fmla="*/ 3603812 w 5177118"/>
                <a:gd name="connsiteY24" fmla="*/ 584948 h 2575112"/>
                <a:gd name="connsiteX25" fmla="*/ 3745006 w 5177118"/>
                <a:gd name="connsiteY25" fmla="*/ 591671 h 2575112"/>
                <a:gd name="connsiteX26" fmla="*/ 3778624 w 5177118"/>
                <a:gd name="connsiteY26" fmla="*/ 598395 h 2575112"/>
                <a:gd name="connsiteX27" fmla="*/ 3859306 w 5177118"/>
                <a:gd name="connsiteY27" fmla="*/ 605118 h 2575112"/>
                <a:gd name="connsiteX28" fmla="*/ 3879476 w 5177118"/>
                <a:gd name="connsiteY28" fmla="*/ 618565 h 2575112"/>
                <a:gd name="connsiteX29" fmla="*/ 3892924 w 5177118"/>
                <a:gd name="connsiteY29" fmla="*/ 692524 h 2575112"/>
                <a:gd name="connsiteX30" fmla="*/ 3913094 w 5177118"/>
                <a:gd name="connsiteY30" fmla="*/ 712695 h 2575112"/>
                <a:gd name="connsiteX31" fmla="*/ 3933265 w 5177118"/>
                <a:gd name="connsiteY31" fmla="*/ 719418 h 2575112"/>
                <a:gd name="connsiteX32" fmla="*/ 3980329 w 5177118"/>
                <a:gd name="connsiteY32" fmla="*/ 726142 h 2575112"/>
                <a:gd name="connsiteX33" fmla="*/ 4007224 w 5177118"/>
                <a:gd name="connsiteY33" fmla="*/ 719418 h 2575112"/>
                <a:gd name="connsiteX34" fmla="*/ 4034118 w 5177118"/>
                <a:gd name="connsiteY34" fmla="*/ 679077 h 2575112"/>
                <a:gd name="connsiteX35" fmla="*/ 4067735 w 5177118"/>
                <a:gd name="connsiteY35" fmla="*/ 645459 h 2575112"/>
                <a:gd name="connsiteX36" fmla="*/ 4121524 w 5177118"/>
                <a:gd name="connsiteY36" fmla="*/ 611842 h 2575112"/>
                <a:gd name="connsiteX37" fmla="*/ 4141694 w 5177118"/>
                <a:gd name="connsiteY37" fmla="*/ 605118 h 2575112"/>
                <a:gd name="connsiteX38" fmla="*/ 4215653 w 5177118"/>
                <a:gd name="connsiteY38" fmla="*/ 611842 h 2575112"/>
                <a:gd name="connsiteX39" fmla="*/ 4208929 w 5177118"/>
                <a:gd name="connsiteY39" fmla="*/ 645459 h 2575112"/>
                <a:gd name="connsiteX40" fmla="*/ 4161865 w 5177118"/>
                <a:gd name="connsiteY40" fmla="*/ 699248 h 2575112"/>
                <a:gd name="connsiteX41" fmla="*/ 4148418 w 5177118"/>
                <a:gd name="connsiteY41" fmla="*/ 719418 h 2575112"/>
                <a:gd name="connsiteX42" fmla="*/ 4155141 w 5177118"/>
                <a:gd name="connsiteY42" fmla="*/ 739589 h 2575112"/>
                <a:gd name="connsiteX43" fmla="*/ 4215653 w 5177118"/>
                <a:gd name="connsiteY43" fmla="*/ 719418 h 2575112"/>
                <a:gd name="connsiteX44" fmla="*/ 4249271 w 5177118"/>
                <a:gd name="connsiteY44" fmla="*/ 685800 h 2575112"/>
                <a:gd name="connsiteX45" fmla="*/ 4289612 w 5177118"/>
                <a:gd name="connsiteY45" fmla="*/ 672353 h 2575112"/>
                <a:gd name="connsiteX46" fmla="*/ 4276165 w 5177118"/>
                <a:gd name="connsiteY46" fmla="*/ 719418 h 2575112"/>
                <a:gd name="connsiteX47" fmla="*/ 4249271 w 5177118"/>
                <a:gd name="connsiteY47" fmla="*/ 759759 h 2575112"/>
                <a:gd name="connsiteX48" fmla="*/ 4174751 w 5177118"/>
                <a:gd name="connsiteY48" fmla="*/ 841002 h 2575112"/>
                <a:gd name="connsiteX49" fmla="*/ 4174751 w 5177118"/>
                <a:gd name="connsiteY49" fmla="*/ 891989 h 2575112"/>
                <a:gd name="connsiteX50" fmla="*/ 4229847 w 5177118"/>
                <a:gd name="connsiteY50" fmla="*/ 889187 h 2575112"/>
                <a:gd name="connsiteX51" fmla="*/ 4269441 w 5177118"/>
                <a:gd name="connsiteY51" fmla="*/ 853889 h 2575112"/>
                <a:gd name="connsiteX52" fmla="*/ 4296335 w 5177118"/>
                <a:gd name="connsiteY52" fmla="*/ 813548 h 2575112"/>
                <a:gd name="connsiteX53" fmla="*/ 4329953 w 5177118"/>
                <a:gd name="connsiteY53" fmla="*/ 793377 h 2575112"/>
                <a:gd name="connsiteX54" fmla="*/ 4413063 w 5177118"/>
                <a:gd name="connsiteY54" fmla="*/ 778249 h 2575112"/>
                <a:gd name="connsiteX55" fmla="*/ 4457700 w 5177118"/>
                <a:gd name="connsiteY55" fmla="*/ 826995 h 2575112"/>
                <a:gd name="connsiteX56" fmla="*/ 4458821 w 5177118"/>
                <a:gd name="connsiteY56" fmla="*/ 849593 h 2575112"/>
                <a:gd name="connsiteX57" fmla="*/ 4419040 w 5177118"/>
                <a:gd name="connsiteY57" fmla="*/ 897965 h 2575112"/>
                <a:gd name="connsiteX58" fmla="*/ 4361890 w 5177118"/>
                <a:gd name="connsiteY58" fmla="*/ 953808 h 2575112"/>
                <a:gd name="connsiteX59" fmla="*/ 4378325 w 5177118"/>
                <a:gd name="connsiteY59" fmla="*/ 1010771 h 2575112"/>
                <a:gd name="connsiteX60" fmla="*/ 4457700 w 5177118"/>
                <a:gd name="connsiteY60" fmla="*/ 974912 h 2575112"/>
                <a:gd name="connsiteX61" fmla="*/ 4518212 w 5177118"/>
                <a:gd name="connsiteY61" fmla="*/ 954742 h 2575112"/>
                <a:gd name="connsiteX62" fmla="*/ 4551829 w 5177118"/>
                <a:gd name="connsiteY62" fmla="*/ 914400 h 2575112"/>
                <a:gd name="connsiteX63" fmla="*/ 4572000 w 5177118"/>
                <a:gd name="connsiteY63" fmla="*/ 894230 h 2575112"/>
                <a:gd name="connsiteX64" fmla="*/ 4612341 w 5177118"/>
                <a:gd name="connsiteY64" fmla="*/ 874059 h 2575112"/>
                <a:gd name="connsiteX65" fmla="*/ 4632512 w 5177118"/>
                <a:gd name="connsiteY65" fmla="*/ 880783 h 2575112"/>
                <a:gd name="connsiteX66" fmla="*/ 4598894 w 5177118"/>
                <a:gd name="connsiteY66" fmla="*/ 961465 h 2575112"/>
                <a:gd name="connsiteX67" fmla="*/ 4578724 w 5177118"/>
                <a:gd name="connsiteY67" fmla="*/ 981636 h 2575112"/>
                <a:gd name="connsiteX68" fmla="*/ 4538382 w 5177118"/>
                <a:gd name="connsiteY68" fmla="*/ 1008530 h 2575112"/>
                <a:gd name="connsiteX69" fmla="*/ 4504765 w 5177118"/>
                <a:gd name="connsiteY69" fmla="*/ 1042148 h 2575112"/>
                <a:gd name="connsiteX70" fmla="*/ 4464424 w 5177118"/>
                <a:gd name="connsiteY70" fmla="*/ 1069042 h 2575112"/>
                <a:gd name="connsiteX71" fmla="*/ 4430806 w 5177118"/>
                <a:gd name="connsiteY71" fmla="*/ 1095936 h 2575112"/>
                <a:gd name="connsiteX72" fmla="*/ 4450976 w 5177118"/>
                <a:gd name="connsiteY72" fmla="*/ 1102659 h 2575112"/>
                <a:gd name="connsiteX73" fmla="*/ 4518212 w 5177118"/>
                <a:gd name="connsiteY73" fmla="*/ 1089212 h 2575112"/>
                <a:gd name="connsiteX74" fmla="*/ 4558553 w 5177118"/>
                <a:gd name="connsiteY74" fmla="*/ 1048871 h 2575112"/>
                <a:gd name="connsiteX75" fmla="*/ 4619065 w 5177118"/>
                <a:gd name="connsiteY75" fmla="*/ 1001806 h 2575112"/>
                <a:gd name="connsiteX76" fmla="*/ 4659406 w 5177118"/>
                <a:gd name="connsiteY76" fmla="*/ 988359 h 2575112"/>
                <a:gd name="connsiteX77" fmla="*/ 4746812 w 5177118"/>
                <a:gd name="connsiteY77" fmla="*/ 1008530 h 2575112"/>
                <a:gd name="connsiteX78" fmla="*/ 4760259 w 5177118"/>
                <a:gd name="connsiteY78" fmla="*/ 1028700 h 2575112"/>
                <a:gd name="connsiteX79" fmla="*/ 4766982 w 5177118"/>
                <a:gd name="connsiteY79" fmla="*/ 1089212 h 2575112"/>
                <a:gd name="connsiteX80" fmla="*/ 4534647 w 5177118"/>
                <a:gd name="connsiteY80" fmla="*/ 1183902 h 2575112"/>
                <a:gd name="connsiteX81" fmla="*/ 4581338 w 5177118"/>
                <a:gd name="connsiteY81" fmla="*/ 1245721 h 2575112"/>
                <a:gd name="connsiteX82" fmla="*/ 4758204 w 5177118"/>
                <a:gd name="connsiteY82" fmla="*/ 1240492 h 2575112"/>
                <a:gd name="connsiteX83" fmla="*/ 4908176 w 5177118"/>
                <a:gd name="connsiteY83" fmla="*/ 1223683 h 2575112"/>
                <a:gd name="connsiteX84" fmla="*/ 4996329 w 5177118"/>
                <a:gd name="connsiteY84" fmla="*/ 1264211 h 2575112"/>
                <a:gd name="connsiteX85" fmla="*/ 5045075 w 5177118"/>
                <a:gd name="connsiteY85" fmla="*/ 1282140 h 2575112"/>
                <a:gd name="connsiteX86" fmla="*/ 5109882 w 5177118"/>
                <a:gd name="connsiteY86" fmla="*/ 1317812 h 2575112"/>
                <a:gd name="connsiteX87" fmla="*/ 5143500 w 5177118"/>
                <a:gd name="connsiteY87" fmla="*/ 1358153 h 2575112"/>
                <a:gd name="connsiteX88" fmla="*/ 5177118 w 5177118"/>
                <a:gd name="connsiteY88" fmla="*/ 1418665 h 2575112"/>
                <a:gd name="connsiteX89" fmla="*/ 5082988 w 5177118"/>
                <a:gd name="connsiteY89" fmla="*/ 1425389 h 2575112"/>
                <a:gd name="connsiteX90" fmla="*/ 5002306 w 5177118"/>
                <a:gd name="connsiteY90" fmla="*/ 1432112 h 2575112"/>
                <a:gd name="connsiteX91" fmla="*/ 4982135 w 5177118"/>
                <a:gd name="connsiteY91" fmla="*/ 1438836 h 2575112"/>
                <a:gd name="connsiteX92" fmla="*/ 4919943 w 5177118"/>
                <a:gd name="connsiteY92" fmla="*/ 1473948 h 2575112"/>
                <a:gd name="connsiteX93" fmla="*/ 4916394 w 5177118"/>
                <a:gd name="connsiteY93" fmla="*/ 1516343 h 2575112"/>
                <a:gd name="connsiteX94" fmla="*/ 4948518 w 5177118"/>
                <a:gd name="connsiteY94" fmla="*/ 1539689 h 2575112"/>
                <a:gd name="connsiteX95" fmla="*/ 4975412 w 5177118"/>
                <a:gd name="connsiteY95" fmla="*/ 1553136 h 2575112"/>
                <a:gd name="connsiteX96" fmla="*/ 5049371 w 5177118"/>
                <a:gd name="connsiteY96" fmla="*/ 1580030 h 2575112"/>
                <a:gd name="connsiteX97" fmla="*/ 5089712 w 5177118"/>
                <a:gd name="connsiteY97" fmla="*/ 1586753 h 2575112"/>
                <a:gd name="connsiteX98" fmla="*/ 5109882 w 5177118"/>
                <a:gd name="connsiteY98" fmla="*/ 1600200 h 2575112"/>
                <a:gd name="connsiteX99" fmla="*/ 5136776 w 5177118"/>
                <a:gd name="connsiteY99" fmla="*/ 1633818 h 2575112"/>
                <a:gd name="connsiteX100" fmla="*/ 5116606 w 5177118"/>
                <a:gd name="connsiteY100" fmla="*/ 1687606 h 2575112"/>
                <a:gd name="connsiteX101" fmla="*/ 5076265 w 5177118"/>
                <a:gd name="connsiteY101" fmla="*/ 1714500 h 2575112"/>
                <a:gd name="connsiteX102" fmla="*/ 5062818 w 5177118"/>
                <a:gd name="connsiteY102" fmla="*/ 1727948 h 2575112"/>
                <a:gd name="connsiteX103" fmla="*/ 5022476 w 5177118"/>
                <a:gd name="connsiteY103" fmla="*/ 1741395 h 2575112"/>
                <a:gd name="connsiteX104" fmla="*/ 4961965 w 5177118"/>
                <a:gd name="connsiteY104" fmla="*/ 1775012 h 2575112"/>
                <a:gd name="connsiteX105" fmla="*/ 4941794 w 5177118"/>
                <a:gd name="connsiteY105" fmla="*/ 1795183 h 2575112"/>
                <a:gd name="connsiteX106" fmla="*/ 4861112 w 5177118"/>
                <a:gd name="connsiteY106" fmla="*/ 1815353 h 2575112"/>
                <a:gd name="connsiteX107" fmla="*/ 4820771 w 5177118"/>
                <a:gd name="connsiteY107" fmla="*/ 1828800 h 2575112"/>
                <a:gd name="connsiteX108" fmla="*/ 4787153 w 5177118"/>
                <a:gd name="connsiteY108" fmla="*/ 1855695 h 2575112"/>
                <a:gd name="connsiteX109" fmla="*/ 4773706 w 5177118"/>
                <a:gd name="connsiteY109" fmla="*/ 1875865 h 2575112"/>
                <a:gd name="connsiteX110" fmla="*/ 4787153 w 5177118"/>
                <a:gd name="connsiteY110" fmla="*/ 1929653 h 2575112"/>
                <a:gd name="connsiteX111" fmla="*/ 4807324 w 5177118"/>
                <a:gd name="connsiteY111" fmla="*/ 1943100 h 2575112"/>
                <a:gd name="connsiteX112" fmla="*/ 4840941 w 5177118"/>
                <a:gd name="connsiteY112" fmla="*/ 1969995 h 2575112"/>
                <a:gd name="connsiteX113" fmla="*/ 4867835 w 5177118"/>
                <a:gd name="connsiteY113" fmla="*/ 1983442 h 2575112"/>
                <a:gd name="connsiteX114" fmla="*/ 4908176 w 5177118"/>
                <a:gd name="connsiteY114" fmla="*/ 1996889 h 2575112"/>
                <a:gd name="connsiteX115" fmla="*/ 4921624 w 5177118"/>
                <a:gd name="connsiteY115" fmla="*/ 2010336 h 2575112"/>
                <a:gd name="connsiteX116" fmla="*/ 4861112 w 5177118"/>
                <a:gd name="connsiteY116" fmla="*/ 2050677 h 2575112"/>
                <a:gd name="connsiteX117" fmla="*/ 4861112 w 5177118"/>
                <a:gd name="connsiteY117" fmla="*/ 2104465 h 2575112"/>
                <a:gd name="connsiteX118" fmla="*/ 4807324 w 5177118"/>
                <a:gd name="connsiteY118" fmla="*/ 2117912 h 2575112"/>
                <a:gd name="connsiteX119" fmla="*/ 4773706 w 5177118"/>
                <a:gd name="connsiteY119" fmla="*/ 2124636 h 2575112"/>
                <a:gd name="connsiteX120" fmla="*/ 4753535 w 5177118"/>
                <a:gd name="connsiteY120" fmla="*/ 2131359 h 2575112"/>
                <a:gd name="connsiteX121" fmla="*/ 4592171 w 5177118"/>
                <a:gd name="connsiteY121" fmla="*/ 2138083 h 2575112"/>
                <a:gd name="connsiteX122" fmla="*/ 4545106 w 5177118"/>
                <a:gd name="connsiteY122" fmla="*/ 2158253 h 2575112"/>
                <a:gd name="connsiteX123" fmla="*/ 4504765 w 5177118"/>
                <a:gd name="connsiteY123" fmla="*/ 2171700 h 2575112"/>
                <a:gd name="connsiteX124" fmla="*/ 4269441 w 5177118"/>
                <a:gd name="connsiteY124" fmla="*/ 2171700 h 2575112"/>
                <a:gd name="connsiteX125" fmla="*/ 4222376 w 5177118"/>
                <a:gd name="connsiteY125" fmla="*/ 2198595 h 2575112"/>
                <a:gd name="connsiteX126" fmla="*/ 4175312 w 5177118"/>
                <a:gd name="connsiteY126" fmla="*/ 2212042 h 2575112"/>
                <a:gd name="connsiteX127" fmla="*/ 4134971 w 5177118"/>
                <a:gd name="connsiteY127" fmla="*/ 2238936 h 2575112"/>
                <a:gd name="connsiteX128" fmla="*/ 4114800 w 5177118"/>
                <a:gd name="connsiteY128" fmla="*/ 2252383 h 2575112"/>
                <a:gd name="connsiteX129" fmla="*/ 4094629 w 5177118"/>
                <a:gd name="connsiteY129" fmla="*/ 2259106 h 2575112"/>
                <a:gd name="connsiteX130" fmla="*/ 4034118 w 5177118"/>
                <a:gd name="connsiteY130" fmla="*/ 2252383 h 2575112"/>
                <a:gd name="connsiteX131" fmla="*/ 4013947 w 5177118"/>
                <a:gd name="connsiteY131" fmla="*/ 2265830 h 2575112"/>
                <a:gd name="connsiteX132" fmla="*/ 3993776 w 5177118"/>
                <a:gd name="connsiteY132" fmla="*/ 2286000 h 2575112"/>
                <a:gd name="connsiteX133" fmla="*/ 3953435 w 5177118"/>
                <a:gd name="connsiteY133" fmla="*/ 2312895 h 2575112"/>
                <a:gd name="connsiteX134" fmla="*/ 3913094 w 5177118"/>
                <a:gd name="connsiteY134" fmla="*/ 2339789 h 2575112"/>
                <a:gd name="connsiteX135" fmla="*/ 3892924 w 5177118"/>
                <a:gd name="connsiteY135" fmla="*/ 2353236 h 2575112"/>
                <a:gd name="connsiteX136" fmla="*/ 3879476 w 5177118"/>
                <a:gd name="connsiteY136" fmla="*/ 2366683 h 2575112"/>
                <a:gd name="connsiteX137" fmla="*/ 3872753 w 5177118"/>
                <a:gd name="connsiteY137" fmla="*/ 2386853 h 2575112"/>
                <a:gd name="connsiteX138" fmla="*/ 3818965 w 5177118"/>
                <a:gd name="connsiteY138" fmla="*/ 2420471 h 2575112"/>
                <a:gd name="connsiteX139" fmla="*/ 3798794 w 5177118"/>
                <a:gd name="connsiteY139" fmla="*/ 2413748 h 2575112"/>
                <a:gd name="connsiteX140" fmla="*/ 3785347 w 5177118"/>
                <a:gd name="connsiteY140" fmla="*/ 2400300 h 2575112"/>
                <a:gd name="connsiteX141" fmla="*/ 3745006 w 5177118"/>
                <a:gd name="connsiteY141" fmla="*/ 2373406 h 2575112"/>
                <a:gd name="connsiteX142" fmla="*/ 3704665 w 5177118"/>
                <a:gd name="connsiteY142" fmla="*/ 2346512 h 2575112"/>
                <a:gd name="connsiteX143" fmla="*/ 3684494 w 5177118"/>
                <a:gd name="connsiteY143" fmla="*/ 2333065 h 2575112"/>
                <a:gd name="connsiteX144" fmla="*/ 3644153 w 5177118"/>
                <a:gd name="connsiteY144" fmla="*/ 2299448 h 2575112"/>
                <a:gd name="connsiteX145" fmla="*/ 3630706 w 5177118"/>
                <a:gd name="connsiteY145" fmla="*/ 2286000 h 2575112"/>
                <a:gd name="connsiteX146" fmla="*/ 3610535 w 5177118"/>
                <a:gd name="connsiteY146" fmla="*/ 2279277 h 2575112"/>
                <a:gd name="connsiteX147" fmla="*/ 3590365 w 5177118"/>
                <a:gd name="connsiteY147" fmla="*/ 2265830 h 2575112"/>
                <a:gd name="connsiteX148" fmla="*/ 3563471 w 5177118"/>
                <a:gd name="connsiteY148" fmla="*/ 2245659 h 2575112"/>
                <a:gd name="connsiteX149" fmla="*/ 3543300 w 5177118"/>
                <a:gd name="connsiteY149" fmla="*/ 2238936 h 2575112"/>
                <a:gd name="connsiteX150" fmla="*/ 3502959 w 5177118"/>
                <a:gd name="connsiteY150" fmla="*/ 2212042 h 2575112"/>
                <a:gd name="connsiteX151" fmla="*/ 3476065 w 5177118"/>
                <a:gd name="connsiteY151" fmla="*/ 2191871 h 2575112"/>
                <a:gd name="connsiteX152" fmla="*/ 3429000 w 5177118"/>
                <a:gd name="connsiteY152" fmla="*/ 2178424 h 2575112"/>
                <a:gd name="connsiteX153" fmla="*/ 3408829 w 5177118"/>
                <a:gd name="connsiteY153" fmla="*/ 2164977 h 2575112"/>
                <a:gd name="connsiteX154" fmla="*/ 3361765 w 5177118"/>
                <a:gd name="connsiteY154" fmla="*/ 2185148 h 2575112"/>
                <a:gd name="connsiteX155" fmla="*/ 3341594 w 5177118"/>
                <a:gd name="connsiteY155" fmla="*/ 2198595 h 2575112"/>
                <a:gd name="connsiteX156" fmla="*/ 3328147 w 5177118"/>
                <a:gd name="connsiteY156" fmla="*/ 2218765 h 2575112"/>
                <a:gd name="connsiteX157" fmla="*/ 3307976 w 5177118"/>
                <a:gd name="connsiteY157" fmla="*/ 2238936 h 2575112"/>
                <a:gd name="connsiteX158" fmla="*/ 3314700 w 5177118"/>
                <a:gd name="connsiteY158" fmla="*/ 2312895 h 2575112"/>
                <a:gd name="connsiteX159" fmla="*/ 3341594 w 5177118"/>
                <a:gd name="connsiteY159" fmla="*/ 2400300 h 2575112"/>
                <a:gd name="connsiteX160" fmla="*/ 3355041 w 5177118"/>
                <a:gd name="connsiteY160" fmla="*/ 2413748 h 2575112"/>
                <a:gd name="connsiteX161" fmla="*/ 3375212 w 5177118"/>
                <a:gd name="connsiteY161" fmla="*/ 2460812 h 2575112"/>
                <a:gd name="connsiteX162" fmla="*/ 3395382 w 5177118"/>
                <a:gd name="connsiteY162" fmla="*/ 2528048 h 2575112"/>
                <a:gd name="connsiteX163" fmla="*/ 3388659 w 5177118"/>
                <a:gd name="connsiteY163" fmla="*/ 2568389 h 2575112"/>
                <a:gd name="connsiteX164" fmla="*/ 3368488 w 5177118"/>
                <a:gd name="connsiteY164" fmla="*/ 2575112 h 2575112"/>
                <a:gd name="connsiteX165" fmla="*/ 3307976 w 5177118"/>
                <a:gd name="connsiteY165" fmla="*/ 2568389 h 2575112"/>
                <a:gd name="connsiteX166" fmla="*/ 3227294 w 5177118"/>
                <a:gd name="connsiteY166" fmla="*/ 2514600 h 2575112"/>
                <a:gd name="connsiteX167" fmla="*/ 3173506 w 5177118"/>
                <a:gd name="connsiteY167" fmla="*/ 2460812 h 2575112"/>
                <a:gd name="connsiteX168" fmla="*/ 3133165 w 5177118"/>
                <a:gd name="connsiteY168" fmla="*/ 2433918 h 2575112"/>
                <a:gd name="connsiteX169" fmla="*/ 3112994 w 5177118"/>
                <a:gd name="connsiteY169" fmla="*/ 2413748 h 2575112"/>
                <a:gd name="connsiteX170" fmla="*/ 3039035 w 5177118"/>
                <a:gd name="connsiteY170" fmla="*/ 2386853 h 2575112"/>
                <a:gd name="connsiteX171" fmla="*/ 2985247 w 5177118"/>
                <a:gd name="connsiteY171" fmla="*/ 2366683 h 2575112"/>
                <a:gd name="connsiteX172" fmla="*/ 2958353 w 5177118"/>
                <a:gd name="connsiteY172" fmla="*/ 2353236 h 2575112"/>
                <a:gd name="connsiteX173" fmla="*/ 2844053 w 5177118"/>
                <a:gd name="connsiteY173" fmla="*/ 2333065 h 2575112"/>
                <a:gd name="connsiteX174" fmla="*/ 2823882 w 5177118"/>
                <a:gd name="connsiteY174" fmla="*/ 2326342 h 2575112"/>
                <a:gd name="connsiteX175" fmla="*/ 2743200 w 5177118"/>
                <a:gd name="connsiteY175" fmla="*/ 2312895 h 2575112"/>
                <a:gd name="connsiteX176" fmla="*/ 2675965 w 5177118"/>
                <a:gd name="connsiteY176" fmla="*/ 2292724 h 2575112"/>
                <a:gd name="connsiteX177" fmla="*/ 2615453 w 5177118"/>
                <a:gd name="connsiteY177" fmla="*/ 2279277 h 2575112"/>
                <a:gd name="connsiteX178" fmla="*/ 2420471 w 5177118"/>
                <a:gd name="connsiteY178" fmla="*/ 2265830 h 2575112"/>
                <a:gd name="connsiteX179" fmla="*/ 2386853 w 5177118"/>
                <a:gd name="connsiteY179" fmla="*/ 2259106 h 2575112"/>
                <a:gd name="connsiteX180" fmla="*/ 2286000 w 5177118"/>
                <a:gd name="connsiteY180" fmla="*/ 2272553 h 2575112"/>
                <a:gd name="connsiteX181" fmla="*/ 2259106 w 5177118"/>
                <a:gd name="connsiteY181" fmla="*/ 2279277 h 2575112"/>
                <a:gd name="connsiteX182" fmla="*/ 2185147 w 5177118"/>
                <a:gd name="connsiteY182" fmla="*/ 2272553 h 2575112"/>
                <a:gd name="connsiteX183" fmla="*/ 2070847 w 5177118"/>
                <a:gd name="connsiteY183" fmla="*/ 2259106 h 2575112"/>
                <a:gd name="connsiteX184" fmla="*/ 1707776 w 5177118"/>
                <a:gd name="connsiteY184" fmla="*/ 2245659 h 2575112"/>
                <a:gd name="connsiteX185" fmla="*/ 1674159 w 5177118"/>
                <a:gd name="connsiteY185" fmla="*/ 2232212 h 2575112"/>
                <a:gd name="connsiteX186" fmla="*/ 1633818 w 5177118"/>
                <a:gd name="connsiteY186" fmla="*/ 2225489 h 2575112"/>
                <a:gd name="connsiteX187" fmla="*/ 1600200 w 5177118"/>
                <a:gd name="connsiteY187" fmla="*/ 2218765 h 2575112"/>
                <a:gd name="connsiteX188" fmla="*/ 1465729 w 5177118"/>
                <a:gd name="connsiteY188" fmla="*/ 2198595 h 2575112"/>
                <a:gd name="connsiteX189" fmla="*/ 1371600 w 5177118"/>
                <a:gd name="connsiteY189" fmla="*/ 2178424 h 2575112"/>
                <a:gd name="connsiteX190" fmla="*/ 1297641 w 5177118"/>
                <a:gd name="connsiteY190" fmla="*/ 2164977 h 2575112"/>
                <a:gd name="connsiteX191" fmla="*/ 1163171 w 5177118"/>
                <a:gd name="connsiteY191" fmla="*/ 2151530 h 2575112"/>
                <a:gd name="connsiteX192" fmla="*/ 1116106 w 5177118"/>
                <a:gd name="connsiteY192" fmla="*/ 2144806 h 2575112"/>
                <a:gd name="connsiteX193" fmla="*/ 1062318 w 5177118"/>
                <a:gd name="connsiteY193" fmla="*/ 2131359 h 2575112"/>
                <a:gd name="connsiteX194" fmla="*/ 1001806 w 5177118"/>
                <a:gd name="connsiteY194" fmla="*/ 2138083 h 2575112"/>
                <a:gd name="connsiteX195" fmla="*/ 988359 w 5177118"/>
                <a:gd name="connsiteY195" fmla="*/ 2158253 h 2575112"/>
                <a:gd name="connsiteX196" fmla="*/ 974912 w 5177118"/>
                <a:gd name="connsiteY196" fmla="*/ 2198595 h 2575112"/>
                <a:gd name="connsiteX197" fmla="*/ 995082 w 5177118"/>
                <a:gd name="connsiteY197" fmla="*/ 2212042 h 2575112"/>
                <a:gd name="connsiteX198" fmla="*/ 968188 w 5177118"/>
                <a:gd name="connsiteY198" fmla="*/ 2225489 h 2575112"/>
                <a:gd name="connsiteX199" fmla="*/ 927847 w 5177118"/>
                <a:gd name="connsiteY199" fmla="*/ 2238936 h 2575112"/>
                <a:gd name="connsiteX200" fmla="*/ 847165 w 5177118"/>
                <a:gd name="connsiteY200" fmla="*/ 2232212 h 2575112"/>
                <a:gd name="connsiteX201" fmla="*/ 766482 w 5177118"/>
                <a:gd name="connsiteY201" fmla="*/ 2218765 h 2575112"/>
                <a:gd name="connsiteX202" fmla="*/ 510988 w 5177118"/>
                <a:gd name="connsiteY202" fmla="*/ 2218765 h 2575112"/>
                <a:gd name="connsiteX203" fmla="*/ 504265 w 5177118"/>
                <a:gd name="connsiteY203" fmla="*/ 2198595 h 2575112"/>
                <a:gd name="connsiteX204" fmla="*/ 510988 w 5177118"/>
                <a:gd name="connsiteY204" fmla="*/ 2164977 h 2575112"/>
                <a:gd name="connsiteX205" fmla="*/ 537882 w 5177118"/>
                <a:gd name="connsiteY205" fmla="*/ 2124636 h 2575112"/>
                <a:gd name="connsiteX206" fmla="*/ 544606 w 5177118"/>
                <a:gd name="connsiteY206" fmla="*/ 2104465 h 2575112"/>
                <a:gd name="connsiteX207" fmla="*/ 537882 w 5177118"/>
                <a:gd name="connsiteY207" fmla="*/ 2084295 h 2575112"/>
                <a:gd name="connsiteX208" fmla="*/ 490818 w 5177118"/>
                <a:gd name="connsiteY208" fmla="*/ 2064124 h 2575112"/>
                <a:gd name="connsiteX209" fmla="*/ 470647 w 5177118"/>
                <a:gd name="connsiteY209" fmla="*/ 2057400 h 2575112"/>
                <a:gd name="connsiteX210" fmla="*/ 450476 w 5177118"/>
                <a:gd name="connsiteY210" fmla="*/ 2043953 h 2575112"/>
                <a:gd name="connsiteX211" fmla="*/ 389965 w 5177118"/>
                <a:gd name="connsiteY211" fmla="*/ 2037230 h 2575112"/>
                <a:gd name="connsiteX212" fmla="*/ 329453 w 5177118"/>
                <a:gd name="connsiteY212" fmla="*/ 2017059 h 2575112"/>
                <a:gd name="connsiteX213" fmla="*/ 309282 w 5177118"/>
                <a:gd name="connsiteY213" fmla="*/ 2010336 h 2575112"/>
                <a:gd name="connsiteX214" fmla="*/ 268941 w 5177118"/>
                <a:gd name="connsiteY214" fmla="*/ 1983442 h 2575112"/>
                <a:gd name="connsiteX215" fmla="*/ 248771 w 5177118"/>
                <a:gd name="connsiteY215" fmla="*/ 1969995 h 2575112"/>
                <a:gd name="connsiteX216" fmla="*/ 228600 w 5177118"/>
                <a:gd name="connsiteY216" fmla="*/ 1963271 h 2575112"/>
                <a:gd name="connsiteX217" fmla="*/ 188259 w 5177118"/>
                <a:gd name="connsiteY217" fmla="*/ 1943100 h 2575112"/>
                <a:gd name="connsiteX218" fmla="*/ 174812 w 5177118"/>
                <a:gd name="connsiteY218" fmla="*/ 1922930 h 2575112"/>
                <a:gd name="connsiteX219" fmla="*/ 154641 w 5177118"/>
                <a:gd name="connsiteY219" fmla="*/ 1916206 h 2575112"/>
                <a:gd name="connsiteX220" fmla="*/ 134471 w 5177118"/>
                <a:gd name="connsiteY220" fmla="*/ 1902759 h 2575112"/>
                <a:gd name="connsiteX221" fmla="*/ 107576 w 5177118"/>
                <a:gd name="connsiteY221" fmla="*/ 1862418 h 2575112"/>
                <a:gd name="connsiteX222" fmla="*/ 94129 w 5177118"/>
                <a:gd name="connsiteY222" fmla="*/ 1842248 h 2575112"/>
                <a:gd name="connsiteX223" fmla="*/ 87406 w 5177118"/>
                <a:gd name="connsiteY223" fmla="*/ 1822077 h 2575112"/>
                <a:gd name="connsiteX224" fmla="*/ 67235 w 5177118"/>
                <a:gd name="connsiteY224" fmla="*/ 1801906 h 2575112"/>
                <a:gd name="connsiteX225" fmla="*/ 73959 w 5177118"/>
                <a:gd name="connsiteY225" fmla="*/ 1741395 h 2575112"/>
                <a:gd name="connsiteX226" fmla="*/ 80682 w 5177118"/>
                <a:gd name="connsiteY226" fmla="*/ 1714500 h 2575112"/>
                <a:gd name="connsiteX227" fmla="*/ 100853 w 5177118"/>
                <a:gd name="connsiteY227" fmla="*/ 1694330 h 2575112"/>
                <a:gd name="connsiteX228" fmla="*/ 141194 w 5177118"/>
                <a:gd name="connsiteY228" fmla="*/ 1667436 h 2575112"/>
                <a:gd name="connsiteX229" fmla="*/ 181535 w 5177118"/>
                <a:gd name="connsiteY229" fmla="*/ 1653989 h 2575112"/>
                <a:gd name="connsiteX230" fmla="*/ 208429 w 5177118"/>
                <a:gd name="connsiteY230" fmla="*/ 1647265 h 2575112"/>
                <a:gd name="connsiteX231" fmla="*/ 248771 w 5177118"/>
                <a:gd name="connsiteY231" fmla="*/ 1633818 h 2575112"/>
                <a:gd name="connsiteX232" fmla="*/ 316006 w 5177118"/>
                <a:gd name="connsiteY232" fmla="*/ 1627095 h 2575112"/>
                <a:gd name="connsiteX233" fmla="*/ 336176 w 5177118"/>
                <a:gd name="connsiteY233" fmla="*/ 1613648 h 2575112"/>
                <a:gd name="connsiteX234" fmla="*/ 349624 w 5177118"/>
                <a:gd name="connsiteY234" fmla="*/ 1600200 h 2575112"/>
                <a:gd name="connsiteX235" fmla="*/ 369794 w 5177118"/>
                <a:gd name="connsiteY235" fmla="*/ 1593477 h 2575112"/>
                <a:gd name="connsiteX236" fmla="*/ 416859 w 5177118"/>
                <a:gd name="connsiteY236" fmla="*/ 1566583 h 2575112"/>
                <a:gd name="connsiteX237" fmla="*/ 437029 w 5177118"/>
                <a:gd name="connsiteY237" fmla="*/ 1553136 h 2575112"/>
                <a:gd name="connsiteX238" fmla="*/ 450476 w 5177118"/>
                <a:gd name="connsiteY238" fmla="*/ 1532965 h 2575112"/>
                <a:gd name="connsiteX239" fmla="*/ 463924 w 5177118"/>
                <a:gd name="connsiteY239" fmla="*/ 1485900 h 2575112"/>
                <a:gd name="connsiteX240" fmla="*/ 470647 w 5177118"/>
                <a:gd name="connsiteY240" fmla="*/ 1465730 h 2575112"/>
                <a:gd name="connsiteX241" fmla="*/ 463924 w 5177118"/>
                <a:gd name="connsiteY241" fmla="*/ 1411942 h 2575112"/>
                <a:gd name="connsiteX242" fmla="*/ 450476 w 5177118"/>
                <a:gd name="connsiteY242" fmla="*/ 1371600 h 2575112"/>
                <a:gd name="connsiteX243" fmla="*/ 463924 w 5177118"/>
                <a:gd name="connsiteY243" fmla="*/ 1243853 h 2575112"/>
                <a:gd name="connsiteX244" fmla="*/ 477371 w 5177118"/>
                <a:gd name="connsiteY244" fmla="*/ 1203512 h 2575112"/>
                <a:gd name="connsiteX245" fmla="*/ 497541 w 5177118"/>
                <a:gd name="connsiteY245" fmla="*/ 1183342 h 2575112"/>
                <a:gd name="connsiteX246" fmla="*/ 510988 w 5177118"/>
                <a:gd name="connsiteY246" fmla="*/ 1163171 h 2575112"/>
                <a:gd name="connsiteX247" fmla="*/ 537882 w 5177118"/>
                <a:gd name="connsiteY247" fmla="*/ 1143000 h 2575112"/>
                <a:gd name="connsiteX248" fmla="*/ 578224 w 5177118"/>
                <a:gd name="connsiteY248" fmla="*/ 1116106 h 2575112"/>
                <a:gd name="connsiteX249" fmla="*/ 732865 w 5177118"/>
                <a:gd name="connsiteY249" fmla="*/ 1109383 h 2575112"/>
                <a:gd name="connsiteX250" fmla="*/ 766482 w 5177118"/>
                <a:gd name="connsiteY250" fmla="*/ 1082489 h 2575112"/>
                <a:gd name="connsiteX251" fmla="*/ 779929 w 5177118"/>
                <a:gd name="connsiteY251" fmla="*/ 1042148 h 2575112"/>
                <a:gd name="connsiteX252" fmla="*/ 826994 w 5177118"/>
                <a:gd name="connsiteY252" fmla="*/ 1035424 h 2575112"/>
                <a:gd name="connsiteX253" fmla="*/ 813547 w 5177118"/>
                <a:gd name="connsiteY253" fmla="*/ 1015253 h 2575112"/>
                <a:gd name="connsiteX254" fmla="*/ 800100 w 5177118"/>
                <a:gd name="connsiteY254" fmla="*/ 968189 h 2575112"/>
                <a:gd name="connsiteX255" fmla="*/ 786653 w 5177118"/>
                <a:gd name="connsiteY255" fmla="*/ 927848 h 2575112"/>
                <a:gd name="connsiteX256" fmla="*/ 719418 w 5177118"/>
                <a:gd name="connsiteY256" fmla="*/ 900953 h 2575112"/>
                <a:gd name="connsiteX257" fmla="*/ 672353 w 5177118"/>
                <a:gd name="connsiteY257" fmla="*/ 887506 h 2575112"/>
                <a:gd name="connsiteX258" fmla="*/ 605118 w 5177118"/>
                <a:gd name="connsiteY258" fmla="*/ 853889 h 2575112"/>
                <a:gd name="connsiteX259" fmla="*/ 584947 w 5177118"/>
                <a:gd name="connsiteY259" fmla="*/ 840442 h 2575112"/>
                <a:gd name="connsiteX260" fmla="*/ 531159 w 5177118"/>
                <a:gd name="connsiteY260" fmla="*/ 826995 h 2575112"/>
                <a:gd name="connsiteX261" fmla="*/ 510988 w 5177118"/>
                <a:gd name="connsiteY261" fmla="*/ 820271 h 2575112"/>
                <a:gd name="connsiteX262" fmla="*/ 463924 w 5177118"/>
                <a:gd name="connsiteY262" fmla="*/ 813548 h 2575112"/>
                <a:gd name="connsiteX263" fmla="*/ 430306 w 5177118"/>
                <a:gd name="connsiteY263" fmla="*/ 806824 h 2575112"/>
                <a:gd name="connsiteX264" fmla="*/ 389965 w 5177118"/>
                <a:gd name="connsiteY264" fmla="*/ 800100 h 2575112"/>
                <a:gd name="connsiteX265" fmla="*/ 369794 w 5177118"/>
                <a:gd name="connsiteY265" fmla="*/ 793377 h 2575112"/>
                <a:gd name="connsiteX266" fmla="*/ 342900 w 5177118"/>
                <a:gd name="connsiteY266" fmla="*/ 786653 h 2575112"/>
                <a:gd name="connsiteX267" fmla="*/ 302559 w 5177118"/>
                <a:gd name="connsiteY267" fmla="*/ 773206 h 2575112"/>
                <a:gd name="connsiteX268" fmla="*/ 255494 w 5177118"/>
                <a:gd name="connsiteY268" fmla="*/ 766483 h 2575112"/>
                <a:gd name="connsiteX269" fmla="*/ 235324 w 5177118"/>
                <a:gd name="connsiteY269" fmla="*/ 759759 h 2575112"/>
                <a:gd name="connsiteX270" fmla="*/ 208429 w 5177118"/>
                <a:gd name="connsiteY270" fmla="*/ 753036 h 2575112"/>
                <a:gd name="connsiteX271" fmla="*/ 188259 w 5177118"/>
                <a:gd name="connsiteY271" fmla="*/ 739589 h 2575112"/>
                <a:gd name="connsiteX272" fmla="*/ 168088 w 5177118"/>
                <a:gd name="connsiteY272" fmla="*/ 732865 h 2575112"/>
                <a:gd name="connsiteX273" fmla="*/ 107576 w 5177118"/>
                <a:gd name="connsiteY273" fmla="*/ 699248 h 2575112"/>
                <a:gd name="connsiteX274" fmla="*/ 94129 w 5177118"/>
                <a:gd name="connsiteY274" fmla="*/ 685800 h 2575112"/>
                <a:gd name="connsiteX275" fmla="*/ 73959 w 5177118"/>
                <a:gd name="connsiteY275" fmla="*/ 672353 h 2575112"/>
                <a:gd name="connsiteX276" fmla="*/ 60512 w 5177118"/>
                <a:gd name="connsiteY276" fmla="*/ 652183 h 2575112"/>
                <a:gd name="connsiteX277" fmla="*/ 40341 w 5177118"/>
                <a:gd name="connsiteY277" fmla="*/ 632012 h 2575112"/>
                <a:gd name="connsiteX278" fmla="*/ 6724 w 5177118"/>
                <a:gd name="connsiteY278" fmla="*/ 591671 h 2575112"/>
                <a:gd name="connsiteX279" fmla="*/ 0 w 5177118"/>
                <a:gd name="connsiteY279" fmla="*/ 571500 h 2575112"/>
                <a:gd name="connsiteX280" fmla="*/ 20171 w 5177118"/>
                <a:gd name="connsiteY280" fmla="*/ 504265 h 2575112"/>
                <a:gd name="connsiteX281" fmla="*/ 40341 w 5177118"/>
                <a:gd name="connsiteY281" fmla="*/ 490818 h 2575112"/>
                <a:gd name="connsiteX282" fmla="*/ 67235 w 5177118"/>
                <a:gd name="connsiteY282" fmla="*/ 484095 h 2575112"/>
                <a:gd name="connsiteX283" fmla="*/ 107576 w 5177118"/>
                <a:gd name="connsiteY283" fmla="*/ 450477 h 2575112"/>
                <a:gd name="connsiteX284" fmla="*/ 147918 w 5177118"/>
                <a:gd name="connsiteY284" fmla="*/ 437030 h 2575112"/>
                <a:gd name="connsiteX285" fmla="*/ 174812 w 5177118"/>
                <a:gd name="connsiteY285" fmla="*/ 423583 h 2575112"/>
                <a:gd name="connsiteX286" fmla="*/ 228600 w 5177118"/>
                <a:gd name="connsiteY286" fmla="*/ 416859 h 2575112"/>
                <a:gd name="connsiteX287" fmla="*/ 309282 w 5177118"/>
                <a:gd name="connsiteY287" fmla="*/ 423583 h 2575112"/>
                <a:gd name="connsiteX288" fmla="*/ 349624 w 5177118"/>
                <a:gd name="connsiteY288" fmla="*/ 443753 h 2575112"/>
                <a:gd name="connsiteX289" fmla="*/ 443753 w 5177118"/>
                <a:gd name="connsiteY289" fmla="*/ 470648 h 2575112"/>
                <a:gd name="connsiteX290" fmla="*/ 510988 w 5177118"/>
                <a:gd name="connsiteY290" fmla="*/ 490818 h 2575112"/>
                <a:gd name="connsiteX291" fmla="*/ 531159 w 5177118"/>
                <a:gd name="connsiteY291" fmla="*/ 497542 h 2575112"/>
                <a:gd name="connsiteX292" fmla="*/ 632012 w 5177118"/>
                <a:gd name="connsiteY292" fmla="*/ 490818 h 2575112"/>
                <a:gd name="connsiteX293" fmla="*/ 685800 w 5177118"/>
                <a:gd name="connsiteY293" fmla="*/ 477371 h 2575112"/>
                <a:gd name="connsiteX294" fmla="*/ 746312 w 5177118"/>
                <a:gd name="connsiteY294" fmla="*/ 463924 h 2575112"/>
                <a:gd name="connsiteX295" fmla="*/ 766482 w 5177118"/>
                <a:gd name="connsiteY295" fmla="*/ 457200 h 2575112"/>
                <a:gd name="connsiteX296" fmla="*/ 860612 w 5177118"/>
                <a:gd name="connsiteY296" fmla="*/ 437030 h 2575112"/>
                <a:gd name="connsiteX297" fmla="*/ 900953 w 5177118"/>
                <a:gd name="connsiteY297" fmla="*/ 423583 h 2575112"/>
                <a:gd name="connsiteX298" fmla="*/ 927847 w 5177118"/>
                <a:gd name="connsiteY298" fmla="*/ 410136 h 2575112"/>
                <a:gd name="connsiteX299" fmla="*/ 968188 w 5177118"/>
                <a:gd name="connsiteY299" fmla="*/ 383242 h 2575112"/>
                <a:gd name="connsiteX300" fmla="*/ 988359 w 5177118"/>
                <a:gd name="connsiteY300" fmla="*/ 369795 h 2575112"/>
                <a:gd name="connsiteX301" fmla="*/ 1008529 w 5177118"/>
                <a:gd name="connsiteY301" fmla="*/ 363071 h 2575112"/>
                <a:gd name="connsiteX302" fmla="*/ 1021976 w 5177118"/>
                <a:gd name="connsiteY302" fmla="*/ 342900 h 2575112"/>
                <a:gd name="connsiteX303" fmla="*/ 1035424 w 5177118"/>
                <a:gd name="connsiteY303" fmla="*/ 329453 h 2575112"/>
                <a:gd name="connsiteX304" fmla="*/ 1042147 w 5177118"/>
                <a:gd name="connsiteY304" fmla="*/ 302559 h 2575112"/>
                <a:gd name="connsiteX305" fmla="*/ 1062318 w 5177118"/>
                <a:gd name="connsiteY305" fmla="*/ 255495 h 2575112"/>
                <a:gd name="connsiteX306" fmla="*/ 1082488 w 5177118"/>
                <a:gd name="connsiteY306" fmla="*/ 208430 h 2575112"/>
                <a:gd name="connsiteX307" fmla="*/ 1095935 w 5177118"/>
                <a:gd name="connsiteY307" fmla="*/ 154642 h 2575112"/>
                <a:gd name="connsiteX308" fmla="*/ 1102659 w 5177118"/>
                <a:gd name="connsiteY308" fmla="*/ 73959 h 2575112"/>
                <a:gd name="connsiteX309" fmla="*/ 1109382 w 5177118"/>
                <a:gd name="connsiteY309" fmla="*/ 47065 h 2575112"/>
                <a:gd name="connsiteX310" fmla="*/ 1116106 w 5177118"/>
                <a:gd name="connsiteY310" fmla="*/ 26895 h 2575112"/>
                <a:gd name="connsiteX311" fmla="*/ 1156447 w 5177118"/>
                <a:gd name="connsiteY311" fmla="*/ 13448 h 2575112"/>
                <a:gd name="connsiteX312" fmla="*/ 1243853 w 5177118"/>
                <a:gd name="connsiteY312" fmla="*/ 0 h 2575112"/>
                <a:gd name="connsiteX313" fmla="*/ 1331259 w 5177118"/>
                <a:gd name="connsiteY313" fmla="*/ 6724 h 2575112"/>
                <a:gd name="connsiteX314" fmla="*/ 1385047 w 5177118"/>
                <a:gd name="connsiteY314" fmla="*/ 20171 h 2575112"/>
                <a:gd name="connsiteX315" fmla="*/ 1411941 w 5177118"/>
                <a:gd name="connsiteY315" fmla="*/ 26895 h 2575112"/>
                <a:gd name="connsiteX316" fmla="*/ 1432112 w 5177118"/>
                <a:gd name="connsiteY316" fmla="*/ 40342 h 2575112"/>
                <a:gd name="connsiteX317" fmla="*/ 1479176 w 5177118"/>
                <a:gd name="connsiteY317" fmla="*/ 53789 h 2575112"/>
                <a:gd name="connsiteX318" fmla="*/ 1532965 w 5177118"/>
                <a:gd name="connsiteY318" fmla="*/ 73959 h 2575112"/>
                <a:gd name="connsiteX319" fmla="*/ 1553135 w 5177118"/>
                <a:gd name="connsiteY319" fmla="*/ 80683 h 2575112"/>
                <a:gd name="connsiteX320" fmla="*/ 1606924 w 5177118"/>
                <a:gd name="connsiteY320" fmla="*/ 87406 h 2575112"/>
                <a:gd name="connsiteX321" fmla="*/ 1667888 w 5177118"/>
                <a:gd name="connsiteY321" fmla="*/ 152602 h 2575112"/>
                <a:gd name="connsiteX322" fmla="*/ 1780526 w 5177118"/>
                <a:gd name="connsiteY322" fmla="*/ 166426 h 2575112"/>
                <a:gd name="connsiteX323" fmla="*/ 1856450 w 5177118"/>
                <a:gd name="connsiteY323" fmla="*/ 183802 h 2575112"/>
                <a:gd name="connsiteX324" fmla="*/ 1994470 w 5177118"/>
                <a:gd name="connsiteY324" fmla="*/ 194455 h 2575112"/>
                <a:gd name="connsiteX325" fmla="*/ 2126901 w 5177118"/>
                <a:gd name="connsiteY325" fmla="*/ 194832 h 2575112"/>
                <a:gd name="connsiteX326" fmla="*/ 2155005 w 5177118"/>
                <a:gd name="connsiteY326" fmla="*/ 232756 h 2575112"/>
                <a:gd name="connsiteX327" fmla="*/ 2175175 w 5177118"/>
                <a:gd name="connsiteY327" fmla="*/ 220895 h 2575112"/>
                <a:gd name="connsiteX328" fmla="*/ 2238029 w 5177118"/>
                <a:gd name="connsiteY328" fmla="*/ 255268 h 2575112"/>
                <a:gd name="connsiteX329" fmla="*/ 2305641 w 5177118"/>
                <a:gd name="connsiteY329" fmla="*/ 262370 h 2575112"/>
                <a:gd name="connsiteX330" fmla="*/ 2383528 w 5177118"/>
                <a:gd name="connsiteY330" fmla="*/ 271057 h 2575112"/>
                <a:gd name="connsiteX331" fmla="*/ 2448045 w 5177118"/>
                <a:gd name="connsiteY331" fmla="*/ 277781 h 2575112"/>
                <a:gd name="connsiteX332" fmla="*/ 2475392 w 5177118"/>
                <a:gd name="connsiteY332" fmla="*/ 282540 h 2575112"/>
                <a:gd name="connsiteX333" fmla="*/ 2498735 w 5177118"/>
                <a:gd name="connsiteY333" fmla="*/ 278990 h 2575112"/>
                <a:gd name="connsiteX334" fmla="*/ 2528802 w 5177118"/>
                <a:gd name="connsiteY334" fmla="*/ 292436 h 2575112"/>
                <a:gd name="connsiteX335" fmla="*/ 2548972 w 5177118"/>
                <a:gd name="connsiteY335" fmla="*/ 283749 h 2575112"/>
                <a:gd name="connsiteX336" fmla="*/ 2583799 w 5177118"/>
                <a:gd name="connsiteY336" fmla="*/ 283371 h 2575112"/>
                <a:gd name="connsiteX337" fmla="*/ 2622630 w 5177118"/>
                <a:gd name="connsiteY337" fmla="*/ 284958 h 2575112"/>
                <a:gd name="connsiteX338" fmla="*/ 2712831 w 5177118"/>
                <a:gd name="connsiteY338" fmla="*/ 293267 h 2575112"/>
                <a:gd name="connsiteX339" fmla="*/ 2746071 w 5177118"/>
                <a:gd name="connsiteY339" fmla="*/ 284579 h 2575112"/>
                <a:gd name="connsiteX340" fmla="*/ 2789737 w 5177118"/>
                <a:gd name="connsiteY340" fmla="*/ 306714 h 2575112"/>
                <a:gd name="connsiteX341" fmla="*/ 2794495 w 5177118"/>
                <a:gd name="connsiteY341" fmla="*/ 298026 h 2575112"/>
                <a:gd name="connsiteX342" fmla="*/ 2809982 w 5177118"/>
                <a:gd name="connsiteY342" fmla="*/ 301199 h 2575112"/>
                <a:gd name="connsiteX343" fmla="*/ 2879181 w 5177118"/>
                <a:gd name="connsiteY343" fmla="*/ 287375 h 2575112"/>
                <a:gd name="connsiteX344" fmla="*/ 2965682 w 5177118"/>
                <a:gd name="connsiteY344" fmla="*/ 328699 h 2575112"/>
                <a:gd name="connsiteX345" fmla="*/ 3035183 w 5177118"/>
                <a:gd name="connsiteY345" fmla="*/ 383242 h 2575112"/>
                <a:gd name="connsiteX346" fmla="*/ 3006702 w 5177118"/>
                <a:gd name="connsiteY346" fmla="*/ 364280 h 2575112"/>
                <a:gd name="connsiteX347" fmla="*/ 3079376 w 5177118"/>
                <a:gd name="connsiteY347" fmla="*/ 403412 h 2575112"/>
                <a:gd name="connsiteX348" fmla="*/ 3059206 w 5177118"/>
                <a:gd name="connsiteY348" fmla="*/ 410136 h 2575112"/>
                <a:gd name="connsiteX349" fmla="*/ 3065929 w 5177118"/>
                <a:gd name="connsiteY349" fmla="*/ 437030 h 2575112"/>
                <a:gd name="connsiteX350" fmla="*/ 3106271 w 5177118"/>
                <a:gd name="connsiteY350" fmla="*/ 437030 h 257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</a:cxnLst>
              <a:rect l="l" t="t" r="r" b="b"/>
              <a:pathLst>
                <a:path w="5177118" h="2575112">
                  <a:moveTo>
                    <a:pt x="3106271" y="437030"/>
                  </a:moveTo>
                  <a:cubicBezTo>
                    <a:pt x="3109633" y="442633"/>
                    <a:pt x="3091945" y="458959"/>
                    <a:pt x="3086100" y="470648"/>
                  </a:cubicBezTo>
                  <a:cubicBezTo>
                    <a:pt x="3072952" y="496943"/>
                    <a:pt x="3078609" y="521368"/>
                    <a:pt x="3086100" y="551330"/>
                  </a:cubicBezTo>
                  <a:cubicBezTo>
                    <a:pt x="3088060" y="559169"/>
                    <a:pt x="3093833" y="565786"/>
                    <a:pt x="3099547" y="571500"/>
                  </a:cubicBezTo>
                  <a:cubicBezTo>
                    <a:pt x="3117740" y="589693"/>
                    <a:pt x="3143660" y="591458"/>
                    <a:pt x="3166782" y="598395"/>
                  </a:cubicBezTo>
                  <a:cubicBezTo>
                    <a:pt x="3180359" y="602468"/>
                    <a:pt x="3193677" y="607360"/>
                    <a:pt x="3207124" y="611842"/>
                  </a:cubicBezTo>
                  <a:lnTo>
                    <a:pt x="3227294" y="618565"/>
                  </a:lnTo>
                  <a:cubicBezTo>
                    <a:pt x="3249706" y="616324"/>
                    <a:pt x="3272391" y="615993"/>
                    <a:pt x="3294529" y="611842"/>
                  </a:cubicBezTo>
                  <a:cubicBezTo>
                    <a:pt x="3308461" y="609230"/>
                    <a:pt x="3321424" y="602878"/>
                    <a:pt x="3334871" y="598395"/>
                  </a:cubicBezTo>
                  <a:lnTo>
                    <a:pt x="3355041" y="591671"/>
                  </a:lnTo>
                  <a:cubicBezTo>
                    <a:pt x="3361765" y="593912"/>
                    <a:pt x="3373944" y="591422"/>
                    <a:pt x="3375212" y="598395"/>
                  </a:cubicBezTo>
                  <a:cubicBezTo>
                    <a:pt x="3381329" y="632040"/>
                    <a:pt x="3371348" y="657050"/>
                    <a:pt x="3361765" y="685800"/>
                  </a:cubicBezTo>
                  <a:cubicBezTo>
                    <a:pt x="3364006" y="717177"/>
                    <a:pt x="3363822" y="748821"/>
                    <a:pt x="3368488" y="779930"/>
                  </a:cubicBezTo>
                  <a:cubicBezTo>
                    <a:pt x="3370591" y="793948"/>
                    <a:pt x="3370141" y="812409"/>
                    <a:pt x="3381935" y="820271"/>
                  </a:cubicBezTo>
                  <a:cubicBezTo>
                    <a:pt x="3388659" y="824753"/>
                    <a:pt x="3395898" y="828545"/>
                    <a:pt x="3402106" y="833718"/>
                  </a:cubicBezTo>
                  <a:cubicBezTo>
                    <a:pt x="3409411" y="839805"/>
                    <a:pt x="3413964" y="849271"/>
                    <a:pt x="3422276" y="853889"/>
                  </a:cubicBezTo>
                  <a:cubicBezTo>
                    <a:pt x="3434667" y="860773"/>
                    <a:pt x="3462618" y="867336"/>
                    <a:pt x="3462618" y="867336"/>
                  </a:cubicBezTo>
                  <a:cubicBezTo>
                    <a:pt x="3471583" y="865095"/>
                    <a:pt x="3482413" y="866528"/>
                    <a:pt x="3489512" y="860612"/>
                  </a:cubicBezTo>
                  <a:cubicBezTo>
                    <a:pt x="3497212" y="854196"/>
                    <a:pt x="3499440" y="843103"/>
                    <a:pt x="3502959" y="833718"/>
                  </a:cubicBezTo>
                  <a:cubicBezTo>
                    <a:pt x="3508975" y="817674"/>
                    <a:pt x="3514083" y="780420"/>
                    <a:pt x="3516406" y="766483"/>
                  </a:cubicBezTo>
                  <a:cubicBezTo>
                    <a:pt x="3517909" y="748446"/>
                    <a:pt x="3516119" y="693097"/>
                    <a:pt x="3529853" y="665630"/>
                  </a:cubicBezTo>
                  <a:cubicBezTo>
                    <a:pt x="3533467" y="658402"/>
                    <a:pt x="3539686" y="652687"/>
                    <a:pt x="3543300" y="645459"/>
                  </a:cubicBezTo>
                  <a:cubicBezTo>
                    <a:pt x="3559538" y="612984"/>
                    <a:pt x="3536194" y="634509"/>
                    <a:pt x="3570194" y="611842"/>
                  </a:cubicBezTo>
                  <a:cubicBezTo>
                    <a:pt x="3574676" y="605118"/>
                    <a:pt x="3577331" y="596719"/>
                    <a:pt x="3583641" y="591671"/>
                  </a:cubicBezTo>
                  <a:cubicBezTo>
                    <a:pt x="3589175" y="587244"/>
                    <a:pt x="3596725" y="584948"/>
                    <a:pt x="3603812" y="584948"/>
                  </a:cubicBezTo>
                  <a:cubicBezTo>
                    <a:pt x="3650930" y="584948"/>
                    <a:pt x="3697941" y="589430"/>
                    <a:pt x="3745006" y="591671"/>
                  </a:cubicBezTo>
                  <a:cubicBezTo>
                    <a:pt x="3756212" y="593912"/>
                    <a:pt x="3767274" y="597060"/>
                    <a:pt x="3778624" y="598395"/>
                  </a:cubicBezTo>
                  <a:cubicBezTo>
                    <a:pt x="3805426" y="601548"/>
                    <a:pt x="3832843" y="599825"/>
                    <a:pt x="3859306" y="605118"/>
                  </a:cubicBezTo>
                  <a:cubicBezTo>
                    <a:pt x="3867230" y="606703"/>
                    <a:pt x="3872753" y="614083"/>
                    <a:pt x="3879476" y="618565"/>
                  </a:cubicBezTo>
                  <a:cubicBezTo>
                    <a:pt x="3879762" y="620850"/>
                    <a:pt x="3883356" y="678172"/>
                    <a:pt x="3892924" y="692524"/>
                  </a:cubicBezTo>
                  <a:cubicBezTo>
                    <a:pt x="3898198" y="700436"/>
                    <a:pt x="3905182" y="707421"/>
                    <a:pt x="3913094" y="712695"/>
                  </a:cubicBezTo>
                  <a:cubicBezTo>
                    <a:pt x="3918991" y="716626"/>
                    <a:pt x="3926315" y="718028"/>
                    <a:pt x="3933265" y="719418"/>
                  </a:cubicBezTo>
                  <a:cubicBezTo>
                    <a:pt x="3948805" y="722526"/>
                    <a:pt x="3964641" y="723901"/>
                    <a:pt x="3980329" y="726142"/>
                  </a:cubicBezTo>
                  <a:cubicBezTo>
                    <a:pt x="3989294" y="723901"/>
                    <a:pt x="3999201" y="724003"/>
                    <a:pt x="4007224" y="719418"/>
                  </a:cubicBezTo>
                  <a:cubicBezTo>
                    <a:pt x="4033988" y="704125"/>
                    <a:pt x="4023208" y="700898"/>
                    <a:pt x="4034118" y="679077"/>
                  </a:cubicBezTo>
                  <a:cubicBezTo>
                    <a:pt x="4045324" y="656665"/>
                    <a:pt x="4047564" y="658907"/>
                    <a:pt x="4067735" y="645459"/>
                  </a:cubicBezTo>
                  <a:cubicBezTo>
                    <a:pt x="4089045" y="613495"/>
                    <a:pt x="4073516" y="627845"/>
                    <a:pt x="4121524" y="611842"/>
                  </a:cubicBezTo>
                  <a:lnTo>
                    <a:pt x="4141694" y="605118"/>
                  </a:lnTo>
                  <a:cubicBezTo>
                    <a:pt x="4166347" y="607359"/>
                    <a:pt x="4194426" y="599106"/>
                    <a:pt x="4215653" y="611842"/>
                  </a:cubicBezTo>
                  <a:cubicBezTo>
                    <a:pt x="4225452" y="617721"/>
                    <a:pt x="4212942" y="634759"/>
                    <a:pt x="4208929" y="645459"/>
                  </a:cubicBezTo>
                  <a:cubicBezTo>
                    <a:pt x="4200333" y="668380"/>
                    <a:pt x="4174442" y="680382"/>
                    <a:pt x="4161865" y="699248"/>
                  </a:cubicBezTo>
                  <a:lnTo>
                    <a:pt x="4148418" y="719418"/>
                  </a:lnTo>
                  <a:cubicBezTo>
                    <a:pt x="4150659" y="726142"/>
                    <a:pt x="4148326" y="737642"/>
                    <a:pt x="4155141" y="739589"/>
                  </a:cubicBezTo>
                  <a:cubicBezTo>
                    <a:pt x="4175080" y="745286"/>
                    <a:pt x="4200957" y="732277"/>
                    <a:pt x="4215653" y="719418"/>
                  </a:cubicBezTo>
                  <a:cubicBezTo>
                    <a:pt x="4227580" y="708982"/>
                    <a:pt x="4234237" y="690811"/>
                    <a:pt x="4249271" y="685800"/>
                  </a:cubicBezTo>
                  <a:lnTo>
                    <a:pt x="4289612" y="672353"/>
                  </a:lnTo>
                  <a:cubicBezTo>
                    <a:pt x="4288030" y="678680"/>
                    <a:pt x="4280548" y="711528"/>
                    <a:pt x="4276165" y="719418"/>
                  </a:cubicBezTo>
                  <a:cubicBezTo>
                    <a:pt x="4268316" y="733546"/>
                    <a:pt x="4266173" y="739495"/>
                    <a:pt x="4249271" y="759759"/>
                  </a:cubicBezTo>
                  <a:cubicBezTo>
                    <a:pt x="4232369" y="780023"/>
                    <a:pt x="4193914" y="821841"/>
                    <a:pt x="4174751" y="841002"/>
                  </a:cubicBezTo>
                  <a:cubicBezTo>
                    <a:pt x="4167387" y="863097"/>
                    <a:pt x="4165568" y="883958"/>
                    <a:pt x="4174751" y="891989"/>
                  </a:cubicBezTo>
                  <a:cubicBezTo>
                    <a:pt x="4183934" y="900020"/>
                    <a:pt x="4223123" y="886946"/>
                    <a:pt x="4229847" y="889187"/>
                  </a:cubicBezTo>
                  <a:cubicBezTo>
                    <a:pt x="4238812" y="886946"/>
                    <a:pt x="4258360" y="866496"/>
                    <a:pt x="4269441" y="853889"/>
                  </a:cubicBezTo>
                  <a:cubicBezTo>
                    <a:pt x="4280522" y="841283"/>
                    <a:pt x="4282104" y="837267"/>
                    <a:pt x="4296335" y="813548"/>
                  </a:cubicBezTo>
                  <a:cubicBezTo>
                    <a:pt x="4305565" y="798164"/>
                    <a:pt x="4314085" y="798666"/>
                    <a:pt x="4329953" y="793377"/>
                  </a:cubicBezTo>
                  <a:cubicBezTo>
                    <a:pt x="4352365" y="797859"/>
                    <a:pt x="4391380" y="771021"/>
                    <a:pt x="4413063" y="778249"/>
                  </a:cubicBezTo>
                  <a:cubicBezTo>
                    <a:pt x="4427942" y="794498"/>
                    <a:pt x="4450074" y="815104"/>
                    <a:pt x="4457700" y="826995"/>
                  </a:cubicBezTo>
                  <a:cubicBezTo>
                    <a:pt x="4465326" y="838886"/>
                    <a:pt x="4465264" y="837765"/>
                    <a:pt x="4458821" y="849593"/>
                  </a:cubicBezTo>
                  <a:cubicBezTo>
                    <a:pt x="4452378" y="861421"/>
                    <a:pt x="4438650" y="876549"/>
                    <a:pt x="4419040" y="897965"/>
                  </a:cubicBezTo>
                  <a:cubicBezTo>
                    <a:pt x="4423522" y="905809"/>
                    <a:pt x="4369734" y="939240"/>
                    <a:pt x="4361890" y="953808"/>
                  </a:cubicBezTo>
                  <a:cubicBezTo>
                    <a:pt x="4330514" y="1000873"/>
                    <a:pt x="4411943" y="988359"/>
                    <a:pt x="4378325" y="1010771"/>
                  </a:cubicBezTo>
                  <a:cubicBezTo>
                    <a:pt x="4373842" y="1024218"/>
                    <a:pt x="4434386" y="984250"/>
                    <a:pt x="4457700" y="974912"/>
                  </a:cubicBezTo>
                  <a:cubicBezTo>
                    <a:pt x="4481014" y="965574"/>
                    <a:pt x="4502524" y="964827"/>
                    <a:pt x="4518212" y="954742"/>
                  </a:cubicBezTo>
                  <a:cubicBezTo>
                    <a:pt x="4533900" y="944657"/>
                    <a:pt x="4542864" y="924485"/>
                    <a:pt x="4551829" y="914400"/>
                  </a:cubicBezTo>
                  <a:cubicBezTo>
                    <a:pt x="4560794" y="904315"/>
                    <a:pt x="4564695" y="900317"/>
                    <a:pt x="4572000" y="894230"/>
                  </a:cubicBezTo>
                  <a:cubicBezTo>
                    <a:pt x="4589378" y="879749"/>
                    <a:pt x="4592126" y="880798"/>
                    <a:pt x="4612341" y="874059"/>
                  </a:cubicBezTo>
                  <a:cubicBezTo>
                    <a:pt x="4619065" y="876300"/>
                    <a:pt x="4630565" y="873968"/>
                    <a:pt x="4632512" y="880783"/>
                  </a:cubicBezTo>
                  <a:cubicBezTo>
                    <a:pt x="4639705" y="905959"/>
                    <a:pt x="4613701" y="946657"/>
                    <a:pt x="4598894" y="961465"/>
                  </a:cubicBezTo>
                  <a:cubicBezTo>
                    <a:pt x="4592171" y="968189"/>
                    <a:pt x="4586230" y="975798"/>
                    <a:pt x="4578724" y="981636"/>
                  </a:cubicBezTo>
                  <a:cubicBezTo>
                    <a:pt x="4565967" y="991558"/>
                    <a:pt x="4549810" y="997102"/>
                    <a:pt x="4538382" y="1008530"/>
                  </a:cubicBezTo>
                  <a:cubicBezTo>
                    <a:pt x="4527176" y="1019736"/>
                    <a:pt x="4517951" y="1033357"/>
                    <a:pt x="4504765" y="1042148"/>
                  </a:cubicBezTo>
                  <a:cubicBezTo>
                    <a:pt x="4491318" y="1051113"/>
                    <a:pt x="4475852" y="1057615"/>
                    <a:pt x="4464424" y="1069042"/>
                  </a:cubicBezTo>
                  <a:cubicBezTo>
                    <a:pt x="4445262" y="1088203"/>
                    <a:pt x="4456251" y="1078973"/>
                    <a:pt x="4430806" y="1095936"/>
                  </a:cubicBezTo>
                  <a:cubicBezTo>
                    <a:pt x="4437529" y="1098177"/>
                    <a:pt x="4443889" y="1102659"/>
                    <a:pt x="4450976" y="1102659"/>
                  </a:cubicBezTo>
                  <a:cubicBezTo>
                    <a:pt x="4481883" y="1102659"/>
                    <a:pt x="4493371" y="1097493"/>
                    <a:pt x="4518212" y="1089212"/>
                  </a:cubicBezTo>
                  <a:lnTo>
                    <a:pt x="4558553" y="1048871"/>
                  </a:lnTo>
                  <a:cubicBezTo>
                    <a:pt x="4575957" y="1031467"/>
                    <a:pt x="4594939" y="1009848"/>
                    <a:pt x="4619065" y="1001806"/>
                  </a:cubicBezTo>
                  <a:lnTo>
                    <a:pt x="4659406" y="988359"/>
                  </a:lnTo>
                  <a:cubicBezTo>
                    <a:pt x="4694512" y="991870"/>
                    <a:pt x="4722312" y="984031"/>
                    <a:pt x="4746812" y="1008530"/>
                  </a:cubicBezTo>
                  <a:cubicBezTo>
                    <a:pt x="4752526" y="1014244"/>
                    <a:pt x="4755777" y="1021977"/>
                    <a:pt x="4760259" y="1028700"/>
                  </a:cubicBezTo>
                  <a:cubicBezTo>
                    <a:pt x="4762500" y="1048871"/>
                    <a:pt x="4804584" y="1063345"/>
                    <a:pt x="4766982" y="1089212"/>
                  </a:cubicBezTo>
                  <a:cubicBezTo>
                    <a:pt x="4729380" y="1115079"/>
                    <a:pt x="4565588" y="1157817"/>
                    <a:pt x="4534647" y="1183902"/>
                  </a:cubicBezTo>
                  <a:cubicBezTo>
                    <a:pt x="4503706" y="1209987"/>
                    <a:pt x="4544079" y="1236289"/>
                    <a:pt x="4581338" y="1245721"/>
                  </a:cubicBezTo>
                  <a:cubicBezTo>
                    <a:pt x="4618598" y="1255153"/>
                    <a:pt x="4732137" y="1223114"/>
                    <a:pt x="4758204" y="1240492"/>
                  </a:cubicBezTo>
                  <a:cubicBezTo>
                    <a:pt x="4819836" y="1225364"/>
                    <a:pt x="4868489" y="1219730"/>
                    <a:pt x="4908176" y="1223683"/>
                  </a:cubicBezTo>
                  <a:cubicBezTo>
                    <a:pt x="4947863" y="1227636"/>
                    <a:pt x="4976158" y="1250764"/>
                    <a:pt x="4996329" y="1264211"/>
                  </a:cubicBezTo>
                  <a:cubicBezTo>
                    <a:pt x="5003053" y="1257487"/>
                    <a:pt x="5026150" y="1273207"/>
                    <a:pt x="5045075" y="1282140"/>
                  </a:cubicBezTo>
                  <a:cubicBezTo>
                    <a:pt x="5064000" y="1291073"/>
                    <a:pt x="5083565" y="1309040"/>
                    <a:pt x="5109882" y="1317812"/>
                  </a:cubicBezTo>
                  <a:cubicBezTo>
                    <a:pt x="5157934" y="1389892"/>
                    <a:pt x="5083102" y="1280499"/>
                    <a:pt x="5143500" y="1358153"/>
                  </a:cubicBezTo>
                  <a:cubicBezTo>
                    <a:pt x="5170471" y="1392829"/>
                    <a:pt x="5166973" y="1388233"/>
                    <a:pt x="5177118" y="1418665"/>
                  </a:cubicBezTo>
                  <a:cubicBezTo>
                    <a:pt x="5132700" y="1448277"/>
                    <a:pt x="5176177" y="1425389"/>
                    <a:pt x="5082988" y="1425389"/>
                  </a:cubicBezTo>
                  <a:cubicBezTo>
                    <a:pt x="5056001" y="1425389"/>
                    <a:pt x="5029200" y="1429871"/>
                    <a:pt x="5002306" y="1432112"/>
                  </a:cubicBezTo>
                  <a:cubicBezTo>
                    <a:pt x="4995582" y="1434353"/>
                    <a:pt x="4995862" y="1431863"/>
                    <a:pt x="4982135" y="1438836"/>
                  </a:cubicBezTo>
                  <a:cubicBezTo>
                    <a:pt x="4968408" y="1445809"/>
                    <a:pt x="4930900" y="1461030"/>
                    <a:pt x="4919943" y="1473948"/>
                  </a:cubicBezTo>
                  <a:cubicBezTo>
                    <a:pt x="4908986" y="1486866"/>
                    <a:pt x="4911632" y="1505386"/>
                    <a:pt x="4916394" y="1516343"/>
                  </a:cubicBezTo>
                  <a:cubicBezTo>
                    <a:pt x="4921157" y="1527300"/>
                    <a:pt x="4938682" y="1533557"/>
                    <a:pt x="4948518" y="1539689"/>
                  </a:cubicBezTo>
                  <a:cubicBezTo>
                    <a:pt x="4958354" y="1545821"/>
                    <a:pt x="4966253" y="1549065"/>
                    <a:pt x="4975412" y="1553136"/>
                  </a:cubicBezTo>
                  <a:cubicBezTo>
                    <a:pt x="4988249" y="1558841"/>
                    <a:pt x="5037443" y="1578042"/>
                    <a:pt x="5049371" y="1580030"/>
                  </a:cubicBezTo>
                  <a:lnTo>
                    <a:pt x="5089712" y="1586753"/>
                  </a:lnTo>
                  <a:cubicBezTo>
                    <a:pt x="5096435" y="1591235"/>
                    <a:pt x="5103572" y="1595152"/>
                    <a:pt x="5109882" y="1600200"/>
                  </a:cubicBezTo>
                  <a:cubicBezTo>
                    <a:pt x="5123567" y="1611148"/>
                    <a:pt x="5126793" y="1618843"/>
                    <a:pt x="5136776" y="1633818"/>
                  </a:cubicBezTo>
                  <a:cubicBezTo>
                    <a:pt x="5132708" y="1654162"/>
                    <a:pt x="5133395" y="1672916"/>
                    <a:pt x="5116606" y="1687606"/>
                  </a:cubicBezTo>
                  <a:cubicBezTo>
                    <a:pt x="5104443" y="1698248"/>
                    <a:pt x="5087692" y="1703072"/>
                    <a:pt x="5076265" y="1714500"/>
                  </a:cubicBezTo>
                  <a:cubicBezTo>
                    <a:pt x="5071783" y="1718983"/>
                    <a:pt x="5068488" y="1725113"/>
                    <a:pt x="5062818" y="1727948"/>
                  </a:cubicBezTo>
                  <a:cubicBezTo>
                    <a:pt x="5050140" y="1734287"/>
                    <a:pt x="5034270" y="1733532"/>
                    <a:pt x="5022476" y="1741395"/>
                  </a:cubicBezTo>
                  <a:cubicBezTo>
                    <a:pt x="4976238" y="1772220"/>
                    <a:pt x="4997467" y="1763179"/>
                    <a:pt x="4961965" y="1775012"/>
                  </a:cubicBezTo>
                  <a:cubicBezTo>
                    <a:pt x="4955241" y="1781736"/>
                    <a:pt x="4950106" y="1790565"/>
                    <a:pt x="4941794" y="1795183"/>
                  </a:cubicBezTo>
                  <a:cubicBezTo>
                    <a:pt x="4918962" y="1807868"/>
                    <a:pt x="4886157" y="1811179"/>
                    <a:pt x="4861112" y="1815353"/>
                  </a:cubicBezTo>
                  <a:cubicBezTo>
                    <a:pt x="4847665" y="1819835"/>
                    <a:pt x="4830793" y="1818777"/>
                    <a:pt x="4820771" y="1828800"/>
                  </a:cubicBezTo>
                  <a:cubicBezTo>
                    <a:pt x="4801610" y="1847962"/>
                    <a:pt x="4812599" y="1838732"/>
                    <a:pt x="4787153" y="1855695"/>
                  </a:cubicBezTo>
                  <a:cubicBezTo>
                    <a:pt x="4782671" y="1862418"/>
                    <a:pt x="4774708" y="1867847"/>
                    <a:pt x="4773706" y="1875865"/>
                  </a:cubicBezTo>
                  <a:cubicBezTo>
                    <a:pt x="4773570" y="1876953"/>
                    <a:pt x="4781930" y="1923125"/>
                    <a:pt x="4787153" y="1929653"/>
                  </a:cubicBezTo>
                  <a:cubicBezTo>
                    <a:pt x="4792201" y="1935963"/>
                    <a:pt x="4801014" y="1938052"/>
                    <a:pt x="4807324" y="1943100"/>
                  </a:cubicBezTo>
                  <a:cubicBezTo>
                    <a:pt x="4834936" y="1965190"/>
                    <a:pt x="4804723" y="1949299"/>
                    <a:pt x="4840941" y="1969995"/>
                  </a:cubicBezTo>
                  <a:cubicBezTo>
                    <a:pt x="4849643" y="1974968"/>
                    <a:pt x="4858529" y="1979720"/>
                    <a:pt x="4867835" y="1983442"/>
                  </a:cubicBezTo>
                  <a:cubicBezTo>
                    <a:pt x="4880996" y="1988706"/>
                    <a:pt x="4908176" y="1996889"/>
                    <a:pt x="4908176" y="1996889"/>
                  </a:cubicBezTo>
                  <a:cubicBezTo>
                    <a:pt x="4912659" y="2001371"/>
                    <a:pt x="4920727" y="2004061"/>
                    <a:pt x="4921624" y="2010336"/>
                  </a:cubicBezTo>
                  <a:cubicBezTo>
                    <a:pt x="4928649" y="2059509"/>
                    <a:pt x="4898896" y="2045954"/>
                    <a:pt x="4861112" y="2050677"/>
                  </a:cubicBezTo>
                  <a:cubicBezTo>
                    <a:pt x="4861891" y="2054572"/>
                    <a:pt x="4875997" y="2096196"/>
                    <a:pt x="4861112" y="2104465"/>
                  </a:cubicBezTo>
                  <a:cubicBezTo>
                    <a:pt x="4844957" y="2113440"/>
                    <a:pt x="4825446" y="2114287"/>
                    <a:pt x="4807324" y="2117912"/>
                  </a:cubicBezTo>
                  <a:cubicBezTo>
                    <a:pt x="4796118" y="2120153"/>
                    <a:pt x="4784793" y="2121864"/>
                    <a:pt x="4773706" y="2124636"/>
                  </a:cubicBezTo>
                  <a:cubicBezTo>
                    <a:pt x="4766830" y="2126355"/>
                    <a:pt x="4760603" y="2130835"/>
                    <a:pt x="4753535" y="2131359"/>
                  </a:cubicBezTo>
                  <a:cubicBezTo>
                    <a:pt x="4699847" y="2135336"/>
                    <a:pt x="4645959" y="2135842"/>
                    <a:pt x="4592171" y="2138083"/>
                  </a:cubicBezTo>
                  <a:cubicBezTo>
                    <a:pt x="4527259" y="2159718"/>
                    <a:pt x="4628164" y="2125030"/>
                    <a:pt x="4545106" y="2158253"/>
                  </a:cubicBezTo>
                  <a:cubicBezTo>
                    <a:pt x="4531945" y="2163517"/>
                    <a:pt x="4504765" y="2171700"/>
                    <a:pt x="4504765" y="2171700"/>
                  </a:cubicBezTo>
                  <a:cubicBezTo>
                    <a:pt x="4437070" y="2168757"/>
                    <a:pt x="4341961" y="2158102"/>
                    <a:pt x="4269441" y="2171700"/>
                  </a:cubicBezTo>
                  <a:cubicBezTo>
                    <a:pt x="4244630" y="2176352"/>
                    <a:pt x="4243380" y="2189594"/>
                    <a:pt x="4222376" y="2198595"/>
                  </a:cubicBezTo>
                  <a:cubicBezTo>
                    <a:pt x="4207132" y="2205128"/>
                    <a:pt x="4190040" y="2203860"/>
                    <a:pt x="4175312" y="2212042"/>
                  </a:cubicBezTo>
                  <a:cubicBezTo>
                    <a:pt x="4161185" y="2219891"/>
                    <a:pt x="4148418" y="2229971"/>
                    <a:pt x="4134971" y="2238936"/>
                  </a:cubicBezTo>
                  <a:cubicBezTo>
                    <a:pt x="4128247" y="2243418"/>
                    <a:pt x="4122466" y="2249828"/>
                    <a:pt x="4114800" y="2252383"/>
                  </a:cubicBezTo>
                  <a:lnTo>
                    <a:pt x="4094629" y="2259106"/>
                  </a:lnTo>
                  <a:cubicBezTo>
                    <a:pt x="4061010" y="2247900"/>
                    <a:pt x="4061012" y="2238935"/>
                    <a:pt x="4034118" y="2252383"/>
                  </a:cubicBezTo>
                  <a:cubicBezTo>
                    <a:pt x="4026890" y="2255997"/>
                    <a:pt x="4020155" y="2260657"/>
                    <a:pt x="4013947" y="2265830"/>
                  </a:cubicBezTo>
                  <a:cubicBezTo>
                    <a:pt x="4006642" y="2271917"/>
                    <a:pt x="4001282" y="2280162"/>
                    <a:pt x="3993776" y="2286000"/>
                  </a:cubicBezTo>
                  <a:cubicBezTo>
                    <a:pt x="3981019" y="2295922"/>
                    <a:pt x="3966882" y="2303930"/>
                    <a:pt x="3953435" y="2312895"/>
                  </a:cubicBezTo>
                  <a:lnTo>
                    <a:pt x="3913094" y="2339789"/>
                  </a:lnTo>
                  <a:cubicBezTo>
                    <a:pt x="3906371" y="2344271"/>
                    <a:pt x="3898638" y="2347522"/>
                    <a:pt x="3892924" y="2353236"/>
                  </a:cubicBezTo>
                  <a:lnTo>
                    <a:pt x="3879476" y="2366683"/>
                  </a:lnTo>
                  <a:cubicBezTo>
                    <a:pt x="3877235" y="2373406"/>
                    <a:pt x="3871970" y="2379809"/>
                    <a:pt x="3872753" y="2386853"/>
                  </a:cubicBezTo>
                  <a:cubicBezTo>
                    <a:pt x="3879456" y="2447176"/>
                    <a:pt x="3922338" y="2430809"/>
                    <a:pt x="3818965" y="2420471"/>
                  </a:cubicBezTo>
                  <a:cubicBezTo>
                    <a:pt x="3812241" y="2418230"/>
                    <a:pt x="3804871" y="2417394"/>
                    <a:pt x="3798794" y="2413748"/>
                  </a:cubicBezTo>
                  <a:cubicBezTo>
                    <a:pt x="3793358" y="2410486"/>
                    <a:pt x="3790418" y="2404104"/>
                    <a:pt x="3785347" y="2400300"/>
                  </a:cubicBezTo>
                  <a:cubicBezTo>
                    <a:pt x="3772418" y="2390603"/>
                    <a:pt x="3758453" y="2382371"/>
                    <a:pt x="3745006" y="2373406"/>
                  </a:cubicBezTo>
                  <a:lnTo>
                    <a:pt x="3704665" y="2346512"/>
                  </a:lnTo>
                  <a:cubicBezTo>
                    <a:pt x="3697941" y="2342030"/>
                    <a:pt x="3690208" y="2338779"/>
                    <a:pt x="3684494" y="2333065"/>
                  </a:cubicBezTo>
                  <a:cubicBezTo>
                    <a:pt x="3636574" y="2285145"/>
                    <a:pt x="3690963" y="2336897"/>
                    <a:pt x="3644153" y="2299448"/>
                  </a:cubicBezTo>
                  <a:cubicBezTo>
                    <a:pt x="3639203" y="2295488"/>
                    <a:pt x="3636142" y="2289262"/>
                    <a:pt x="3630706" y="2286000"/>
                  </a:cubicBezTo>
                  <a:cubicBezTo>
                    <a:pt x="3624629" y="2282354"/>
                    <a:pt x="3617259" y="2281518"/>
                    <a:pt x="3610535" y="2279277"/>
                  </a:cubicBezTo>
                  <a:cubicBezTo>
                    <a:pt x="3603812" y="2274795"/>
                    <a:pt x="3596940" y="2270527"/>
                    <a:pt x="3590365" y="2265830"/>
                  </a:cubicBezTo>
                  <a:cubicBezTo>
                    <a:pt x="3581246" y="2259317"/>
                    <a:pt x="3573201" y="2251219"/>
                    <a:pt x="3563471" y="2245659"/>
                  </a:cubicBezTo>
                  <a:cubicBezTo>
                    <a:pt x="3557317" y="2242143"/>
                    <a:pt x="3550024" y="2241177"/>
                    <a:pt x="3543300" y="2238936"/>
                  </a:cubicBezTo>
                  <a:cubicBezTo>
                    <a:pt x="3529853" y="2229971"/>
                    <a:pt x="3515888" y="2221739"/>
                    <a:pt x="3502959" y="2212042"/>
                  </a:cubicBezTo>
                  <a:cubicBezTo>
                    <a:pt x="3493994" y="2205318"/>
                    <a:pt x="3485795" y="2197431"/>
                    <a:pt x="3476065" y="2191871"/>
                  </a:cubicBezTo>
                  <a:cubicBezTo>
                    <a:pt x="3468567" y="2187586"/>
                    <a:pt x="3434817" y="2179878"/>
                    <a:pt x="3429000" y="2178424"/>
                  </a:cubicBezTo>
                  <a:cubicBezTo>
                    <a:pt x="3422276" y="2173942"/>
                    <a:pt x="3416847" y="2165979"/>
                    <a:pt x="3408829" y="2164977"/>
                  </a:cubicBezTo>
                  <a:cubicBezTo>
                    <a:pt x="3374598" y="2160698"/>
                    <a:pt x="3380185" y="2170412"/>
                    <a:pt x="3361765" y="2185148"/>
                  </a:cubicBezTo>
                  <a:cubicBezTo>
                    <a:pt x="3355455" y="2190196"/>
                    <a:pt x="3348318" y="2194113"/>
                    <a:pt x="3341594" y="2198595"/>
                  </a:cubicBezTo>
                  <a:cubicBezTo>
                    <a:pt x="3337112" y="2205318"/>
                    <a:pt x="3333320" y="2212557"/>
                    <a:pt x="3328147" y="2218765"/>
                  </a:cubicBezTo>
                  <a:cubicBezTo>
                    <a:pt x="3322060" y="2226070"/>
                    <a:pt x="3309321" y="2229523"/>
                    <a:pt x="3307976" y="2238936"/>
                  </a:cubicBezTo>
                  <a:cubicBezTo>
                    <a:pt x="3304475" y="2263442"/>
                    <a:pt x="3310839" y="2288443"/>
                    <a:pt x="3314700" y="2312895"/>
                  </a:cubicBezTo>
                  <a:cubicBezTo>
                    <a:pt x="3317649" y="2331573"/>
                    <a:pt x="3330050" y="2380098"/>
                    <a:pt x="3341594" y="2400300"/>
                  </a:cubicBezTo>
                  <a:cubicBezTo>
                    <a:pt x="3344739" y="2405804"/>
                    <a:pt x="3350559" y="2409265"/>
                    <a:pt x="3355041" y="2413748"/>
                  </a:cubicBezTo>
                  <a:cubicBezTo>
                    <a:pt x="3372829" y="2484895"/>
                    <a:pt x="3348678" y="2401111"/>
                    <a:pt x="3375212" y="2460812"/>
                  </a:cubicBezTo>
                  <a:cubicBezTo>
                    <a:pt x="3384568" y="2481862"/>
                    <a:pt x="3389794" y="2505694"/>
                    <a:pt x="3395382" y="2528048"/>
                  </a:cubicBezTo>
                  <a:cubicBezTo>
                    <a:pt x="3393141" y="2541495"/>
                    <a:pt x="3395423" y="2556553"/>
                    <a:pt x="3388659" y="2568389"/>
                  </a:cubicBezTo>
                  <a:cubicBezTo>
                    <a:pt x="3385143" y="2574542"/>
                    <a:pt x="3375575" y="2575112"/>
                    <a:pt x="3368488" y="2575112"/>
                  </a:cubicBezTo>
                  <a:cubicBezTo>
                    <a:pt x="3348193" y="2575112"/>
                    <a:pt x="3328147" y="2570630"/>
                    <a:pt x="3307976" y="2568389"/>
                  </a:cubicBezTo>
                  <a:cubicBezTo>
                    <a:pt x="3279462" y="2554132"/>
                    <a:pt x="3247898" y="2540355"/>
                    <a:pt x="3227294" y="2514600"/>
                  </a:cubicBezTo>
                  <a:cubicBezTo>
                    <a:pt x="3180000" y="2455484"/>
                    <a:pt x="3222343" y="2502672"/>
                    <a:pt x="3173506" y="2460812"/>
                  </a:cubicBezTo>
                  <a:cubicBezTo>
                    <a:pt x="3141457" y="2433342"/>
                    <a:pt x="3167473" y="2445355"/>
                    <a:pt x="3133165" y="2433918"/>
                  </a:cubicBezTo>
                  <a:cubicBezTo>
                    <a:pt x="3126441" y="2427195"/>
                    <a:pt x="3121057" y="2418787"/>
                    <a:pt x="3112994" y="2413748"/>
                  </a:cubicBezTo>
                  <a:cubicBezTo>
                    <a:pt x="3091608" y="2400382"/>
                    <a:pt x="3061004" y="2397838"/>
                    <a:pt x="3039035" y="2386853"/>
                  </a:cubicBezTo>
                  <a:cubicBezTo>
                    <a:pt x="3003876" y="2369274"/>
                    <a:pt x="3021865" y="2375837"/>
                    <a:pt x="2985247" y="2366683"/>
                  </a:cubicBezTo>
                  <a:cubicBezTo>
                    <a:pt x="2976282" y="2362201"/>
                    <a:pt x="2967990" y="2355989"/>
                    <a:pt x="2958353" y="2353236"/>
                  </a:cubicBezTo>
                  <a:cubicBezTo>
                    <a:pt x="2925246" y="2343777"/>
                    <a:pt x="2879305" y="2338101"/>
                    <a:pt x="2844053" y="2333065"/>
                  </a:cubicBezTo>
                  <a:cubicBezTo>
                    <a:pt x="2837329" y="2330824"/>
                    <a:pt x="2830758" y="2328061"/>
                    <a:pt x="2823882" y="2326342"/>
                  </a:cubicBezTo>
                  <a:cubicBezTo>
                    <a:pt x="2786699" y="2317046"/>
                    <a:pt x="2784973" y="2320490"/>
                    <a:pt x="2743200" y="2312895"/>
                  </a:cubicBezTo>
                  <a:cubicBezTo>
                    <a:pt x="2704092" y="2305784"/>
                    <a:pt x="2722715" y="2304412"/>
                    <a:pt x="2675965" y="2292724"/>
                  </a:cubicBezTo>
                  <a:cubicBezTo>
                    <a:pt x="2654540" y="2287367"/>
                    <a:pt x="2637658" y="2282693"/>
                    <a:pt x="2615453" y="2279277"/>
                  </a:cubicBezTo>
                  <a:cubicBezTo>
                    <a:pt x="2542203" y="2268008"/>
                    <a:pt x="2508544" y="2270024"/>
                    <a:pt x="2420471" y="2265830"/>
                  </a:cubicBezTo>
                  <a:cubicBezTo>
                    <a:pt x="2409265" y="2263589"/>
                    <a:pt x="2398281" y="2259106"/>
                    <a:pt x="2386853" y="2259106"/>
                  </a:cubicBezTo>
                  <a:cubicBezTo>
                    <a:pt x="2354609" y="2259106"/>
                    <a:pt x="2318181" y="2265402"/>
                    <a:pt x="2286000" y="2272553"/>
                  </a:cubicBezTo>
                  <a:cubicBezTo>
                    <a:pt x="2276979" y="2274558"/>
                    <a:pt x="2268071" y="2277036"/>
                    <a:pt x="2259106" y="2279277"/>
                  </a:cubicBezTo>
                  <a:cubicBezTo>
                    <a:pt x="2234453" y="2277036"/>
                    <a:pt x="2209732" y="2275445"/>
                    <a:pt x="2185147" y="2272553"/>
                  </a:cubicBezTo>
                  <a:cubicBezTo>
                    <a:pt x="2076930" y="2259822"/>
                    <a:pt x="2237296" y="2270585"/>
                    <a:pt x="2070847" y="2259106"/>
                  </a:cubicBezTo>
                  <a:cubicBezTo>
                    <a:pt x="1934898" y="2249730"/>
                    <a:pt x="1859034" y="2249861"/>
                    <a:pt x="1707776" y="2245659"/>
                  </a:cubicBezTo>
                  <a:cubicBezTo>
                    <a:pt x="1696570" y="2241177"/>
                    <a:pt x="1685803" y="2235387"/>
                    <a:pt x="1674159" y="2232212"/>
                  </a:cubicBezTo>
                  <a:cubicBezTo>
                    <a:pt x="1661007" y="2228625"/>
                    <a:pt x="1647231" y="2227928"/>
                    <a:pt x="1633818" y="2225489"/>
                  </a:cubicBezTo>
                  <a:cubicBezTo>
                    <a:pt x="1622574" y="2223445"/>
                    <a:pt x="1611374" y="2221160"/>
                    <a:pt x="1600200" y="2218765"/>
                  </a:cubicBezTo>
                  <a:cubicBezTo>
                    <a:pt x="1486736" y="2194451"/>
                    <a:pt x="1594754" y="2213774"/>
                    <a:pt x="1465729" y="2198595"/>
                  </a:cubicBezTo>
                  <a:cubicBezTo>
                    <a:pt x="1412025" y="2192277"/>
                    <a:pt x="1432016" y="2190508"/>
                    <a:pt x="1371600" y="2178424"/>
                  </a:cubicBezTo>
                  <a:cubicBezTo>
                    <a:pt x="1324614" y="2169026"/>
                    <a:pt x="1349254" y="2173579"/>
                    <a:pt x="1297641" y="2164977"/>
                  </a:cubicBezTo>
                  <a:cubicBezTo>
                    <a:pt x="1239054" y="2145446"/>
                    <a:pt x="1296446" y="2162636"/>
                    <a:pt x="1163171" y="2151530"/>
                  </a:cubicBezTo>
                  <a:cubicBezTo>
                    <a:pt x="1147378" y="2150214"/>
                    <a:pt x="1131794" y="2147047"/>
                    <a:pt x="1116106" y="2144806"/>
                  </a:cubicBezTo>
                  <a:cubicBezTo>
                    <a:pt x="1100192" y="2139502"/>
                    <a:pt x="1078540" y="2131359"/>
                    <a:pt x="1062318" y="2131359"/>
                  </a:cubicBezTo>
                  <a:cubicBezTo>
                    <a:pt x="1042023" y="2131359"/>
                    <a:pt x="1021977" y="2135842"/>
                    <a:pt x="1001806" y="2138083"/>
                  </a:cubicBezTo>
                  <a:cubicBezTo>
                    <a:pt x="997324" y="2144806"/>
                    <a:pt x="991641" y="2150869"/>
                    <a:pt x="988359" y="2158253"/>
                  </a:cubicBezTo>
                  <a:cubicBezTo>
                    <a:pt x="982602" y="2171206"/>
                    <a:pt x="974912" y="2198595"/>
                    <a:pt x="974912" y="2198595"/>
                  </a:cubicBezTo>
                  <a:cubicBezTo>
                    <a:pt x="981635" y="2203077"/>
                    <a:pt x="997042" y="2204203"/>
                    <a:pt x="995082" y="2212042"/>
                  </a:cubicBezTo>
                  <a:cubicBezTo>
                    <a:pt x="992651" y="2221766"/>
                    <a:pt x="977494" y="2221767"/>
                    <a:pt x="968188" y="2225489"/>
                  </a:cubicBezTo>
                  <a:cubicBezTo>
                    <a:pt x="955027" y="2230753"/>
                    <a:pt x="927847" y="2238936"/>
                    <a:pt x="927847" y="2238936"/>
                  </a:cubicBezTo>
                  <a:cubicBezTo>
                    <a:pt x="900953" y="2236695"/>
                    <a:pt x="874004" y="2235037"/>
                    <a:pt x="847165" y="2232212"/>
                  </a:cubicBezTo>
                  <a:cubicBezTo>
                    <a:pt x="811943" y="2228504"/>
                    <a:pt x="798942" y="2225257"/>
                    <a:pt x="766482" y="2218765"/>
                  </a:cubicBezTo>
                  <a:cubicBezTo>
                    <a:pt x="673884" y="2225888"/>
                    <a:pt x="610951" y="2234144"/>
                    <a:pt x="510988" y="2218765"/>
                  </a:cubicBezTo>
                  <a:cubicBezTo>
                    <a:pt x="503983" y="2217687"/>
                    <a:pt x="506506" y="2205318"/>
                    <a:pt x="504265" y="2198595"/>
                  </a:cubicBezTo>
                  <a:cubicBezTo>
                    <a:pt x="506506" y="2187389"/>
                    <a:pt x="506259" y="2175381"/>
                    <a:pt x="510988" y="2164977"/>
                  </a:cubicBezTo>
                  <a:cubicBezTo>
                    <a:pt x="517675" y="2150264"/>
                    <a:pt x="532771" y="2139968"/>
                    <a:pt x="537882" y="2124636"/>
                  </a:cubicBezTo>
                  <a:lnTo>
                    <a:pt x="544606" y="2104465"/>
                  </a:lnTo>
                  <a:cubicBezTo>
                    <a:pt x="542365" y="2097742"/>
                    <a:pt x="542309" y="2089829"/>
                    <a:pt x="537882" y="2084295"/>
                  </a:cubicBezTo>
                  <a:cubicBezTo>
                    <a:pt x="525751" y="2069131"/>
                    <a:pt x="507566" y="2068909"/>
                    <a:pt x="490818" y="2064124"/>
                  </a:cubicBezTo>
                  <a:cubicBezTo>
                    <a:pt x="484003" y="2062177"/>
                    <a:pt x="476986" y="2060570"/>
                    <a:pt x="470647" y="2057400"/>
                  </a:cubicBezTo>
                  <a:cubicBezTo>
                    <a:pt x="463419" y="2053786"/>
                    <a:pt x="458316" y="2045913"/>
                    <a:pt x="450476" y="2043953"/>
                  </a:cubicBezTo>
                  <a:cubicBezTo>
                    <a:pt x="430787" y="2039031"/>
                    <a:pt x="410135" y="2039471"/>
                    <a:pt x="389965" y="2037230"/>
                  </a:cubicBezTo>
                  <a:lnTo>
                    <a:pt x="329453" y="2017059"/>
                  </a:lnTo>
                  <a:lnTo>
                    <a:pt x="309282" y="2010336"/>
                  </a:lnTo>
                  <a:lnTo>
                    <a:pt x="268941" y="1983442"/>
                  </a:lnTo>
                  <a:cubicBezTo>
                    <a:pt x="262218" y="1978960"/>
                    <a:pt x="256437" y="1972550"/>
                    <a:pt x="248771" y="1969995"/>
                  </a:cubicBezTo>
                  <a:cubicBezTo>
                    <a:pt x="242047" y="1967754"/>
                    <a:pt x="234939" y="1966441"/>
                    <a:pt x="228600" y="1963271"/>
                  </a:cubicBezTo>
                  <a:cubicBezTo>
                    <a:pt x="176462" y="1937202"/>
                    <a:pt x="238960" y="1960002"/>
                    <a:pt x="188259" y="1943100"/>
                  </a:cubicBezTo>
                  <a:cubicBezTo>
                    <a:pt x="183777" y="1936377"/>
                    <a:pt x="181122" y="1927978"/>
                    <a:pt x="174812" y="1922930"/>
                  </a:cubicBezTo>
                  <a:cubicBezTo>
                    <a:pt x="169278" y="1918503"/>
                    <a:pt x="160980" y="1919376"/>
                    <a:pt x="154641" y="1916206"/>
                  </a:cubicBezTo>
                  <a:cubicBezTo>
                    <a:pt x="147414" y="1912592"/>
                    <a:pt x="141194" y="1907241"/>
                    <a:pt x="134471" y="1902759"/>
                  </a:cubicBezTo>
                  <a:lnTo>
                    <a:pt x="107576" y="1862418"/>
                  </a:lnTo>
                  <a:lnTo>
                    <a:pt x="94129" y="1842248"/>
                  </a:lnTo>
                  <a:cubicBezTo>
                    <a:pt x="91888" y="1835524"/>
                    <a:pt x="91337" y="1827974"/>
                    <a:pt x="87406" y="1822077"/>
                  </a:cubicBezTo>
                  <a:cubicBezTo>
                    <a:pt x="82132" y="1814165"/>
                    <a:pt x="68798" y="1811285"/>
                    <a:pt x="67235" y="1801906"/>
                  </a:cubicBezTo>
                  <a:cubicBezTo>
                    <a:pt x="63899" y="1781888"/>
                    <a:pt x="70873" y="1761453"/>
                    <a:pt x="73959" y="1741395"/>
                  </a:cubicBezTo>
                  <a:cubicBezTo>
                    <a:pt x="75364" y="1732262"/>
                    <a:pt x="76097" y="1722523"/>
                    <a:pt x="80682" y="1714500"/>
                  </a:cubicBezTo>
                  <a:cubicBezTo>
                    <a:pt x="85399" y="1706244"/>
                    <a:pt x="93347" y="1700168"/>
                    <a:pt x="100853" y="1694330"/>
                  </a:cubicBezTo>
                  <a:cubicBezTo>
                    <a:pt x="113610" y="1684408"/>
                    <a:pt x="125862" y="1672547"/>
                    <a:pt x="141194" y="1667436"/>
                  </a:cubicBezTo>
                  <a:cubicBezTo>
                    <a:pt x="154641" y="1662954"/>
                    <a:pt x="167784" y="1657427"/>
                    <a:pt x="181535" y="1653989"/>
                  </a:cubicBezTo>
                  <a:cubicBezTo>
                    <a:pt x="190500" y="1651748"/>
                    <a:pt x="199578" y="1649920"/>
                    <a:pt x="208429" y="1647265"/>
                  </a:cubicBezTo>
                  <a:cubicBezTo>
                    <a:pt x="222006" y="1643192"/>
                    <a:pt x="234667" y="1635228"/>
                    <a:pt x="248771" y="1633818"/>
                  </a:cubicBezTo>
                  <a:lnTo>
                    <a:pt x="316006" y="1627095"/>
                  </a:lnTo>
                  <a:cubicBezTo>
                    <a:pt x="322729" y="1622613"/>
                    <a:pt x="329866" y="1618696"/>
                    <a:pt x="336176" y="1613648"/>
                  </a:cubicBezTo>
                  <a:cubicBezTo>
                    <a:pt x="341126" y="1609688"/>
                    <a:pt x="344188" y="1603462"/>
                    <a:pt x="349624" y="1600200"/>
                  </a:cubicBezTo>
                  <a:cubicBezTo>
                    <a:pt x="355701" y="1596554"/>
                    <a:pt x="363071" y="1595718"/>
                    <a:pt x="369794" y="1593477"/>
                  </a:cubicBezTo>
                  <a:cubicBezTo>
                    <a:pt x="418944" y="1560711"/>
                    <a:pt x="357138" y="1600710"/>
                    <a:pt x="416859" y="1566583"/>
                  </a:cubicBezTo>
                  <a:cubicBezTo>
                    <a:pt x="423875" y="1562574"/>
                    <a:pt x="430306" y="1557618"/>
                    <a:pt x="437029" y="1553136"/>
                  </a:cubicBezTo>
                  <a:cubicBezTo>
                    <a:pt x="441511" y="1546412"/>
                    <a:pt x="446862" y="1540193"/>
                    <a:pt x="450476" y="1532965"/>
                  </a:cubicBezTo>
                  <a:cubicBezTo>
                    <a:pt x="455851" y="1522215"/>
                    <a:pt x="461051" y="1495956"/>
                    <a:pt x="463924" y="1485900"/>
                  </a:cubicBezTo>
                  <a:cubicBezTo>
                    <a:pt x="465871" y="1479086"/>
                    <a:pt x="468406" y="1472453"/>
                    <a:pt x="470647" y="1465730"/>
                  </a:cubicBezTo>
                  <a:cubicBezTo>
                    <a:pt x="468406" y="1447801"/>
                    <a:pt x="467710" y="1429610"/>
                    <a:pt x="463924" y="1411942"/>
                  </a:cubicBezTo>
                  <a:cubicBezTo>
                    <a:pt x="460954" y="1398082"/>
                    <a:pt x="450476" y="1371600"/>
                    <a:pt x="450476" y="1371600"/>
                  </a:cubicBezTo>
                  <a:cubicBezTo>
                    <a:pt x="454712" y="1308071"/>
                    <a:pt x="449879" y="1290668"/>
                    <a:pt x="463924" y="1243853"/>
                  </a:cubicBezTo>
                  <a:cubicBezTo>
                    <a:pt x="467997" y="1230276"/>
                    <a:pt x="467348" y="1213535"/>
                    <a:pt x="477371" y="1203512"/>
                  </a:cubicBezTo>
                  <a:cubicBezTo>
                    <a:pt x="484094" y="1196789"/>
                    <a:pt x="491454" y="1190646"/>
                    <a:pt x="497541" y="1183342"/>
                  </a:cubicBezTo>
                  <a:cubicBezTo>
                    <a:pt x="502714" y="1177134"/>
                    <a:pt x="505274" y="1168885"/>
                    <a:pt x="510988" y="1163171"/>
                  </a:cubicBezTo>
                  <a:cubicBezTo>
                    <a:pt x="518912" y="1155247"/>
                    <a:pt x="529374" y="1150293"/>
                    <a:pt x="537882" y="1143000"/>
                  </a:cubicBezTo>
                  <a:cubicBezTo>
                    <a:pt x="554803" y="1128497"/>
                    <a:pt x="555191" y="1117878"/>
                    <a:pt x="578224" y="1116106"/>
                  </a:cubicBezTo>
                  <a:cubicBezTo>
                    <a:pt x="629668" y="1112149"/>
                    <a:pt x="681318" y="1111624"/>
                    <a:pt x="732865" y="1109383"/>
                  </a:cubicBezTo>
                  <a:cubicBezTo>
                    <a:pt x="754736" y="1102092"/>
                    <a:pt x="755904" y="1106289"/>
                    <a:pt x="766482" y="1082489"/>
                  </a:cubicBezTo>
                  <a:cubicBezTo>
                    <a:pt x="772239" y="1069536"/>
                    <a:pt x="765897" y="1044153"/>
                    <a:pt x="779929" y="1042148"/>
                  </a:cubicBezTo>
                  <a:lnTo>
                    <a:pt x="826994" y="1035424"/>
                  </a:lnTo>
                  <a:cubicBezTo>
                    <a:pt x="822512" y="1028700"/>
                    <a:pt x="817161" y="1022481"/>
                    <a:pt x="813547" y="1015253"/>
                  </a:cubicBezTo>
                  <a:cubicBezTo>
                    <a:pt x="807900" y="1003959"/>
                    <a:pt x="803330" y="978954"/>
                    <a:pt x="800100" y="968189"/>
                  </a:cubicBezTo>
                  <a:cubicBezTo>
                    <a:pt x="796027" y="954612"/>
                    <a:pt x="800100" y="932331"/>
                    <a:pt x="786653" y="927848"/>
                  </a:cubicBezTo>
                  <a:cubicBezTo>
                    <a:pt x="694804" y="897229"/>
                    <a:pt x="788688" y="930639"/>
                    <a:pt x="719418" y="900953"/>
                  </a:cubicBezTo>
                  <a:cubicBezTo>
                    <a:pt x="705920" y="895168"/>
                    <a:pt x="685993" y="890916"/>
                    <a:pt x="672353" y="887506"/>
                  </a:cubicBezTo>
                  <a:cubicBezTo>
                    <a:pt x="624323" y="855486"/>
                    <a:pt x="647691" y="864531"/>
                    <a:pt x="605118" y="853889"/>
                  </a:cubicBezTo>
                  <a:cubicBezTo>
                    <a:pt x="598394" y="849407"/>
                    <a:pt x="592175" y="844056"/>
                    <a:pt x="584947" y="840442"/>
                  </a:cubicBezTo>
                  <a:cubicBezTo>
                    <a:pt x="569574" y="832756"/>
                    <a:pt x="546509" y="830832"/>
                    <a:pt x="531159" y="826995"/>
                  </a:cubicBezTo>
                  <a:cubicBezTo>
                    <a:pt x="524283" y="825276"/>
                    <a:pt x="517938" y="821661"/>
                    <a:pt x="510988" y="820271"/>
                  </a:cubicBezTo>
                  <a:cubicBezTo>
                    <a:pt x="495448" y="817163"/>
                    <a:pt x="479556" y="816153"/>
                    <a:pt x="463924" y="813548"/>
                  </a:cubicBezTo>
                  <a:cubicBezTo>
                    <a:pt x="452652" y="811669"/>
                    <a:pt x="441550" y="808868"/>
                    <a:pt x="430306" y="806824"/>
                  </a:cubicBezTo>
                  <a:cubicBezTo>
                    <a:pt x="416893" y="804385"/>
                    <a:pt x="403273" y="803057"/>
                    <a:pt x="389965" y="800100"/>
                  </a:cubicBezTo>
                  <a:cubicBezTo>
                    <a:pt x="383046" y="798563"/>
                    <a:pt x="376609" y="795324"/>
                    <a:pt x="369794" y="793377"/>
                  </a:cubicBezTo>
                  <a:cubicBezTo>
                    <a:pt x="360909" y="790838"/>
                    <a:pt x="351751" y="789308"/>
                    <a:pt x="342900" y="786653"/>
                  </a:cubicBezTo>
                  <a:cubicBezTo>
                    <a:pt x="329323" y="782580"/>
                    <a:pt x="316591" y="775210"/>
                    <a:pt x="302559" y="773206"/>
                  </a:cubicBezTo>
                  <a:lnTo>
                    <a:pt x="255494" y="766483"/>
                  </a:lnTo>
                  <a:cubicBezTo>
                    <a:pt x="248771" y="764242"/>
                    <a:pt x="242138" y="761706"/>
                    <a:pt x="235324" y="759759"/>
                  </a:cubicBezTo>
                  <a:cubicBezTo>
                    <a:pt x="226439" y="757220"/>
                    <a:pt x="216923" y="756676"/>
                    <a:pt x="208429" y="753036"/>
                  </a:cubicBezTo>
                  <a:cubicBezTo>
                    <a:pt x="201002" y="749853"/>
                    <a:pt x="195486" y="743203"/>
                    <a:pt x="188259" y="739589"/>
                  </a:cubicBezTo>
                  <a:cubicBezTo>
                    <a:pt x="181920" y="736419"/>
                    <a:pt x="174283" y="736307"/>
                    <a:pt x="168088" y="732865"/>
                  </a:cubicBezTo>
                  <a:cubicBezTo>
                    <a:pt x="98736" y="694336"/>
                    <a:pt x="153216" y="714460"/>
                    <a:pt x="107576" y="699248"/>
                  </a:cubicBezTo>
                  <a:cubicBezTo>
                    <a:pt x="103094" y="694765"/>
                    <a:pt x="99079" y="689760"/>
                    <a:pt x="94129" y="685800"/>
                  </a:cubicBezTo>
                  <a:cubicBezTo>
                    <a:pt x="87819" y="680752"/>
                    <a:pt x="79673" y="678067"/>
                    <a:pt x="73959" y="672353"/>
                  </a:cubicBezTo>
                  <a:cubicBezTo>
                    <a:pt x="68245" y="666639"/>
                    <a:pt x="65685" y="658391"/>
                    <a:pt x="60512" y="652183"/>
                  </a:cubicBezTo>
                  <a:cubicBezTo>
                    <a:pt x="54425" y="644878"/>
                    <a:pt x="46428" y="639317"/>
                    <a:pt x="40341" y="632012"/>
                  </a:cubicBezTo>
                  <a:cubicBezTo>
                    <a:pt x="-6470" y="575839"/>
                    <a:pt x="65661" y="650611"/>
                    <a:pt x="6724" y="591671"/>
                  </a:cubicBezTo>
                  <a:cubicBezTo>
                    <a:pt x="4483" y="584947"/>
                    <a:pt x="0" y="578587"/>
                    <a:pt x="0" y="571500"/>
                  </a:cubicBezTo>
                  <a:cubicBezTo>
                    <a:pt x="0" y="546109"/>
                    <a:pt x="1945" y="522491"/>
                    <a:pt x="20171" y="504265"/>
                  </a:cubicBezTo>
                  <a:cubicBezTo>
                    <a:pt x="25885" y="498551"/>
                    <a:pt x="32914" y="494001"/>
                    <a:pt x="40341" y="490818"/>
                  </a:cubicBezTo>
                  <a:cubicBezTo>
                    <a:pt x="48834" y="487178"/>
                    <a:pt x="58270" y="486336"/>
                    <a:pt x="67235" y="484095"/>
                  </a:cubicBezTo>
                  <a:cubicBezTo>
                    <a:pt x="79901" y="471429"/>
                    <a:pt x="90728" y="457965"/>
                    <a:pt x="107576" y="450477"/>
                  </a:cubicBezTo>
                  <a:cubicBezTo>
                    <a:pt x="120529" y="444720"/>
                    <a:pt x="135240" y="443369"/>
                    <a:pt x="147918" y="437030"/>
                  </a:cubicBezTo>
                  <a:cubicBezTo>
                    <a:pt x="156883" y="432548"/>
                    <a:pt x="165088" y="426014"/>
                    <a:pt x="174812" y="423583"/>
                  </a:cubicBezTo>
                  <a:cubicBezTo>
                    <a:pt x="192341" y="419201"/>
                    <a:pt x="210671" y="419100"/>
                    <a:pt x="228600" y="416859"/>
                  </a:cubicBezTo>
                  <a:cubicBezTo>
                    <a:pt x="255494" y="419100"/>
                    <a:pt x="282531" y="420016"/>
                    <a:pt x="309282" y="423583"/>
                  </a:cubicBezTo>
                  <a:cubicBezTo>
                    <a:pt x="335557" y="427086"/>
                    <a:pt x="325338" y="432959"/>
                    <a:pt x="349624" y="443753"/>
                  </a:cubicBezTo>
                  <a:cubicBezTo>
                    <a:pt x="374423" y="454775"/>
                    <a:pt x="419338" y="464544"/>
                    <a:pt x="443753" y="470648"/>
                  </a:cubicBezTo>
                  <a:cubicBezTo>
                    <a:pt x="484408" y="480812"/>
                    <a:pt x="461865" y="474444"/>
                    <a:pt x="510988" y="490818"/>
                  </a:cubicBezTo>
                  <a:lnTo>
                    <a:pt x="531159" y="497542"/>
                  </a:lnTo>
                  <a:cubicBezTo>
                    <a:pt x="564777" y="495301"/>
                    <a:pt x="598603" y="495176"/>
                    <a:pt x="632012" y="490818"/>
                  </a:cubicBezTo>
                  <a:cubicBezTo>
                    <a:pt x="650338" y="488428"/>
                    <a:pt x="667678" y="480995"/>
                    <a:pt x="685800" y="477371"/>
                  </a:cubicBezTo>
                  <a:cubicBezTo>
                    <a:pt x="708915" y="472749"/>
                    <a:pt x="724151" y="470256"/>
                    <a:pt x="746312" y="463924"/>
                  </a:cubicBezTo>
                  <a:cubicBezTo>
                    <a:pt x="753126" y="461977"/>
                    <a:pt x="759564" y="458737"/>
                    <a:pt x="766482" y="457200"/>
                  </a:cubicBezTo>
                  <a:cubicBezTo>
                    <a:pt x="817272" y="445913"/>
                    <a:pt x="804147" y="455852"/>
                    <a:pt x="860612" y="437030"/>
                  </a:cubicBezTo>
                  <a:cubicBezTo>
                    <a:pt x="874059" y="432548"/>
                    <a:pt x="888275" y="429922"/>
                    <a:pt x="900953" y="423583"/>
                  </a:cubicBezTo>
                  <a:cubicBezTo>
                    <a:pt x="909918" y="419101"/>
                    <a:pt x="919253" y="415293"/>
                    <a:pt x="927847" y="410136"/>
                  </a:cubicBezTo>
                  <a:cubicBezTo>
                    <a:pt x="941705" y="401821"/>
                    <a:pt x="954741" y="392207"/>
                    <a:pt x="968188" y="383242"/>
                  </a:cubicBezTo>
                  <a:cubicBezTo>
                    <a:pt x="974912" y="378760"/>
                    <a:pt x="980693" y="372351"/>
                    <a:pt x="988359" y="369795"/>
                  </a:cubicBezTo>
                  <a:lnTo>
                    <a:pt x="1008529" y="363071"/>
                  </a:lnTo>
                  <a:cubicBezTo>
                    <a:pt x="1013011" y="356347"/>
                    <a:pt x="1016928" y="349210"/>
                    <a:pt x="1021976" y="342900"/>
                  </a:cubicBezTo>
                  <a:cubicBezTo>
                    <a:pt x="1025936" y="337950"/>
                    <a:pt x="1032589" y="335123"/>
                    <a:pt x="1035424" y="329453"/>
                  </a:cubicBezTo>
                  <a:cubicBezTo>
                    <a:pt x="1039557" y="321188"/>
                    <a:pt x="1039608" y="311444"/>
                    <a:pt x="1042147" y="302559"/>
                  </a:cubicBezTo>
                  <a:cubicBezTo>
                    <a:pt x="1048741" y="279480"/>
                    <a:pt x="1050368" y="279395"/>
                    <a:pt x="1062318" y="255495"/>
                  </a:cubicBezTo>
                  <a:cubicBezTo>
                    <a:pt x="1076309" y="199524"/>
                    <a:pt x="1059273" y="254859"/>
                    <a:pt x="1082488" y="208430"/>
                  </a:cubicBezTo>
                  <a:cubicBezTo>
                    <a:pt x="1089381" y="194645"/>
                    <a:pt x="1093377" y="167432"/>
                    <a:pt x="1095935" y="154642"/>
                  </a:cubicBezTo>
                  <a:cubicBezTo>
                    <a:pt x="1098176" y="127748"/>
                    <a:pt x="1099312" y="100738"/>
                    <a:pt x="1102659" y="73959"/>
                  </a:cubicBezTo>
                  <a:cubicBezTo>
                    <a:pt x="1103805" y="64790"/>
                    <a:pt x="1106843" y="55950"/>
                    <a:pt x="1109382" y="47065"/>
                  </a:cubicBezTo>
                  <a:cubicBezTo>
                    <a:pt x="1111329" y="40251"/>
                    <a:pt x="1110339" y="31014"/>
                    <a:pt x="1116106" y="26895"/>
                  </a:cubicBezTo>
                  <a:cubicBezTo>
                    <a:pt x="1127640" y="18656"/>
                    <a:pt x="1143000" y="17930"/>
                    <a:pt x="1156447" y="13448"/>
                  </a:cubicBezTo>
                  <a:cubicBezTo>
                    <a:pt x="1197987" y="-399"/>
                    <a:pt x="1169560" y="7430"/>
                    <a:pt x="1243853" y="0"/>
                  </a:cubicBezTo>
                  <a:cubicBezTo>
                    <a:pt x="1272988" y="2241"/>
                    <a:pt x="1302331" y="2591"/>
                    <a:pt x="1331259" y="6724"/>
                  </a:cubicBezTo>
                  <a:cubicBezTo>
                    <a:pt x="1349554" y="9338"/>
                    <a:pt x="1367118" y="15689"/>
                    <a:pt x="1385047" y="20171"/>
                  </a:cubicBezTo>
                  <a:lnTo>
                    <a:pt x="1411941" y="26895"/>
                  </a:lnTo>
                  <a:cubicBezTo>
                    <a:pt x="1418665" y="31377"/>
                    <a:pt x="1424884" y="36728"/>
                    <a:pt x="1432112" y="40342"/>
                  </a:cubicBezTo>
                  <a:cubicBezTo>
                    <a:pt x="1442855" y="45713"/>
                    <a:pt x="1469129" y="50918"/>
                    <a:pt x="1479176" y="53789"/>
                  </a:cubicBezTo>
                  <a:cubicBezTo>
                    <a:pt x="1500550" y="59896"/>
                    <a:pt x="1510217" y="65428"/>
                    <a:pt x="1532965" y="73959"/>
                  </a:cubicBezTo>
                  <a:cubicBezTo>
                    <a:pt x="1539601" y="76447"/>
                    <a:pt x="1546162" y="79415"/>
                    <a:pt x="1553135" y="80683"/>
                  </a:cubicBezTo>
                  <a:cubicBezTo>
                    <a:pt x="1570913" y="83915"/>
                    <a:pt x="1588994" y="85165"/>
                    <a:pt x="1606924" y="87406"/>
                  </a:cubicBezTo>
                  <a:cubicBezTo>
                    <a:pt x="1649506" y="85165"/>
                    <a:pt x="1638954" y="139432"/>
                    <a:pt x="1667888" y="152602"/>
                  </a:cubicBezTo>
                  <a:cubicBezTo>
                    <a:pt x="1696822" y="165772"/>
                    <a:pt x="1749099" y="161226"/>
                    <a:pt x="1780526" y="166426"/>
                  </a:cubicBezTo>
                  <a:cubicBezTo>
                    <a:pt x="1811953" y="171626"/>
                    <a:pt x="1833356" y="188421"/>
                    <a:pt x="1856450" y="183802"/>
                  </a:cubicBezTo>
                  <a:cubicBezTo>
                    <a:pt x="1920514" y="151770"/>
                    <a:pt x="1949395" y="192617"/>
                    <a:pt x="1994470" y="194455"/>
                  </a:cubicBezTo>
                  <a:cubicBezTo>
                    <a:pt x="2039545" y="196293"/>
                    <a:pt x="2100145" y="188449"/>
                    <a:pt x="2126901" y="194832"/>
                  </a:cubicBezTo>
                  <a:cubicBezTo>
                    <a:pt x="2153657" y="201215"/>
                    <a:pt x="2146959" y="228412"/>
                    <a:pt x="2155005" y="232756"/>
                  </a:cubicBezTo>
                  <a:cubicBezTo>
                    <a:pt x="2163051" y="237100"/>
                    <a:pt x="2161338" y="217143"/>
                    <a:pt x="2175175" y="220895"/>
                  </a:cubicBezTo>
                  <a:cubicBezTo>
                    <a:pt x="2189012" y="224647"/>
                    <a:pt x="2216285" y="248356"/>
                    <a:pt x="2238029" y="255268"/>
                  </a:cubicBezTo>
                  <a:cubicBezTo>
                    <a:pt x="2259773" y="262181"/>
                    <a:pt x="2281391" y="259739"/>
                    <a:pt x="2305641" y="262370"/>
                  </a:cubicBezTo>
                  <a:cubicBezTo>
                    <a:pt x="2329891" y="265001"/>
                    <a:pt x="2367840" y="273298"/>
                    <a:pt x="2383528" y="271057"/>
                  </a:cubicBezTo>
                  <a:cubicBezTo>
                    <a:pt x="2423869" y="273298"/>
                    <a:pt x="2432734" y="275867"/>
                    <a:pt x="2448045" y="277781"/>
                  </a:cubicBezTo>
                  <a:cubicBezTo>
                    <a:pt x="2463356" y="279695"/>
                    <a:pt x="2466944" y="282339"/>
                    <a:pt x="2475392" y="282540"/>
                  </a:cubicBezTo>
                  <a:cubicBezTo>
                    <a:pt x="2483840" y="282742"/>
                    <a:pt x="2489833" y="277341"/>
                    <a:pt x="2498735" y="278990"/>
                  </a:cubicBezTo>
                  <a:cubicBezTo>
                    <a:pt x="2507637" y="280639"/>
                    <a:pt x="2520429" y="291643"/>
                    <a:pt x="2528802" y="292436"/>
                  </a:cubicBezTo>
                  <a:cubicBezTo>
                    <a:pt x="2537175" y="293229"/>
                    <a:pt x="2539806" y="285260"/>
                    <a:pt x="2548972" y="283749"/>
                  </a:cubicBezTo>
                  <a:cubicBezTo>
                    <a:pt x="2558138" y="282238"/>
                    <a:pt x="2571523" y="283170"/>
                    <a:pt x="2583799" y="283371"/>
                  </a:cubicBezTo>
                  <a:cubicBezTo>
                    <a:pt x="2596075" y="283573"/>
                    <a:pt x="2601125" y="283309"/>
                    <a:pt x="2622630" y="284958"/>
                  </a:cubicBezTo>
                  <a:cubicBezTo>
                    <a:pt x="2644135" y="286607"/>
                    <a:pt x="2692258" y="293330"/>
                    <a:pt x="2712831" y="293267"/>
                  </a:cubicBezTo>
                  <a:cubicBezTo>
                    <a:pt x="2733404" y="293204"/>
                    <a:pt x="2733253" y="282338"/>
                    <a:pt x="2746071" y="284579"/>
                  </a:cubicBezTo>
                  <a:cubicBezTo>
                    <a:pt x="2758889" y="286820"/>
                    <a:pt x="2713537" y="304473"/>
                    <a:pt x="2789737" y="306714"/>
                  </a:cubicBezTo>
                  <a:cubicBezTo>
                    <a:pt x="2796460" y="308955"/>
                    <a:pt x="2791121" y="298945"/>
                    <a:pt x="2794495" y="298026"/>
                  </a:cubicBezTo>
                  <a:cubicBezTo>
                    <a:pt x="2797869" y="297107"/>
                    <a:pt x="2795868" y="302974"/>
                    <a:pt x="2809982" y="301199"/>
                  </a:cubicBezTo>
                  <a:cubicBezTo>
                    <a:pt x="2824096" y="299424"/>
                    <a:pt x="2853231" y="282792"/>
                    <a:pt x="2879181" y="287375"/>
                  </a:cubicBezTo>
                  <a:cubicBezTo>
                    <a:pt x="2905131" y="291958"/>
                    <a:pt x="2919990" y="312721"/>
                    <a:pt x="2965682" y="328699"/>
                  </a:cubicBezTo>
                  <a:cubicBezTo>
                    <a:pt x="2947752" y="333181"/>
                    <a:pt x="3028346" y="377312"/>
                    <a:pt x="3035183" y="383242"/>
                  </a:cubicBezTo>
                  <a:cubicBezTo>
                    <a:pt x="3042020" y="389172"/>
                    <a:pt x="2999337" y="360918"/>
                    <a:pt x="3006702" y="364280"/>
                  </a:cubicBezTo>
                  <a:cubicBezTo>
                    <a:pt x="3014068" y="367642"/>
                    <a:pt x="3070625" y="395769"/>
                    <a:pt x="3079376" y="403412"/>
                  </a:cubicBezTo>
                  <a:cubicBezTo>
                    <a:pt x="3088127" y="411055"/>
                    <a:pt x="3065929" y="407895"/>
                    <a:pt x="3059206" y="410136"/>
                  </a:cubicBezTo>
                  <a:cubicBezTo>
                    <a:pt x="3035951" y="445018"/>
                    <a:pt x="3043248" y="420019"/>
                    <a:pt x="3065929" y="437030"/>
                  </a:cubicBezTo>
                  <a:cubicBezTo>
                    <a:pt x="3069938" y="440037"/>
                    <a:pt x="3102909" y="431427"/>
                    <a:pt x="3106271" y="437030"/>
                  </a:cubicBezTo>
                  <a:close/>
                </a:path>
              </a:pathLst>
            </a:custGeom>
            <a:solidFill>
              <a:srgbClr val="4879D5">
                <a:alpha val="6117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30EC83-BA03-D84A-A918-769C37074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911" y="1742032"/>
              <a:ext cx="950026" cy="9500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06E9BA-7AD8-D54C-B6A7-2304990A7B00}"/>
                </a:ext>
              </a:extLst>
            </p:cNvPr>
            <p:cNvSpPr txBox="1"/>
            <p:nvPr/>
          </p:nvSpPr>
          <p:spPr>
            <a:xfrm>
              <a:off x="394142" y="199003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NIGHT</a:t>
              </a:r>
            </a:p>
          </p:txBody>
        </p:sp>
        <p:sp>
          <p:nvSpPr>
            <p:cNvPr id="10" name="Up Arrow 9">
              <a:extLst>
                <a:ext uri="{FF2B5EF4-FFF2-40B4-BE49-F238E27FC236}">
                  <a16:creationId xmlns:a16="http://schemas.microsoft.com/office/drawing/2014/main" id="{D81214A6-BD3B-B948-90E7-0500429F7507}"/>
                </a:ext>
              </a:extLst>
            </p:cNvPr>
            <p:cNvSpPr/>
            <p:nvPr/>
          </p:nvSpPr>
          <p:spPr>
            <a:xfrm rot="17389497">
              <a:off x="1234276" y="2675518"/>
              <a:ext cx="311306" cy="764693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457A9294-45D2-B34B-AEE0-EC69DBA1AE65}"/>
                </a:ext>
              </a:extLst>
            </p:cNvPr>
            <p:cNvSpPr/>
            <p:nvPr/>
          </p:nvSpPr>
          <p:spPr>
            <a:xfrm rot="19377026">
              <a:off x="2166863" y="2398320"/>
              <a:ext cx="306223" cy="631941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E04B68-66D1-CF48-B0FD-0AD8588F19D0}"/>
                </a:ext>
              </a:extLst>
            </p:cNvPr>
            <p:cNvSpPr txBox="1"/>
            <p:nvPr/>
          </p:nvSpPr>
          <p:spPr>
            <a:xfrm>
              <a:off x="3680292" y="4041422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Inter-Basin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Exchange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C3BFBAE-1A17-FE47-BD8C-A12565A66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5825" y="3333965"/>
              <a:ext cx="536700" cy="234475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81C451F-F406-244F-84CB-FFE35B9E1A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5045" y="3883025"/>
              <a:ext cx="562130" cy="32583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1D1472-9654-B44A-8B28-2CB804ECE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9100" y="2921000"/>
              <a:ext cx="416050" cy="205409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F7DEA4-A84F-054B-8CB9-2EB4D722A2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7021" y="2714009"/>
              <a:ext cx="247975" cy="270004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C3D05CD-F798-FF44-92C3-58ED90775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9204" y="3100748"/>
              <a:ext cx="266450" cy="11974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DB3622-74EF-D64F-A520-8387D0214A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2429" y="3195421"/>
              <a:ext cx="281796" cy="141677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D3B0ED6-BF67-404B-8DF0-661B28C2B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6249" y="2898775"/>
              <a:ext cx="120251" cy="15564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51E46DA-86C0-7F4D-BBEA-B3A2BCD167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4225" y="4329499"/>
              <a:ext cx="217520" cy="4137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E9EE208-2BB4-374D-9496-882EE0B179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453" y="4502697"/>
              <a:ext cx="367288" cy="11084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AB7B343-7090-B14E-9333-9B72B707D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7885" y="3870088"/>
              <a:ext cx="239068" cy="12937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F77023E-9CCB-D941-8A44-74AD232F8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6953" y="3385339"/>
              <a:ext cx="289331" cy="49478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A2D59E4-530E-1D40-BBEE-C71C77B1D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5505" y="4613544"/>
              <a:ext cx="31894" cy="24223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F3CAA8-315B-0749-B8A0-73252AAE9586}"/>
                </a:ext>
              </a:extLst>
            </p:cNvPr>
            <p:cNvSpPr txBox="1"/>
            <p:nvPr/>
          </p:nvSpPr>
          <p:spPr>
            <a:xfrm>
              <a:off x="5102317" y="2553505"/>
              <a:ext cx="18004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Down-Canyon </a:t>
              </a:r>
            </a:p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Flows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A2647-B2AB-8046-B3EF-15CCA629E79B}"/>
                </a:ext>
              </a:extLst>
            </p:cNvPr>
            <p:cNvSpPr txBox="1"/>
            <p:nvPr/>
          </p:nvSpPr>
          <p:spPr>
            <a:xfrm>
              <a:off x="103108" y="4572641"/>
              <a:ext cx="18004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Down-Canyon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Flows</a:t>
              </a:r>
            </a:p>
          </p:txBody>
        </p:sp>
        <p:sp>
          <p:nvSpPr>
            <p:cNvPr id="49" name="Up Arrow 48">
              <a:extLst>
                <a:ext uri="{FF2B5EF4-FFF2-40B4-BE49-F238E27FC236}">
                  <a16:creationId xmlns:a16="http://schemas.microsoft.com/office/drawing/2014/main" id="{DA00B620-A788-4B42-BEB9-6663274E81FB}"/>
                </a:ext>
              </a:extLst>
            </p:cNvPr>
            <p:cNvSpPr/>
            <p:nvPr/>
          </p:nvSpPr>
          <p:spPr>
            <a:xfrm rot="18874003" flipH="1">
              <a:off x="4452941" y="4566839"/>
              <a:ext cx="342193" cy="764693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F3993B-5988-8C48-AFA2-1158C64509AE}"/>
                </a:ext>
              </a:extLst>
            </p:cNvPr>
            <p:cNvSpPr txBox="1"/>
            <p:nvPr/>
          </p:nvSpPr>
          <p:spPr>
            <a:xfrm>
              <a:off x="1907192" y="2955644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Lake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Exchange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E4A71D7-496C-BD47-B227-BEF51DC51933}"/>
              </a:ext>
            </a:extLst>
          </p:cNvPr>
          <p:cNvSpPr/>
          <p:nvPr/>
        </p:nvSpPr>
        <p:spPr>
          <a:xfrm>
            <a:off x="548055" y="178996"/>
            <a:ext cx="792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Persistent Cold-Air Pools (PCAPs) are characterized by limited mixing – nevertheless some mixing  and transport processes can occur.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7018E9-CC38-FD44-A3DD-EAEFC68BA736}"/>
              </a:ext>
            </a:extLst>
          </p:cNvPr>
          <p:cNvSpPr txBox="1"/>
          <p:nvPr/>
        </p:nvSpPr>
        <p:spPr>
          <a:xfrm>
            <a:off x="4714398" y="3040494"/>
            <a:ext cx="11368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916D3"/>
                </a:solidFill>
              </a:rPr>
              <a:t>Surface </a:t>
            </a:r>
          </a:p>
          <a:p>
            <a:r>
              <a:rPr lang="en-US" sz="1400" b="1" dirty="0">
                <a:solidFill>
                  <a:srgbClr val="1916D3"/>
                </a:solidFill>
              </a:rPr>
              <a:t>layer </a:t>
            </a:r>
          </a:p>
          <a:p>
            <a:r>
              <a:rPr lang="en-US" sz="1400" b="1" dirty="0">
                <a:solidFill>
                  <a:srgbClr val="1916D3"/>
                </a:solidFill>
              </a:rPr>
              <a:t>decoupling</a:t>
            </a:r>
          </a:p>
        </p:txBody>
      </p:sp>
    </p:spTree>
    <p:extLst>
      <p:ext uri="{BB962C8B-B14F-4D97-AF65-F5344CB8AC3E}">
        <p14:creationId xmlns:p14="http://schemas.microsoft.com/office/powerpoint/2010/main" val="140980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ADFE5C8-F8C3-5543-90B4-F0A499C46B3D}"/>
              </a:ext>
            </a:extLst>
          </p:cNvPr>
          <p:cNvGrpSpPr/>
          <p:nvPr/>
        </p:nvGrpSpPr>
        <p:grpSpPr>
          <a:xfrm>
            <a:off x="631596" y="838343"/>
            <a:ext cx="7890933" cy="5633155"/>
            <a:chOff x="0" y="1224845"/>
            <a:chExt cx="7890933" cy="563315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E8ED1E4-8152-5E45-8F95-832CFA1E600D}"/>
                </a:ext>
              </a:extLst>
            </p:cNvPr>
            <p:cNvSpPr/>
            <p:nvPr/>
          </p:nvSpPr>
          <p:spPr>
            <a:xfrm>
              <a:off x="914400" y="2366682"/>
              <a:ext cx="5177118" cy="2602006"/>
            </a:xfrm>
            <a:custGeom>
              <a:avLst/>
              <a:gdLst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734671 w 5177118"/>
                <a:gd name="connsiteY332" fmla="*/ 107577 h 2602006"/>
                <a:gd name="connsiteX333" fmla="*/ 1754841 w 5177118"/>
                <a:gd name="connsiteY333" fmla="*/ 100853 h 2602006"/>
                <a:gd name="connsiteX334" fmla="*/ 1815353 w 5177118"/>
                <a:gd name="connsiteY334" fmla="*/ 8740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</a:cxnLst>
              <a:rect l="l" t="t" r="r" b="b"/>
              <a:pathLst>
                <a:path w="5177118" h="2602006">
                  <a:moveTo>
                    <a:pt x="3106271" y="463924"/>
                  </a:moveTo>
                  <a:cubicBezTo>
                    <a:pt x="3109633" y="469527"/>
                    <a:pt x="3091945" y="485853"/>
                    <a:pt x="3086100" y="497542"/>
                  </a:cubicBezTo>
                  <a:cubicBezTo>
                    <a:pt x="3072952" y="523837"/>
                    <a:pt x="3078609" y="548262"/>
                    <a:pt x="3086100" y="578224"/>
                  </a:cubicBezTo>
                  <a:cubicBezTo>
                    <a:pt x="3088060" y="586063"/>
                    <a:pt x="3093833" y="592680"/>
                    <a:pt x="3099547" y="598394"/>
                  </a:cubicBezTo>
                  <a:cubicBezTo>
                    <a:pt x="3117740" y="616587"/>
                    <a:pt x="3143660" y="618352"/>
                    <a:pt x="3166782" y="625289"/>
                  </a:cubicBezTo>
                  <a:cubicBezTo>
                    <a:pt x="3180359" y="629362"/>
                    <a:pt x="3193677" y="634254"/>
                    <a:pt x="3207124" y="638736"/>
                  </a:cubicBezTo>
                  <a:lnTo>
                    <a:pt x="3227294" y="645459"/>
                  </a:lnTo>
                  <a:cubicBezTo>
                    <a:pt x="3249706" y="643218"/>
                    <a:pt x="3272391" y="642887"/>
                    <a:pt x="3294529" y="638736"/>
                  </a:cubicBezTo>
                  <a:cubicBezTo>
                    <a:pt x="3308461" y="636124"/>
                    <a:pt x="3321424" y="629772"/>
                    <a:pt x="3334871" y="625289"/>
                  </a:cubicBezTo>
                  <a:lnTo>
                    <a:pt x="3355041" y="618565"/>
                  </a:lnTo>
                  <a:cubicBezTo>
                    <a:pt x="3361765" y="620806"/>
                    <a:pt x="3373944" y="618316"/>
                    <a:pt x="3375212" y="625289"/>
                  </a:cubicBezTo>
                  <a:cubicBezTo>
                    <a:pt x="3381329" y="658934"/>
                    <a:pt x="3371348" y="683944"/>
                    <a:pt x="3361765" y="712694"/>
                  </a:cubicBezTo>
                  <a:cubicBezTo>
                    <a:pt x="3364006" y="744071"/>
                    <a:pt x="3363822" y="775715"/>
                    <a:pt x="3368488" y="806824"/>
                  </a:cubicBezTo>
                  <a:cubicBezTo>
                    <a:pt x="3370591" y="820842"/>
                    <a:pt x="3370141" y="839303"/>
                    <a:pt x="3381935" y="847165"/>
                  </a:cubicBezTo>
                  <a:cubicBezTo>
                    <a:pt x="3388659" y="851647"/>
                    <a:pt x="3395898" y="855439"/>
                    <a:pt x="3402106" y="860612"/>
                  </a:cubicBezTo>
                  <a:cubicBezTo>
                    <a:pt x="3409411" y="866699"/>
                    <a:pt x="3413964" y="876165"/>
                    <a:pt x="3422276" y="880783"/>
                  </a:cubicBezTo>
                  <a:cubicBezTo>
                    <a:pt x="3434667" y="887667"/>
                    <a:pt x="3462618" y="894230"/>
                    <a:pt x="3462618" y="894230"/>
                  </a:cubicBezTo>
                  <a:cubicBezTo>
                    <a:pt x="3471583" y="891989"/>
                    <a:pt x="3482413" y="893422"/>
                    <a:pt x="3489512" y="887506"/>
                  </a:cubicBezTo>
                  <a:cubicBezTo>
                    <a:pt x="3497212" y="881090"/>
                    <a:pt x="3499440" y="869997"/>
                    <a:pt x="3502959" y="860612"/>
                  </a:cubicBezTo>
                  <a:cubicBezTo>
                    <a:pt x="3508975" y="844568"/>
                    <a:pt x="3514083" y="807314"/>
                    <a:pt x="3516406" y="793377"/>
                  </a:cubicBezTo>
                  <a:cubicBezTo>
                    <a:pt x="3517909" y="775340"/>
                    <a:pt x="3516119" y="719991"/>
                    <a:pt x="3529853" y="692524"/>
                  </a:cubicBezTo>
                  <a:cubicBezTo>
                    <a:pt x="3533467" y="685296"/>
                    <a:pt x="3539686" y="679581"/>
                    <a:pt x="3543300" y="672353"/>
                  </a:cubicBezTo>
                  <a:cubicBezTo>
                    <a:pt x="3559538" y="639878"/>
                    <a:pt x="3536194" y="661403"/>
                    <a:pt x="3570194" y="638736"/>
                  </a:cubicBezTo>
                  <a:cubicBezTo>
                    <a:pt x="3574676" y="632012"/>
                    <a:pt x="3577331" y="623613"/>
                    <a:pt x="3583641" y="618565"/>
                  </a:cubicBezTo>
                  <a:cubicBezTo>
                    <a:pt x="3589175" y="614138"/>
                    <a:pt x="3596725" y="611842"/>
                    <a:pt x="3603812" y="611842"/>
                  </a:cubicBezTo>
                  <a:cubicBezTo>
                    <a:pt x="3650930" y="611842"/>
                    <a:pt x="3697941" y="616324"/>
                    <a:pt x="3745006" y="618565"/>
                  </a:cubicBezTo>
                  <a:cubicBezTo>
                    <a:pt x="3756212" y="620806"/>
                    <a:pt x="3767274" y="623954"/>
                    <a:pt x="3778624" y="625289"/>
                  </a:cubicBezTo>
                  <a:cubicBezTo>
                    <a:pt x="3805426" y="628442"/>
                    <a:pt x="3832843" y="626719"/>
                    <a:pt x="3859306" y="632012"/>
                  </a:cubicBezTo>
                  <a:cubicBezTo>
                    <a:pt x="3867230" y="633597"/>
                    <a:pt x="3872753" y="640977"/>
                    <a:pt x="3879476" y="645459"/>
                  </a:cubicBezTo>
                  <a:cubicBezTo>
                    <a:pt x="3879762" y="647744"/>
                    <a:pt x="3883356" y="705066"/>
                    <a:pt x="3892924" y="719418"/>
                  </a:cubicBezTo>
                  <a:cubicBezTo>
                    <a:pt x="3898198" y="727330"/>
                    <a:pt x="3905182" y="734315"/>
                    <a:pt x="3913094" y="739589"/>
                  </a:cubicBezTo>
                  <a:cubicBezTo>
                    <a:pt x="3918991" y="743520"/>
                    <a:pt x="3926315" y="744922"/>
                    <a:pt x="3933265" y="746312"/>
                  </a:cubicBezTo>
                  <a:cubicBezTo>
                    <a:pt x="3948805" y="749420"/>
                    <a:pt x="3964641" y="750795"/>
                    <a:pt x="3980329" y="753036"/>
                  </a:cubicBezTo>
                  <a:cubicBezTo>
                    <a:pt x="3989294" y="750795"/>
                    <a:pt x="3999201" y="750897"/>
                    <a:pt x="4007224" y="746312"/>
                  </a:cubicBezTo>
                  <a:cubicBezTo>
                    <a:pt x="4033988" y="731019"/>
                    <a:pt x="4023208" y="727792"/>
                    <a:pt x="4034118" y="705971"/>
                  </a:cubicBezTo>
                  <a:cubicBezTo>
                    <a:pt x="4045324" y="683559"/>
                    <a:pt x="4047564" y="685801"/>
                    <a:pt x="4067735" y="672353"/>
                  </a:cubicBezTo>
                  <a:cubicBezTo>
                    <a:pt x="4089045" y="640389"/>
                    <a:pt x="4073516" y="654739"/>
                    <a:pt x="4121524" y="638736"/>
                  </a:cubicBezTo>
                  <a:lnTo>
                    <a:pt x="4141694" y="632012"/>
                  </a:lnTo>
                  <a:cubicBezTo>
                    <a:pt x="4166347" y="634253"/>
                    <a:pt x="4194426" y="626000"/>
                    <a:pt x="4215653" y="638736"/>
                  </a:cubicBezTo>
                  <a:cubicBezTo>
                    <a:pt x="4225452" y="644615"/>
                    <a:pt x="4212942" y="661653"/>
                    <a:pt x="4208929" y="672353"/>
                  </a:cubicBezTo>
                  <a:cubicBezTo>
                    <a:pt x="4200333" y="695274"/>
                    <a:pt x="4174442" y="707276"/>
                    <a:pt x="4161865" y="726142"/>
                  </a:cubicBezTo>
                  <a:lnTo>
                    <a:pt x="4148418" y="746312"/>
                  </a:lnTo>
                  <a:cubicBezTo>
                    <a:pt x="4150659" y="753036"/>
                    <a:pt x="4148326" y="764536"/>
                    <a:pt x="4155141" y="766483"/>
                  </a:cubicBezTo>
                  <a:cubicBezTo>
                    <a:pt x="4175080" y="772180"/>
                    <a:pt x="4200957" y="759171"/>
                    <a:pt x="4215653" y="746312"/>
                  </a:cubicBezTo>
                  <a:cubicBezTo>
                    <a:pt x="4227580" y="735876"/>
                    <a:pt x="4234237" y="717705"/>
                    <a:pt x="4249271" y="712694"/>
                  </a:cubicBezTo>
                  <a:lnTo>
                    <a:pt x="4289612" y="699247"/>
                  </a:lnTo>
                  <a:cubicBezTo>
                    <a:pt x="4288030" y="705574"/>
                    <a:pt x="4280548" y="738422"/>
                    <a:pt x="4276165" y="746312"/>
                  </a:cubicBezTo>
                  <a:cubicBezTo>
                    <a:pt x="4268316" y="760440"/>
                    <a:pt x="4258236" y="773206"/>
                    <a:pt x="4249271" y="786653"/>
                  </a:cubicBezTo>
                  <a:cubicBezTo>
                    <a:pt x="4232307" y="812099"/>
                    <a:pt x="4241539" y="801110"/>
                    <a:pt x="4222376" y="820271"/>
                  </a:cubicBezTo>
                  <a:cubicBezTo>
                    <a:pt x="4215012" y="842366"/>
                    <a:pt x="4207430" y="854628"/>
                    <a:pt x="4222376" y="880783"/>
                  </a:cubicBezTo>
                  <a:cubicBezTo>
                    <a:pt x="4225892" y="886936"/>
                    <a:pt x="4235823" y="885265"/>
                    <a:pt x="4242547" y="887506"/>
                  </a:cubicBezTo>
                  <a:cubicBezTo>
                    <a:pt x="4251512" y="885265"/>
                    <a:pt x="4261418" y="885368"/>
                    <a:pt x="4269441" y="880783"/>
                  </a:cubicBezTo>
                  <a:cubicBezTo>
                    <a:pt x="4300662" y="862942"/>
                    <a:pt x="4282104" y="864161"/>
                    <a:pt x="4296335" y="840442"/>
                  </a:cubicBezTo>
                  <a:cubicBezTo>
                    <a:pt x="4305565" y="825058"/>
                    <a:pt x="4314085" y="825560"/>
                    <a:pt x="4329953" y="820271"/>
                  </a:cubicBezTo>
                  <a:cubicBezTo>
                    <a:pt x="4352365" y="824753"/>
                    <a:pt x="4375505" y="826490"/>
                    <a:pt x="4397188" y="833718"/>
                  </a:cubicBezTo>
                  <a:lnTo>
                    <a:pt x="4457700" y="853889"/>
                  </a:lnTo>
                  <a:cubicBezTo>
                    <a:pt x="4464424" y="856130"/>
                    <a:pt x="4471532" y="857442"/>
                    <a:pt x="4477871" y="860612"/>
                  </a:cubicBezTo>
                  <a:lnTo>
                    <a:pt x="4504765" y="874059"/>
                  </a:lnTo>
                  <a:cubicBezTo>
                    <a:pt x="4518212" y="871818"/>
                    <a:pt x="4531798" y="870293"/>
                    <a:pt x="4545106" y="867336"/>
                  </a:cubicBezTo>
                  <a:cubicBezTo>
                    <a:pt x="4552024" y="865799"/>
                    <a:pt x="4565276" y="853525"/>
                    <a:pt x="4565276" y="860612"/>
                  </a:cubicBezTo>
                  <a:cubicBezTo>
                    <a:pt x="4565276" y="868693"/>
                    <a:pt x="4551314" y="868886"/>
                    <a:pt x="4545106" y="874059"/>
                  </a:cubicBezTo>
                  <a:cubicBezTo>
                    <a:pt x="4493338" y="917200"/>
                    <a:pt x="4554842" y="874291"/>
                    <a:pt x="4504765" y="907677"/>
                  </a:cubicBezTo>
                  <a:cubicBezTo>
                    <a:pt x="4473389" y="954742"/>
                    <a:pt x="4491318" y="939053"/>
                    <a:pt x="4457700" y="961465"/>
                  </a:cubicBezTo>
                  <a:cubicBezTo>
                    <a:pt x="4453217" y="974912"/>
                    <a:pt x="4444252" y="988359"/>
                    <a:pt x="4457700" y="1001806"/>
                  </a:cubicBezTo>
                  <a:cubicBezTo>
                    <a:pt x="4462712" y="1006817"/>
                    <a:pt x="4471147" y="1006289"/>
                    <a:pt x="4477871" y="1008530"/>
                  </a:cubicBezTo>
                  <a:cubicBezTo>
                    <a:pt x="4500022" y="1001146"/>
                    <a:pt x="4502474" y="1003669"/>
                    <a:pt x="4518212" y="981636"/>
                  </a:cubicBezTo>
                  <a:cubicBezTo>
                    <a:pt x="4524038" y="973480"/>
                    <a:pt x="4525243" y="962442"/>
                    <a:pt x="4531659" y="954742"/>
                  </a:cubicBezTo>
                  <a:cubicBezTo>
                    <a:pt x="4536832" y="948534"/>
                    <a:pt x="4545621" y="946467"/>
                    <a:pt x="4551829" y="941294"/>
                  </a:cubicBezTo>
                  <a:cubicBezTo>
                    <a:pt x="4559134" y="935207"/>
                    <a:pt x="4564695" y="927211"/>
                    <a:pt x="4572000" y="921124"/>
                  </a:cubicBezTo>
                  <a:cubicBezTo>
                    <a:pt x="4589378" y="906643"/>
                    <a:pt x="4592126" y="907692"/>
                    <a:pt x="4612341" y="900953"/>
                  </a:cubicBezTo>
                  <a:cubicBezTo>
                    <a:pt x="4619065" y="903194"/>
                    <a:pt x="4630565" y="900862"/>
                    <a:pt x="4632512" y="907677"/>
                  </a:cubicBezTo>
                  <a:cubicBezTo>
                    <a:pt x="4639705" y="932853"/>
                    <a:pt x="4613701" y="973551"/>
                    <a:pt x="4598894" y="988359"/>
                  </a:cubicBezTo>
                  <a:cubicBezTo>
                    <a:pt x="4592171" y="995083"/>
                    <a:pt x="4586230" y="1002692"/>
                    <a:pt x="4578724" y="1008530"/>
                  </a:cubicBezTo>
                  <a:cubicBezTo>
                    <a:pt x="4565967" y="1018452"/>
                    <a:pt x="4549810" y="1023996"/>
                    <a:pt x="4538382" y="1035424"/>
                  </a:cubicBezTo>
                  <a:cubicBezTo>
                    <a:pt x="4527176" y="1046630"/>
                    <a:pt x="4517951" y="1060251"/>
                    <a:pt x="4504765" y="1069042"/>
                  </a:cubicBezTo>
                  <a:cubicBezTo>
                    <a:pt x="4491318" y="1078007"/>
                    <a:pt x="4475852" y="1084509"/>
                    <a:pt x="4464424" y="1095936"/>
                  </a:cubicBezTo>
                  <a:cubicBezTo>
                    <a:pt x="4445262" y="1115097"/>
                    <a:pt x="4456251" y="1105867"/>
                    <a:pt x="4430806" y="1122830"/>
                  </a:cubicBezTo>
                  <a:cubicBezTo>
                    <a:pt x="4437529" y="1125071"/>
                    <a:pt x="4443889" y="1129553"/>
                    <a:pt x="4450976" y="1129553"/>
                  </a:cubicBezTo>
                  <a:cubicBezTo>
                    <a:pt x="4481883" y="1129553"/>
                    <a:pt x="4493371" y="1124387"/>
                    <a:pt x="4518212" y="1116106"/>
                  </a:cubicBezTo>
                  <a:lnTo>
                    <a:pt x="4558553" y="1075765"/>
                  </a:lnTo>
                  <a:cubicBezTo>
                    <a:pt x="4575957" y="1058361"/>
                    <a:pt x="4594939" y="1036742"/>
                    <a:pt x="4619065" y="1028700"/>
                  </a:cubicBezTo>
                  <a:lnTo>
                    <a:pt x="4659406" y="1015253"/>
                  </a:lnTo>
                  <a:cubicBezTo>
                    <a:pt x="4694512" y="1018764"/>
                    <a:pt x="4722312" y="1010925"/>
                    <a:pt x="4746812" y="1035424"/>
                  </a:cubicBezTo>
                  <a:cubicBezTo>
                    <a:pt x="4752526" y="1041138"/>
                    <a:pt x="4755777" y="1048871"/>
                    <a:pt x="4760259" y="1055594"/>
                  </a:cubicBezTo>
                  <a:cubicBezTo>
                    <a:pt x="4762500" y="1075765"/>
                    <a:pt x="4760564" y="1096853"/>
                    <a:pt x="4766982" y="1116106"/>
                  </a:cubicBezTo>
                  <a:cubicBezTo>
                    <a:pt x="4786251" y="1173913"/>
                    <a:pt x="4783612" y="1146263"/>
                    <a:pt x="4814047" y="1163171"/>
                  </a:cubicBezTo>
                  <a:cubicBezTo>
                    <a:pt x="4828174" y="1171020"/>
                    <a:pt x="4839056" y="1184954"/>
                    <a:pt x="4854388" y="1190065"/>
                  </a:cubicBezTo>
                  <a:cubicBezTo>
                    <a:pt x="4882225" y="1199344"/>
                    <a:pt x="4868662" y="1192858"/>
                    <a:pt x="4894729" y="1210236"/>
                  </a:cubicBezTo>
                  <a:cubicBezTo>
                    <a:pt x="4899211" y="1223683"/>
                    <a:pt x="4909934" y="1236512"/>
                    <a:pt x="4908176" y="1250577"/>
                  </a:cubicBezTo>
                  <a:cubicBezTo>
                    <a:pt x="4905935" y="1268506"/>
                    <a:pt x="4907530" y="1287349"/>
                    <a:pt x="4901453" y="1304365"/>
                  </a:cubicBezTo>
                  <a:cubicBezTo>
                    <a:pt x="4889197" y="1338683"/>
                    <a:pt x="4878446" y="1342115"/>
                    <a:pt x="4854388" y="1358153"/>
                  </a:cubicBezTo>
                  <a:cubicBezTo>
                    <a:pt x="4856629" y="1364877"/>
                    <a:pt x="4856100" y="1373312"/>
                    <a:pt x="4861112" y="1378324"/>
                  </a:cubicBezTo>
                  <a:cubicBezTo>
                    <a:pt x="4864326" y="1381538"/>
                    <a:pt x="4907946" y="1391713"/>
                    <a:pt x="4908176" y="1391771"/>
                  </a:cubicBezTo>
                  <a:cubicBezTo>
                    <a:pt x="4919382" y="1389530"/>
                    <a:pt x="4931094" y="1389060"/>
                    <a:pt x="4941794" y="1385047"/>
                  </a:cubicBezTo>
                  <a:cubicBezTo>
                    <a:pt x="4949360" y="1382210"/>
                    <a:pt x="4954949" y="1375609"/>
                    <a:pt x="4961965" y="1371600"/>
                  </a:cubicBezTo>
                  <a:cubicBezTo>
                    <a:pt x="4985229" y="1358306"/>
                    <a:pt x="4986399" y="1358973"/>
                    <a:pt x="5009029" y="1351430"/>
                  </a:cubicBezTo>
                  <a:cubicBezTo>
                    <a:pt x="5015753" y="1344706"/>
                    <a:pt x="5019821" y="1332822"/>
                    <a:pt x="5029200" y="1331259"/>
                  </a:cubicBezTo>
                  <a:cubicBezTo>
                    <a:pt x="5059223" y="1326255"/>
                    <a:pt x="5083565" y="1335934"/>
                    <a:pt x="5109882" y="1344706"/>
                  </a:cubicBezTo>
                  <a:cubicBezTo>
                    <a:pt x="5157934" y="1416786"/>
                    <a:pt x="5083102" y="1307393"/>
                    <a:pt x="5143500" y="1385047"/>
                  </a:cubicBezTo>
                  <a:cubicBezTo>
                    <a:pt x="5170471" y="1419723"/>
                    <a:pt x="5166973" y="1415127"/>
                    <a:pt x="5177118" y="1445559"/>
                  </a:cubicBezTo>
                  <a:cubicBezTo>
                    <a:pt x="5132700" y="1475171"/>
                    <a:pt x="5176177" y="1452283"/>
                    <a:pt x="5082988" y="1452283"/>
                  </a:cubicBezTo>
                  <a:cubicBezTo>
                    <a:pt x="5056001" y="1452283"/>
                    <a:pt x="5029200" y="1456765"/>
                    <a:pt x="5002306" y="1459006"/>
                  </a:cubicBezTo>
                  <a:cubicBezTo>
                    <a:pt x="4995582" y="1461247"/>
                    <a:pt x="4988032" y="1461799"/>
                    <a:pt x="4982135" y="1465730"/>
                  </a:cubicBezTo>
                  <a:cubicBezTo>
                    <a:pt x="4956255" y="1482983"/>
                    <a:pt x="4958542" y="1496170"/>
                    <a:pt x="4948518" y="1526242"/>
                  </a:cubicBezTo>
                  <a:lnTo>
                    <a:pt x="4941794" y="1546412"/>
                  </a:lnTo>
                  <a:cubicBezTo>
                    <a:pt x="4944035" y="1553136"/>
                    <a:pt x="4943506" y="1561571"/>
                    <a:pt x="4948518" y="1566583"/>
                  </a:cubicBezTo>
                  <a:cubicBezTo>
                    <a:pt x="4955605" y="1573670"/>
                    <a:pt x="4966253" y="1575959"/>
                    <a:pt x="4975412" y="1580030"/>
                  </a:cubicBezTo>
                  <a:cubicBezTo>
                    <a:pt x="4988249" y="1585735"/>
                    <a:pt x="5037443" y="1604936"/>
                    <a:pt x="5049371" y="1606924"/>
                  </a:cubicBezTo>
                  <a:lnTo>
                    <a:pt x="5089712" y="1613647"/>
                  </a:lnTo>
                  <a:cubicBezTo>
                    <a:pt x="5096435" y="1618129"/>
                    <a:pt x="5103572" y="1622046"/>
                    <a:pt x="5109882" y="1627094"/>
                  </a:cubicBezTo>
                  <a:cubicBezTo>
                    <a:pt x="5123567" y="1638042"/>
                    <a:pt x="5126793" y="1645737"/>
                    <a:pt x="5136776" y="1660712"/>
                  </a:cubicBezTo>
                  <a:cubicBezTo>
                    <a:pt x="5132708" y="1681056"/>
                    <a:pt x="5133395" y="1699810"/>
                    <a:pt x="5116606" y="1714500"/>
                  </a:cubicBezTo>
                  <a:cubicBezTo>
                    <a:pt x="5104443" y="1725142"/>
                    <a:pt x="5087692" y="1729966"/>
                    <a:pt x="5076265" y="1741394"/>
                  </a:cubicBezTo>
                  <a:cubicBezTo>
                    <a:pt x="5071783" y="1745877"/>
                    <a:pt x="5068488" y="1752007"/>
                    <a:pt x="5062818" y="1754842"/>
                  </a:cubicBezTo>
                  <a:cubicBezTo>
                    <a:pt x="5050140" y="1761181"/>
                    <a:pt x="5034270" y="1760426"/>
                    <a:pt x="5022476" y="1768289"/>
                  </a:cubicBezTo>
                  <a:cubicBezTo>
                    <a:pt x="4976238" y="1799114"/>
                    <a:pt x="4997467" y="1790073"/>
                    <a:pt x="4961965" y="1801906"/>
                  </a:cubicBezTo>
                  <a:cubicBezTo>
                    <a:pt x="4955241" y="1808630"/>
                    <a:pt x="4950106" y="1817459"/>
                    <a:pt x="4941794" y="1822077"/>
                  </a:cubicBezTo>
                  <a:cubicBezTo>
                    <a:pt x="4918962" y="1834762"/>
                    <a:pt x="4886157" y="1838073"/>
                    <a:pt x="4861112" y="1842247"/>
                  </a:cubicBezTo>
                  <a:cubicBezTo>
                    <a:pt x="4847665" y="1846729"/>
                    <a:pt x="4830793" y="1845671"/>
                    <a:pt x="4820771" y="1855694"/>
                  </a:cubicBezTo>
                  <a:cubicBezTo>
                    <a:pt x="4801610" y="1874856"/>
                    <a:pt x="4812599" y="1865626"/>
                    <a:pt x="4787153" y="1882589"/>
                  </a:cubicBezTo>
                  <a:cubicBezTo>
                    <a:pt x="4782671" y="1889312"/>
                    <a:pt x="4774708" y="1894741"/>
                    <a:pt x="4773706" y="1902759"/>
                  </a:cubicBezTo>
                  <a:cubicBezTo>
                    <a:pt x="4773570" y="1903847"/>
                    <a:pt x="4781930" y="1950019"/>
                    <a:pt x="4787153" y="1956547"/>
                  </a:cubicBezTo>
                  <a:cubicBezTo>
                    <a:pt x="4792201" y="1962857"/>
                    <a:pt x="4801014" y="1964946"/>
                    <a:pt x="4807324" y="1969994"/>
                  </a:cubicBezTo>
                  <a:cubicBezTo>
                    <a:pt x="4834936" y="1992084"/>
                    <a:pt x="4804723" y="1976193"/>
                    <a:pt x="4840941" y="1996889"/>
                  </a:cubicBezTo>
                  <a:cubicBezTo>
                    <a:pt x="4849643" y="2001862"/>
                    <a:pt x="4858529" y="2006614"/>
                    <a:pt x="4867835" y="2010336"/>
                  </a:cubicBezTo>
                  <a:cubicBezTo>
                    <a:pt x="4880996" y="2015600"/>
                    <a:pt x="4908176" y="2023783"/>
                    <a:pt x="4908176" y="2023783"/>
                  </a:cubicBezTo>
                  <a:cubicBezTo>
                    <a:pt x="4912659" y="2028265"/>
                    <a:pt x="4920727" y="2030955"/>
                    <a:pt x="4921624" y="2037230"/>
                  </a:cubicBezTo>
                  <a:cubicBezTo>
                    <a:pt x="4928649" y="2086403"/>
                    <a:pt x="4898896" y="2072848"/>
                    <a:pt x="4861112" y="2077571"/>
                  </a:cubicBezTo>
                  <a:cubicBezTo>
                    <a:pt x="4861891" y="2081466"/>
                    <a:pt x="4875997" y="2123090"/>
                    <a:pt x="4861112" y="2131359"/>
                  </a:cubicBezTo>
                  <a:cubicBezTo>
                    <a:pt x="4844957" y="2140334"/>
                    <a:pt x="4825446" y="2141181"/>
                    <a:pt x="4807324" y="2144806"/>
                  </a:cubicBezTo>
                  <a:cubicBezTo>
                    <a:pt x="4796118" y="2147047"/>
                    <a:pt x="4784793" y="2148758"/>
                    <a:pt x="4773706" y="2151530"/>
                  </a:cubicBezTo>
                  <a:cubicBezTo>
                    <a:pt x="4766830" y="2153249"/>
                    <a:pt x="4760603" y="2157729"/>
                    <a:pt x="4753535" y="2158253"/>
                  </a:cubicBezTo>
                  <a:cubicBezTo>
                    <a:pt x="4699847" y="2162230"/>
                    <a:pt x="4645959" y="2162736"/>
                    <a:pt x="4592171" y="2164977"/>
                  </a:cubicBezTo>
                  <a:cubicBezTo>
                    <a:pt x="4527259" y="2186612"/>
                    <a:pt x="4628164" y="2151924"/>
                    <a:pt x="4545106" y="2185147"/>
                  </a:cubicBezTo>
                  <a:cubicBezTo>
                    <a:pt x="4531945" y="2190411"/>
                    <a:pt x="4504765" y="2198594"/>
                    <a:pt x="4504765" y="2198594"/>
                  </a:cubicBezTo>
                  <a:cubicBezTo>
                    <a:pt x="4437070" y="2195651"/>
                    <a:pt x="4341961" y="2184996"/>
                    <a:pt x="4269441" y="2198594"/>
                  </a:cubicBezTo>
                  <a:cubicBezTo>
                    <a:pt x="4244630" y="2203246"/>
                    <a:pt x="4243380" y="2216488"/>
                    <a:pt x="4222376" y="2225489"/>
                  </a:cubicBezTo>
                  <a:cubicBezTo>
                    <a:pt x="4207132" y="2232022"/>
                    <a:pt x="4190040" y="2230754"/>
                    <a:pt x="4175312" y="2238936"/>
                  </a:cubicBezTo>
                  <a:cubicBezTo>
                    <a:pt x="4161185" y="2246785"/>
                    <a:pt x="4148418" y="2256865"/>
                    <a:pt x="4134971" y="2265830"/>
                  </a:cubicBezTo>
                  <a:cubicBezTo>
                    <a:pt x="4128247" y="2270312"/>
                    <a:pt x="4122466" y="2276722"/>
                    <a:pt x="4114800" y="2279277"/>
                  </a:cubicBezTo>
                  <a:lnTo>
                    <a:pt x="4094629" y="2286000"/>
                  </a:lnTo>
                  <a:cubicBezTo>
                    <a:pt x="4061010" y="2274794"/>
                    <a:pt x="4061012" y="2265829"/>
                    <a:pt x="4034118" y="2279277"/>
                  </a:cubicBezTo>
                  <a:cubicBezTo>
                    <a:pt x="4026890" y="2282891"/>
                    <a:pt x="4020155" y="2287551"/>
                    <a:pt x="4013947" y="2292724"/>
                  </a:cubicBezTo>
                  <a:cubicBezTo>
                    <a:pt x="4006642" y="2298811"/>
                    <a:pt x="4001282" y="2307056"/>
                    <a:pt x="3993776" y="2312894"/>
                  </a:cubicBezTo>
                  <a:cubicBezTo>
                    <a:pt x="3981019" y="2322816"/>
                    <a:pt x="3966882" y="2330824"/>
                    <a:pt x="3953435" y="2339789"/>
                  </a:cubicBezTo>
                  <a:lnTo>
                    <a:pt x="3913094" y="2366683"/>
                  </a:lnTo>
                  <a:cubicBezTo>
                    <a:pt x="3906371" y="2371165"/>
                    <a:pt x="3898638" y="2374416"/>
                    <a:pt x="3892924" y="2380130"/>
                  </a:cubicBezTo>
                  <a:lnTo>
                    <a:pt x="3879476" y="2393577"/>
                  </a:lnTo>
                  <a:cubicBezTo>
                    <a:pt x="3877235" y="2400300"/>
                    <a:pt x="3871970" y="2406703"/>
                    <a:pt x="3872753" y="2413747"/>
                  </a:cubicBezTo>
                  <a:cubicBezTo>
                    <a:pt x="3879456" y="2474070"/>
                    <a:pt x="3922338" y="2457703"/>
                    <a:pt x="3818965" y="2447365"/>
                  </a:cubicBezTo>
                  <a:cubicBezTo>
                    <a:pt x="3812241" y="2445124"/>
                    <a:pt x="3804871" y="2444288"/>
                    <a:pt x="3798794" y="2440642"/>
                  </a:cubicBezTo>
                  <a:cubicBezTo>
                    <a:pt x="3793358" y="2437380"/>
                    <a:pt x="3790418" y="2430998"/>
                    <a:pt x="3785347" y="2427194"/>
                  </a:cubicBezTo>
                  <a:cubicBezTo>
                    <a:pt x="3772418" y="2417497"/>
                    <a:pt x="3758453" y="2409265"/>
                    <a:pt x="3745006" y="2400300"/>
                  </a:cubicBezTo>
                  <a:lnTo>
                    <a:pt x="3704665" y="2373406"/>
                  </a:lnTo>
                  <a:cubicBezTo>
                    <a:pt x="3697941" y="2368924"/>
                    <a:pt x="3690208" y="2365673"/>
                    <a:pt x="3684494" y="2359959"/>
                  </a:cubicBezTo>
                  <a:cubicBezTo>
                    <a:pt x="3636574" y="2312039"/>
                    <a:pt x="3690963" y="2363791"/>
                    <a:pt x="3644153" y="2326342"/>
                  </a:cubicBezTo>
                  <a:cubicBezTo>
                    <a:pt x="3639203" y="2322382"/>
                    <a:pt x="3636142" y="2316156"/>
                    <a:pt x="3630706" y="2312894"/>
                  </a:cubicBezTo>
                  <a:cubicBezTo>
                    <a:pt x="3624629" y="2309248"/>
                    <a:pt x="3617259" y="2308412"/>
                    <a:pt x="3610535" y="2306171"/>
                  </a:cubicBezTo>
                  <a:cubicBezTo>
                    <a:pt x="3603812" y="2301689"/>
                    <a:pt x="3596940" y="2297421"/>
                    <a:pt x="3590365" y="2292724"/>
                  </a:cubicBezTo>
                  <a:cubicBezTo>
                    <a:pt x="3581246" y="2286211"/>
                    <a:pt x="3573201" y="2278113"/>
                    <a:pt x="3563471" y="2272553"/>
                  </a:cubicBezTo>
                  <a:cubicBezTo>
                    <a:pt x="3557317" y="2269037"/>
                    <a:pt x="3550024" y="2268071"/>
                    <a:pt x="3543300" y="2265830"/>
                  </a:cubicBezTo>
                  <a:cubicBezTo>
                    <a:pt x="3529853" y="2256865"/>
                    <a:pt x="3515888" y="2248633"/>
                    <a:pt x="3502959" y="2238936"/>
                  </a:cubicBezTo>
                  <a:cubicBezTo>
                    <a:pt x="3493994" y="2232212"/>
                    <a:pt x="3485795" y="2224325"/>
                    <a:pt x="3476065" y="2218765"/>
                  </a:cubicBezTo>
                  <a:cubicBezTo>
                    <a:pt x="3468567" y="2214480"/>
                    <a:pt x="3434817" y="2206772"/>
                    <a:pt x="3429000" y="2205318"/>
                  </a:cubicBezTo>
                  <a:cubicBezTo>
                    <a:pt x="3422276" y="2200836"/>
                    <a:pt x="3416847" y="2192873"/>
                    <a:pt x="3408829" y="2191871"/>
                  </a:cubicBezTo>
                  <a:cubicBezTo>
                    <a:pt x="3374598" y="2187592"/>
                    <a:pt x="3380185" y="2197306"/>
                    <a:pt x="3361765" y="2212042"/>
                  </a:cubicBezTo>
                  <a:cubicBezTo>
                    <a:pt x="3355455" y="2217090"/>
                    <a:pt x="3348318" y="2221007"/>
                    <a:pt x="3341594" y="2225489"/>
                  </a:cubicBezTo>
                  <a:cubicBezTo>
                    <a:pt x="3337112" y="2232212"/>
                    <a:pt x="3333320" y="2239451"/>
                    <a:pt x="3328147" y="2245659"/>
                  </a:cubicBezTo>
                  <a:cubicBezTo>
                    <a:pt x="3322060" y="2252964"/>
                    <a:pt x="3309321" y="2256417"/>
                    <a:pt x="3307976" y="2265830"/>
                  </a:cubicBezTo>
                  <a:cubicBezTo>
                    <a:pt x="3304475" y="2290336"/>
                    <a:pt x="3310839" y="2315337"/>
                    <a:pt x="3314700" y="2339789"/>
                  </a:cubicBezTo>
                  <a:cubicBezTo>
                    <a:pt x="3317649" y="2358467"/>
                    <a:pt x="3330050" y="2406992"/>
                    <a:pt x="3341594" y="2427194"/>
                  </a:cubicBezTo>
                  <a:cubicBezTo>
                    <a:pt x="3344739" y="2432698"/>
                    <a:pt x="3350559" y="2436159"/>
                    <a:pt x="3355041" y="2440642"/>
                  </a:cubicBezTo>
                  <a:cubicBezTo>
                    <a:pt x="3372829" y="2511789"/>
                    <a:pt x="3348678" y="2428005"/>
                    <a:pt x="3375212" y="2487706"/>
                  </a:cubicBezTo>
                  <a:cubicBezTo>
                    <a:pt x="3384568" y="2508756"/>
                    <a:pt x="3389794" y="2532588"/>
                    <a:pt x="3395382" y="2554942"/>
                  </a:cubicBezTo>
                  <a:cubicBezTo>
                    <a:pt x="3393141" y="2568389"/>
                    <a:pt x="3395423" y="2583447"/>
                    <a:pt x="3388659" y="2595283"/>
                  </a:cubicBezTo>
                  <a:cubicBezTo>
                    <a:pt x="3385143" y="2601436"/>
                    <a:pt x="3375575" y="2602006"/>
                    <a:pt x="3368488" y="2602006"/>
                  </a:cubicBezTo>
                  <a:cubicBezTo>
                    <a:pt x="3348193" y="2602006"/>
                    <a:pt x="3328147" y="2597524"/>
                    <a:pt x="3307976" y="2595283"/>
                  </a:cubicBezTo>
                  <a:cubicBezTo>
                    <a:pt x="3279462" y="2581026"/>
                    <a:pt x="3247898" y="2567249"/>
                    <a:pt x="3227294" y="2541494"/>
                  </a:cubicBezTo>
                  <a:cubicBezTo>
                    <a:pt x="3180000" y="2482378"/>
                    <a:pt x="3222343" y="2529566"/>
                    <a:pt x="3173506" y="2487706"/>
                  </a:cubicBezTo>
                  <a:cubicBezTo>
                    <a:pt x="3141457" y="2460236"/>
                    <a:pt x="3167473" y="2472249"/>
                    <a:pt x="3133165" y="2460812"/>
                  </a:cubicBezTo>
                  <a:cubicBezTo>
                    <a:pt x="3126441" y="2454089"/>
                    <a:pt x="3121057" y="2445681"/>
                    <a:pt x="3112994" y="2440642"/>
                  </a:cubicBezTo>
                  <a:cubicBezTo>
                    <a:pt x="3091608" y="2427276"/>
                    <a:pt x="3061004" y="2424732"/>
                    <a:pt x="3039035" y="2413747"/>
                  </a:cubicBezTo>
                  <a:cubicBezTo>
                    <a:pt x="3003876" y="2396168"/>
                    <a:pt x="3021865" y="2402731"/>
                    <a:pt x="2985247" y="2393577"/>
                  </a:cubicBezTo>
                  <a:cubicBezTo>
                    <a:pt x="2976282" y="2389095"/>
                    <a:pt x="2967990" y="2382883"/>
                    <a:pt x="2958353" y="2380130"/>
                  </a:cubicBezTo>
                  <a:cubicBezTo>
                    <a:pt x="2925246" y="2370671"/>
                    <a:pt x="2879305" y="2364995"/>
                    <a:pt x="2844053" y="2359959"/>
                  </a:cubicBezTo>
                  <a:cubicBezTo>
                    <a:pt x="2837329" y="2357718"/>
                    <a:pt x="2830758" y="2354955"/>
                    <a:pt x="2823882" y="2353236"/>
                  </a:cubicBezTo>
                  <a:cubicBezTo>
                    <a:pt x="2786699" y="2343940"/>
                    <a:pt x="2784973" y="2347384"/>
                    <a:pt x="2743200" y="2339789"/>
                  </a:cubicBezTo>
                  <a:cubicBezTo>
                    <a:pt x="2704092" y="2332678"/>
                    <a:pt x="2722715" y="2331306"/>
                    <a:pt x="2675965" y="2319618"/>
                  </a:cubicBezTo>
                  <a:cubicBezTo>
                    <a:pt x="2654540" y="2314261"/>
                    <a:pt x="2637658" y="2309587"/>
                    <a:pt x="2615453" y="2306171"/>
                  </a:cubicBezTo>
                  <a:cubicBezTo>
                    <a:pt x="2542203" y="2294902"/>
                    <a:pt x="2508544" y="2296918"/>
                    <a:pt x="2420471" y="2292724"/>
                  </a:cubicBezTo>
                  <a:cubicBezTo>
                    <a:pt x="2409265" y="2290483"/>
                    <a:pt x="2398281" y="2286000"/>
                    <a:pt x="2386853" y="2286000"/>
                  </a:cubicBezTo>
                  <a:cubicBezTo>
                    <a:pt x="2354609" y="2286000"/>
                    <a:pt x="2318181" y="2292296"/>
                    <a:pt x="2286000" y="2299447"/>
                  </a:cubicBezTo>
                  <a:cubicBezTo>
                    <a:pt x="2276979" y="2301452"/>
                    <a:pt x="2268071" y="2303930"/>
                    <a:pt x="2259106" y="2306171"/>
                  </a:cubicBezTo>
                  <a:cubicBezTo>
                    <a:pt x="2234453" y="2303930"/>
                    <a:pt x="2209732" y="2302339"/>
                    <a:pt x="2185147" y="2299447"/>
                  </a:cubicBezTo>
                  <a:cubicBezTo>
                    <a:pt x="2076930" y="2286716"/>
                    <a:pt x="2237296" y="2297479"/>
                    <a:pt x="2070847" y="2286000"/>
                  </a:cubicBezTo>
                  <a:cubicBezTo>
                    <a:pt x="1934898" y="2276624"/>
                    <a:pt x="1859034" y="2276755"/>
                    <a:pt x="1707776" y="2272553"/>
                  </a:cubicBezTo>
                  <a:cubicBezTo>
                    <a:pt x="1696570" y="2268071"/>
                    <a:pt x="1685803" y="2262281"/>
                    <a:pt x="1674159" y="2259106"/>
                  </a:cubicBezTo>
                  <a:cubicBezTo>
                    <a:pt x="1661007" y="2255519"/>
                    <a:pt x="1647231" y="2254822"/>
                    <a:pt x="1633818" y="2252383"/>
                  </a:cubicBezTo>
                  <a:cubicBezTo>
                    <a:pt x="1622574" y="2250339"/>
                    <a:pt x="1611374" y="2248054"/>
                    <a:pt x="1600200" y="2245659"/>
                  </a:cubicBezTo>
                  <a:cubicBezTo>
                    <a:pt x="1486736" y="2221345"/>
                    <a:pt x="1594754" y="2240668"/>
                    <a:pt x="1465729" y="2225489"/>
                  </a:cubicBezTo>
                  <a:cubicBezTo>
                    <a:pt x="1412025" y="2219171"/>
                    <a:pt x="1432016" y="2217402"/>
                    <a:pt x="1371600" y="2205318"/>
                  </a:cubicBezTo>
                  <a:cubicBezTo>
                    <a:pt x="1324614" y="2195920"/>
                    <a:pt x="1349254" y="2200473"/>
                    <a:pt x="1297641" y="2191871"/>
                  </a:cubicBezTo>
                  <a:cubicBezTo>
                    <a:pt x="1239054" y="2172340"/>
                    <a:pt x="1296446" y="2189530"/>
                    <a:pt x="1163171" y="2178424"/>
                  </a:cubicBezTo>
                  <a:cubicBezTo>
                    <a:pt x="1147378" y="2177108"/>
                    <a:pt x="1131794" y="2173941"/>
                    <a:pt x="1116106" y="2171700"/>
                  </a:cubicBezTo>
                  <a:cubicBezTo>
                    <a:pt x="1100192" y="2166396"/>
                    <a:pt x="1078540" y="2158253"/>
                    <a:pt x="1062318" y="2158253"/>
                  </a:cubicBezTo>
                  <a:cubicBezTo>
                    <a:pt x="1042023" y="2158253"/>
                    <a:pt x="1021977" y="2162736"/>
                    <a:pt x="1001806" y="2164977"/>
                  </a:cubicBezTo>
                  <a:cubicBezTo>
                    <a:pt x="997324" y="2171700"/>
                    <a:pt x="991641" y="2177763"/>
                    <a:pt x="988359" y="2185147"/>
                  </a:cubicBezTo>
                  <a:cubicBezTo>
                    <a:pt x="982602" y="2198100"/>
                    <a:pt x="974912" y="2225489"/>
                    <a:pt x="974912" y="2225489"/>
                  </a:cubicBezTo>
                  <a:cubicBezTo>
                    <a:pt x="981635" y="2229971"/>
                    <a:pt x="997042" y="2231097"/>
                    <a:pt x="995082" y="2238936"/>
                  </a:cubicBezTo>
                  <a:cubicBezTo>
                    <a:pt x="992651" y="2248660"/>
                    <a:pt x="977494" y="2248661"/>
                    <a:pt x="968188" y="2252383"/>
                  </a:cubicBezTo>
                  <a:cubicBezTo>
                    <a:pt x="955027" y="2257647"/>
                    <a:pt x="927847" y="2265830"/>
                    <a:pt x="927847" y="2265830"/>
                  </a:cubicBezTo>
                  <a:cubicBezTo>
                    <a:pt x="900953" y="2263589"/>
                    <a:pt x="874004" y="2261931"/>
                    <a:pt x="847165" y="2259106"/>
                  </a:cubicBezTo>
                  <a:cubicBezTo>
                    <a:pt x="811943" y="2255398"/>
                    <a:pt x="798942" y="2252151"/>
                    <a:pt x="766482" y="2245659"/>
                  </a:cubicBezTo>
                  <a:cubicBezTo>
                    <a:pt x="673884" y="2252782"/>
                    <a:pt x="610951" y="2261038"/>
                    <a:pt x="510988" y="2245659"/>
                  </a:cubicBezTo>
                  <a:cubicBezTo>
                    <a:pt x="503983" y="2244581"/>
                    <a:pt x="506506" y="2232212"/>
                    <a:pt x="504265" y="2225489"/>
                  </a:cubicBezTo>
                  <a:cubicBezTo>
                    <a:pt x="506506" y="2214283"/>
                    <a:pt x="506259" y="2202275"/>
                    <a:pt x="510988" y="2191871"/>
                  </a:cubicBezTo>
                  <a:cubicBezTo>
                    <a:pt x="517675" y="2177158"/>
                    <a:pt x="532771" y="2166862"/>
                    <a:pt x="537882" y="2151530"/>
                  </a:cubicBezTo>
                  <a:lnTo>
                    <a:pt x="544606" y="2131359"/>
                  </a:lnTo>
                  <a:cubicBezTo>
                    <a:pt x="542365" y="2124636"/>
                    <a:pt x="542309" y="2116723"/>
                    <a:pt x="537882" y="2111189"/>
                  </a:cubicBezTo>
                  <a:cubicBezTo>
                    <a:pt x="525751" y="2096025"/>
                    <a:pt x="507566" y="2095803"/>
                    <a:pt x="490818" y="2091018"/>
                  </a:cubicBezTo>
                  <a:cubicBezTo>
                    <a:pt x="484003" y="2089071"/>
                    <a:pt x="476986" y="2087464"/>
                    <a:pt x="470647" y="2084294"/>
                  </a:cubicBezTo>
                  <a:cubicBezTo>
                    <a:pt x="463419" y="2080680"/>
                    <a:pt x="458316" y="2072807"/>
                    <a:pt x="450476" y="2070847"/>
                  </a:cubicBezTo>
                  <a:cubicBezTo>
                    <a:pt x="430787" y="2065925"/>
                    <a:pt x="410135" y="2066365"/>
                    <a:pt x="389965" y="2064124"/>
                  </a:cubicBezTo>
                  <a:lnTo>
                    <a:pt x="329453" y="2043953"/>
                  </a:lnTo>
                  <a:lnTo>
                    <a:pt x="309282" y="2037230"/>
                  </a:lnTo>
                  <a:lnTo>
                    <a:pt x="268941" y="2010336"/>
                  </a:lnTo>
                  <a:cubicBezTo>
                    <a:pt x="262218" y="2005854"/>
                    <a:pt x="256437" y="1999444"/>
                    <a:pt x="248771" y="1996889"/>
                  </a:cubicBezTo>
                  <a:cubicBezTo>
                    <a:pt x="242047" y="1994648"/>
                    <a:pt x="234939" y="1993335"/>
                    <a:pt x="228600" y="1990165"/>
                  </a:cubicBezTo>
                  <a:cubicBezTo>
                    <a:pt x="176462" y="1964096"/>
                    <a:pt x="238960" y="1986896"/>
                    <a:pt x="188259" y="1969994"/>
                  </a:cubicBezTo>
                  <a:cubicBezTo>
                    <a:pt x="183777" y="1963271"/>
                    <a:pt x="181122" y="1954872"/>
                    <a:pt x="174812" y="1949824"/>
                  </a:cubicBezTo>
                  <a:cubicBezTo>
                    <a:pt x="169278" y="1945397"/>
                    <a:pt x="160980" y="1946270"/>
                    <a:pt x="154641" y="1943100"/>
                  </a:cubicBezTo>
                  <a:cubicBezTo>
                    <a:pt x="147414" y="1939486"/>
                    <a:pt x="141194" y="1934135"/>
                    <a:pt x="134471" y="1929653"/>
                  </a:cubicBezTo>
                  <a:lnTo>
                    <a:pt x="107576" y="1889312"/>
                  </a:lnTo>
                  <a:lnTo>
                    <a:pt x="94129" y="1869142"/>
                  </a:lnTo>
                  <a:cubicBezTo>
                    <a:pt x="91888" y="1862418"/>
                    <a:pt x="91337" y="1854868"/>
                    <a:pt x="87406" y="1848971"/>
                  </a:cubicBezTo>
                  <a:cubicBezTo>
                    <a:pt x="82132" y="1841059"/>
                    <a:pt x="68798" y="1838179"/>
                    <a:pt x="67235" y="1828800"/>
                  </a:cubicBezTo>
                  <a:cubicBezTo>
                    <a:pt x="63899" y="1808782"/>
                    <a:pt x="70873" y="1788347"/>
                    <a:pt x="73959" y="1768289"/>
                  </a:cubicBezTo>
                  <a:cubicBezTo>
                    <a:pt x="75364" y="1759156"/>
                    <a:pt x="76097" y="1749417"/>
                    <a:pt x="80682" y="1741394"/>
                  </a:cubicBezTo>
                  <a:cubicBezTo>
                    <a:pt x="85399" y="1733138"/>
                    <a:pt x="93347" y="1727062"/>
                    <a:pt x="100853" y="1721224"/>
                  </a:cubicBezTo>
                  <a:cubicBezTo>
                    <a:pt x="113610" y="1711302"/>
                    <a:pt x="125862" y="1699441"/>
                    <a:pt x="141194" y="1694330"/>
                  </a:cubicBezTo>
                  <a:cubicBezTo>
                    <a:pt x="154641" y="1689848"/>
                    <a:pt x="167784" y="1684321"/>
                    <a:pt x="181535" y="1680883"/>
                  </a:cubicBezTo>
                  <a:cubicBezTo>
                    <a:pt x="190500" y="1678642"/>
                    <a:pt x="199578" y="1676814"/>
                    <a:pt x="208429" y="1674159"/>
                  </a:cubicBezTo>
                  <a:cubicBezTo>
                    <a:pt x="222006" y="1670086"/>
                    <a:pt x="234667" y="1662122"/>
                    <a:pt x="248771" y="1660712"/>
                  </a:cubicBezTo>
                  <a:lnTo>
                    <a:pt x="316006" y="1653989"/>
                  </a:lnTo>
                  <a:cubicBezTo>
                    <a:pt x="322729" y="1649507"/>
                    <a:pt x="329866" y="1645590"/>
                    <a:pt x="336176" y="1640542"/>
                  </a:cubicBezTo>
                  <a:cubicBezTo>
                    <a:pt x="341126" y="1636582"/>
                    <a:pt x="344188" y="1630356"/>
                    <a:pt x="349624" y="1627094"/>
                  </a:cubicBezTo>
                  <a:cubicBezTo>
                    <a:pt x="355701" y="1623448"/>
                    <a:pt x="363071" y="1622612"/>
                    <a:pt x="369794" y="1620371"/>
                  </a:cubicBezTo>
                  <a:cubicBezTo>
                    <a:pt x="418944" y="1587605"/>
                    <a:pt x="357138" y="1627604"/>
                    <a:pt x="416859" y="1593477"/>
                  </a:cubicBezTo>
                  <a:cubicBezTo>
                    <a:pt x="423875" y="1589468"/>
                    <a:pt x="430306" y="1584512"/>
                    <a:pt x="437029" y="1580030"/>
                  </a:cubicBezTo>
                  <a:cubicBezTo>
                    <a:pt x="441511" y="1573306"/>
                    <a:pt x="446862" y="1567087"/>
                    <a:pt x="450476" y="1559859"/>
                  </a:cubicBezTo>
                  <a:cubicBezTo>
                    <a:pt x="455851" y="1549109"/>
                    <a:pt x="461051" y="1522850"/>
                    <a:pt x="463924" y="1512794"/>
                  </a:cubicBezTo>
                  <a:cubicBezTo>
                    <a:pt x="465871" y="1505980"/>
                    <a:pt x="468406" y="1499347"/>
                    <a:pt x="470647" y="1492624"/>
                  </a:cubicBezTo>
                  <a:cubicBezTo>
                    <a:pt x="468406" y="1474695"/>
                    <a:pt x="467710" y="1456504"/>
                    <a:pt x="463924" y="1438836"/>
                  </a:cubicBezTo>
                  <a:cubicBezTo>
                    <a:pt x="460954" y="1424976"/>
                    <a:pt x="450476" y="1398494"/>
                    <a:pt x="450476" y="1398494"/>
                  </a:cubicBezTo>
                  <a:cubicBezTo>
                    <a:pt x="454712" y="1334965"/>
                    <a:pt x="449879" y="1317562"/>
                    <a:pt x="463924" y="1270747"/>
                  </a:cubicBezTo>
                  <a:cubicBezTo>
                    <a:pt x="467997" y="1257170"/>
                    <a:pt x="467348" y="1240429"/>
                    <a:pt x="477371" y="1230406"/>
                  </a:cubicBezTo>
                  <a:cubicBezTo>
                    <a:pt x="484094" y="1223683"/>
                    <a:pt x="491454" y="1217540"/>
                    <a:pt x="497541" y="1210236"/>
                  </a:cubicBezTo>
                  <a:cubicBezTo>
                    <a:pt x="502714" y="1204028"/>
                    <a:pt x="505274" y="1195779"/>
                    <a:pt x="510988" y="1190065"/>
                  </a:cubicBezTo>
                  <a:cubicBezTo>
                    <a:pt x="518912" y="1182141"/>
                    <a:pt x="529374" y="1177187"/>
                    <a:pt x="537882" y="1169894"/>
                  </a:cubicBezTo>
                  <a:cubicBezTo>
                    <a:pt x="554803" y="1155391"/>
                    <a:pt x="555191" y="1144772"/>
                    <a:pt x="578224" y="1143000"/>
                  </a:cubicBezTo>
                  <a:cubicBezTo>
                    <a:pt x="629668" y="1139043"/>
                    <a:pt x="681318" y="1138518"/>
                    <a:pt x="732865" y="1136277"/>
                  </a:cubicBezTo>
                  <a:cubicBezTo>
                    <a:pt x="754736" y="1128986"/>
                    <a:pt x="755904" y="1133183"/>
                    <a:pt x="766482" y="1109383"/>
                  </a:cubicBezTo>
                  <a:cubicBezTo>
                    <a:pt x="772239" y="1096430"/>
                    <a:pt x="765897" y="1071047"/>
                    <a:pt x="779929" y="1069042"/>
                  </a:cubicBezTo>
                  <a:lnTo>
                    <a:pt x="826994" y="1062318"/>
                  </a:lnTo>
                  <a:cubicBezTo>
                    <a:pt x="822512" y="1055594"/>
                    <a:pt x="817161" y="1049375"/>
                    <a:pt x="813547" y="1042147"/>
                  </a:cubicBezTo>
                  <a:cubicBezTo>
                    <a:pt x="807900" y="1030853"/>
                    <a:pt x="803330" y="1005848"/>
                    <a:pt x="800100" y="995083"/>
                  </a:cubicBezTo>
                  <a:cubicBezTo>
                    <a:pt x="796027" y="981506"/>
                    <a:pt x="800100" y="959225"/>
                    <a:pt x="786653" y="954742"/>
                  </a:cubicBezTo>
                  <a:cubicBezTo>
                    <a:pt x="694804" y="924123"/>
                    <a:pt x="788688" y="957533"/>
                    <a:pt x="719418" y="927847"/>
                  </a:cubicBezTo>
                  <a:cubicBezTo>
                    <a:pt x="705920" y="922062"/>
                    <a:pt x="685993" y="917810"/>
                    <a:pt x="672353" y="914400"/>
                  </a:cubicBezTo>
                  <a:cubicBezTo>
                    <a:pt x="624323" y="882380"/>
                    <a:pt x="647691" y="891425"/>
                    <a:pt x="605118" y="880783"/>
                  </a:cubicBezTo>
                  <a:cubicBezTo>
                    <a:pt x="598394" y="876301"/>
                    <a:pt x="592175" y="870950"/>
                    <a:pt x="584947" y="867336"/>
                  </a:cubicBezTo>
                  <a:cubicBezTo>
                    <a:pt x="569574" y="859650"/>
                    <a:pt x="546509" y="857726"/>
                    <a:pt x="531159" y="853889"/>
                  </a:cubicBezTo>
                  <a:cubicBezTo>
                    <a:pt x="524283" y="852170"/>
                    <a:pt x="517938" y="848555"/>
                    <a:pt x="510988" y="847165"/>
                  </a:cubicBezTo>
                  <a:cubicBezTo>
                    <a:pt x="495448" y="844057"/>
                    <a:pt x="479556" y="843047"/>
                    <a:pt x="463924" y="840442"/>
                  </a:cubicBezTo>
                  <a:cubicBezTo>
                    <a:pt x="452652" y="838563"/>
                    <a:pt x="441550" y="835762"/>
                    <a:pt x="430306" y="833718"/>
                  </a:cubicBezTo>
                  <a:cubicBezTo>
                    <a:pt x="416893" y="831279"/>
                    <a:pt x="403273" y="829951"/>
                    <a:pt x="389965" y="826994"/>
                  </a:cubicBezTo>
                  <a:cubicBezTo>
                    <a:pt x="383046" y="825457"/>
                    <a:pt x="376609" y="822218"/>
                    <a:pt x="369794" y="820271"/>
                  </a:cubicBezTo>
                  <a:cubicBezTo>
                    <a:pt x="360909" y="817732"/>
                    <a:pt x="351751" y="816202"/>
                    <a:pt x="342900" y="813547"/>
                  </a:cubicBezTo>
                  <a:cubicBezTo>
                    <a:pt x="329323" y="809474"/>
                    <a:pt x="316591" y="802104"/>
                    <a:pt x="302559" y="800100"/>
                  </a:cubicBezTo>
                  <a:lnTo>
                    <a:pt x="255494" y="793377"/>
                  </a:lnTo>
                  <a:cubicBezTo>
                    <a:pt x="248771" y="791136"/>
                    <a:pt x="242138" y="788600"/>
                    <a:pt x="235324" y="786653"/>
                  </a:cubicBezTo>
                  <a:cubicBezTo>
                    <a:pt x="226439" y="784114"/>
                    <a:pt x="216923" y="783570"/>
                    <a:pt x="208429" y="779930"/>
                  </a:cubicBezTo>
                  <a:cubicBezTo>
                    <a:pt x="201002" y="776747"/>
                    <a:pt x="195486" y="770097"/>
                    <a:pt x="188259" y="766483"/>
                  </a:cubicBezTo>
                  <a:cubicBezTo>
                    <a:pt x="181920" y="763313"/>
                    <a:pt x="174283" y="763201"/>
                    <a:pt x="168088" y="759759"/>
                  </a:cubicBezTo>
                  <a:cubicBezTo>
                    <a:pt x="98736" y="721230"/>
                    <a:pt x="153216" y="741354"/>
                    <a:pt x="107576" y="726142"/>
                  </a:cubicBezTo>
                  <a:cubicBezTo>
                    <a:pt x="103094" y="721659"/>
                    <a:pt x="99079" y="716654"/>
                    <a:pt x="94129" y="712694"/>
                  </a:cubicBezTo>
                  <a:cubicBezTo>
                    <a:pt x="87819" y="707646"/>
                    <a:pt x="79673" y="704961"/>
                    <a:pt x="73959" y="699247"/>
                  </a:cubicBezTo>
                  <a:cubicBezTo>
                    <a:pt x="68245" y="693533"/>
                    <a:pt x="65685" y="685285"/>
                    <a:pt x="60512" y="679077"/>
                  </a:cubicBezTo>
                  <a:cubicBezTo>
                    <a:pt x="54425" y="671772"/>
                    <a:pt x="46428" y="666211"/>
                    <a:pt x="40341" y="658906"/>
                  </a:cubicBezTo>
                  <a:cubicBezTo>
                    <a:pt x="-6470" y="602733"/>
                    <a:pt x="65661" y="677505"/>
                    <a:pt x="6724" y="618565"/>
                  </a:cubicBezTo>
                  <a:cubicBezTo>
                    <a:pt x="4483" y="611841"/>
                    <a:pt x="0" y="605481"/>
                    <a:pt x="0" y="598394"/>
                  </a:cubicBezTo>
                  <a:cubicBezTo>
                    <a:pt x="0" y="573003"/>
                    <a:pt x="1945" y="549385"/>
                    <a:pt x="20171" y="531159"/>
                  </a:cubicBezTo>
                  <a:cubicBezTo>
                    <a:pt x="25885" y="525445"/>
                    <a:pt x="32914" y="520895"/>
                    <a:pt x="40341" y="517712"/>
                  </a:cubicBezTo>
                  <a:cubicBezTo>
                    <a:pt x="48834" y="514072"/>
                    <a:pt x="58270" y="513230"/>
                    <a:pt x="67235" y="510989"/>
                  </a:cubicBezTo>
                  <a:cubicBezTo>
                    <a:pt x="79901" y="498323"/>
                    <a:pt x="90728" y="484859"/>
                    <a:pt x="107576" y="477371"/>
                  </a:cubicBezTo>
                  <a:cubicBezTo>
                    <a:pt x="120529" y="471614"/>
                    <a:pt x="135240" y="470263"/>
                    <a:pt x="147918" y="463924"/>
                  </a:cubicBezTo>
                  <a:cubicBezTo>
                    <a:pt x="156883" y="459442"/>
                    <a:pt x="165088" y="452908"/>
                    <a:pt x="174812" y="450477"/>
                  </a:cubicBezTo>
                  <a:cubicBezTo>
                    <a:pt x="192341" y="446095"/>
                    <a:pt x="210671" y="445994"/>
                    <a:pt x="228600" y="443753"/>
                  </a:cubicBezTo>
                  <a:cubicBezTo>
                    <a:pt x="255494" y="445994"/>
                    <a:pt x="282531" y="446910"/>
                    <a:pt x="309282" y="450477"/>
                  </a:cubicBezTo>
                  <a:cubicBezTo>
                    <a:pt x="335557" y="453980"/>
                    <a:pt x="325338" y="459853"/>
                    <a:pt x="349624" y="470647"/>
                  </a:cubicBezTo>
                  <a:cubicBezTo>
                    <a:pt x="374423" y="481669"/>
                    <a:pt x="419338" y="491438"/>
                    <a:pt x="443753" y="497542"/>
                  </a:cubicBezTo>
                  <a:cubicBezTo>
                    <a:pt x="484408" y="507706"/>
                    <a:pt x="461865" y="501338"/>
                    <a:pt x="510988" y="517712"/>
                  </a:cubicBezTo>
                  <a:lnTo>
                    <a:pt x="531159" y="524436"/>
                  </a:lnTo>
                  <a:cubicBezTo>
                    <a:pt x="564777" y="522195"/>
                    <a:pt x="598603" y="522070"/>
                    <a:pt x="632012" y="517712"/>
                  </a:cubicBezTo>
                  <a:cubicBezTo>
                    <a:pt x="650338" y="515322"/>
                    <a:pt x="667678" y="507889"/>
                    <a:pt x="685800" y="504265"/>
                  </a:cubicBezTo>
                  <a:cubicBezTo>
                    <a:pt x="708915" y="499643"/>
                    <a:pt x="724151" y="497150"/>
                    <a:pt x="746312" y="490818"/>
                  </a:cubicBezTo>
                  <a:cubicBezTo>
                    <a:pt x="753126" y="488871"/>
                    <a:pt x="759564" y="485631"/>
                    <a:pt x="766482" y="484094"/>
                  </a:cubicBezTo>
                  <a:cubicBezTo>
                    <a:pt x="817272" y="472807"/>
                    <a:pt x="804147" y="482746"/>
                    <a:pt x="860612" y="463924"/>
                  </a:cubicBezTo>
                  <a:cubicBezTo>
                    <a:pt x="874059" y="459442"/>
                    <a:pt x="888275" y="456816"/>
                    <a:pt x="900953" y="450477"/>
                  </a:cubicBezTo>
                  <a:cubicBezTo>
                    <a:pt x="909918" y="445995"/>
                    <a:pt x="919253" y="442187"/>
                    <a:pt x="927847" y="437030"/>
                  </a:cubicBezTo>
                  <a:cubicBezTo>
                    <a:pt x="941705" y="428715"/>
                    <a:pt x="954741" y="419101"/>
                    <a:pt x="968188" y="410136"/>
                  </a:cubicBezTo>
                  <a:cubicBezTo>
                    <a:pt x="974912" y="405654"/>
                    <a:pt x="980693" y="399245"/>
                    <a:pt x="988359" y="396689"/>
                  </a:cubicBezTo>
                  <a:lnTo>
                    <a:pt x="1008529" y="389965"/>
                  </a:lnTo>
                  <a:cubicBezTo>
                    <a:pt x="1013011" y="383241"/>
                    <a:pt x="1016928" y="376104"/>
                    <a:pt x="1021976" y="369794"/>
                  </a:cubicBezTo>
                  <a:cubicBezTo>
                    <a:pt x="1025936" y="364844"/>
                    <a:pt x="1032589" y="362017"/>
                    <a:pt x="1035424" y="356347"/>
                  </a:cubicBezTo>
                  <a:cubicBezTo>
                    <a:pt x="1039557" y="348082"/>
                    <a:pt x="1039608" y="338338"/>
                    <a:pt x="1042147" y="329453"/>
                  </a:cubicBezTo>
                  <a:cubicBezTo>
                    <a:pt x="1048741" y="306374"/>
                    <a:pt x="1050368" y="306289"/>
                    <a:pt x="1062318" y="282389"/>
                  </a:cubicBezTo>
                  <a:cubicBezTo>
                    <a:pt x="1076309" y="226418"/>
                    <a:pt x="1059273" y="281753"/>
                    <a:pt x="1082488" y="235324"/>
                  </a:cubicBezTo>
                  <a:cubicBezTo>
                    <a:pt x="1089381" y="221539"/>
                    <a:pt x="1093377" y="194326"/>
                    <a:pt x="1095935" y="181536"/>
                  </a:cubicBezTo>
                  <a:cubicBezTo>
                    <a:pt x="1098176" y="154642"/>
                    <a:pt x="1099312" y="127632"/>
                    <a:pt x="1102659" y="100853"/>
                  </a:cubicBezTo>
                  <a:cubicBezTo>
                    <a:pt x="1103805" y="91684"/>
                    <a:pt x="1106843" y="82844"/>
                    <a:pt x="1109382" y="73959"/>
                  </a:cubicBezTo>
                  <a:cubicBezTo>
                    <a:pt x="1111329" y="67145"/>
                    <a:pt x="1110339" y="57908"/>
                    <a:pt x="1116106" y="53789"/>
                  </a:cubicBezTo>
                  <a:cubicBezTo>
                    <a:pt x="1127640" y="45550"/>
                    <a:pt x="1143000" y="44824"/>
                    <a:pt x="1156447" y="40342"/>
                  </a:cubicBezTo>
                  <a:cubicBezTo>
                    <a:pt x="1197987" y="26495"/>
                    <a:pt x="1169560" y="34324"/>
                    <a:pt x="1243853" y="26894"/>
                  </a:cubicBezTo>
                  <a:cubicBezTo>
                    <a:pt x="1272988" y="29135"/>
                    <a:pt x="1302331" y="29485"/>
                    <a:pt x="1331259" y="33618"/>
                  </a:cubicBezTo>
                  <a:cubicBezTo>
                    <a:pt x="1349554" y="36232"/>
                    <a:pt x="1367118" y="42583"/>
                    <a:pt x="1385047" y="47065"/>
                  </a:cubicBezTo>
                  <a:lnTo>
                    <a:pt x="1411941" y="53789"/>
                  </a:lnTo>
                  <a:cubicBezTo>
                    <a:pt x="1418665" y="58271"/>
                    <a:pt x="1424884" y="63622"/>
                    <a:pt x="1432112" y="67236"/>
                  </a:cubicBezTo>
                  <a:cubicBezTo>
                    <a:pt x="1442855" y="72607"/>
                    <a:pt x="1469129" y="77812"/>
                    <a:pt x="1479176" y="80683"/>
                  </a:cubicBezTo>
                  <a:cubicBezTo>
                    <a:pt x="1500550" y="86790"/>
                    <a:pt x="1510217" y="92322"/>
                    <a:pt x="1532965" y="100853"/>
                  </a:cubicBezTo>
                  <a:cubicBezTo>
                    <a:pt x="1539601" y="103341"/>
                    <a:pt x="1546162" y="106309"/>
                    <a:pt x="1553135" y="107577"/>
                  </a:cubicBezTo>
                  <a:cubicBezTo>
                    <a:pt x="1570913" y="110809"/>
                    <a:pt x="1588994" y="112059"/>
                    <a:pt x="1606924" y="114300"/>
                  </a:cubicBezTo>
                  <a:cubicBezTo>
                    <a:pt x="1649506" y="112059"/>
                    <a:pt x="1692205" y="111438"/>
                    <a:pt x="1734671" y="107577"/>
                  </a:cubicBezTo>
                  <a:cubicBezTo>
                    <a:pt x="1741729" y="106935"/>
                    <a:pt x="1748027" y="102800"/>
                    <a:pt x="1754841" y="100853"/>
                  </a:cubicBezTo>
                  <a:cubicBezTo>
                    <a:pt x="1776985" y="94526"/>
                    <a:pt x="1792259" y="92025"/>
                    <a:pt x="1815353" y="87406"/>
                  </a:cubicBezTo>
                  <a:cubicBezTo>
                    <a:pt x="1879417" y="55374"/>
                    <a:pt x="1808598" y="86450"/>
                    <a:pt x="1943100" y="67236"/>
                  </a:cubicBezTo>
                  <a:cubicBezTo>
                    <a:pt x="1958797" y="64994"/>
                    <a:pt x="1985678" y="51548"/>
                    <a:pt x="2003612" y="47065"/>
                  </a:cubicBezTo>
                  <a:cubicBezTo>
                    <a:pt x="2021541" y="42583"/>
                    <a:pt x="2039867" y="39463"/>
                    <a:pt x="2057400" y="33618"/>
                  </a:cubicBezTo>
                  <a:cubicBezTo>
                    <a:pt x="2064124" y="31377"/>
                    <a:pt x="2070756" y="28841"/>
                    <a:pt x="2077571" y="26894"/>
                  </a:cubicBezTo>
                  <a:cubicBezTo>
                    <a:pt x="2086456" y="24355"/>
                    <a:pt x="2095580" y="22710"/>
                    <a:pt x="2104465" y="20171"/>
                  </a:cubicBezTo>
                  <a:cubicBezTo>
                    <a:pt x="2129680" y="12967"/>
                    <a:pt x="2122612" y="11982"/>
                    <a:pt x="2151529" y="6724"/>
                  </a:cubicBezTo>
                  <a:cubicBezTo>
                    <a:pt x="2167121" y="3889"/>
                    <a:pt x="2182906" y="2241"/>
                    <a:pt x="2198594" y="0"/>
                  </a:cubicBezTo>
                  <a:cubicBezTo>
                    <a:pt x="2238935" y="2241"/>
                    <a:pt x="2279444" y="2420"/>
                    <a:pt x="2319618" y="6724"/>
                  </a:cubicBezTo>
                  <a:cubicBezTo>
                    <a:pt x="2363628" y="11439"/>
                    <a:pt x="2377733" y="18891"/>
                    <a:pt x="2413747" y="26894"/>
                  </a:cubicBezTo>
                  <a:cubicBezTo>
                    <a:pt x="2424903" y="29373"/>
                    <a:pt x="2436340" y="30611"/>
                    <a:pt x="2447365" y="33618"/>
                  </a:cubicBezTo>
                  <a:cubicBezTo>
                    <a:pt x="2461040" y="37348"/>
                    <a:pt x="2474259" y="42583"/>
                    <a:pt x="2487706" y="47065"/>
                  </a:cubicBezTo>
                  <a:cubicBezTo>
                    <a:pt x="2494429" y="49306"/>
                    <a:pt x="2501537" y="50620"/>
                    <a:pt x="2507876" y="53789"/>
                  </a:cubicBezTo>
                  <a:cubicBezTo>
                    <a:pt x="2534564" y="67132"/>
                    <a:pt x="2536832" y="71215"/>
                    <a:pt x="2568388" y="73959"/>
                  </a:cubicBezTo>
                  <a:cubicBezTo>
                    <a:pt x="2608640" y="77459"/>
                    <a:pt x="2649148" y="77328"/>
                    <a:pt x="2689412" y="80683"/>
                  </a:cubicBezTo>
                  <a:cubicBezTo>
                    <a:pt x="2729861" y="84054"/>
                    <a:pt x="2770159" y="89096"/>
                    <a:pt x="2810435" y="94130"/>
                  </a:cubicBezTo>
                  <a:cubicBezTo>
                    <a:pt x="2828365" y="96371"/>
                    <a:pt x="2846175" y="99994"/>
                    <a:pt x="2864224" y="100853"/>
                  </a:cubicBezTo>
                  <a:cubicBezTo>
                    <a:pt x="2940371" y="104479"/>
                    <a:pt x="3016624" y="105336"/>
                    <a:pt x="3092824" y="107577"/>
                  </a:cubicBezTo>
                  <a:cubicBezTo>
                    <a:pt x="3099547" y="109818"/>
                    <a:pt x="3106076" y="112763"/>
                    <a:pt x="3112994" y="114300"/>
                  </a:cubicBezTo>
                  <a:cubicBezTo>
                    <a:pt x="3128417" y="117727"/>
                    <a:pt x="3186979" y="125957"/>
                    <a:pt x="3200400" y="127747"/>
                  </a:cubicBezTo>
                  <a:cubicBezTo>
                    <a:pt x="3218310" y="130135"/>
                    <a:pt x="3236365" y="131500"/>
                    <a:pt x="3254188" y="134471"/>
                  </a:cubicBezTo>
                  <a:cubicBezTo>
                    <a:pt x="3276733" y="138229"/>
                    <a:pt x="3298662" y="145849"/>
                    <a:pt x="3321424" y="147918"/>
                  </a:cubicBezTo>
                  <a:cubicBezTo>
                    <a:pt x="3346077" y="150159"/>
                    <a:pt x="3370836" y="151440"/>
                    <a:pt x="3395382" y="154642"/>
                  </a:cubicBezTo>
                  <a:cubicBezTo>
                    <a:pt x="3428014" y="158898"/>
                    <a:pt x="3494541" y="169765"/>
                    <a:pt x="3529853" y="181536"/>
                  </a:cubicBezTo>
                  <a:cubicBezTo>
                    <a:pt x="3543300" y="186018"/>
                    <a:pt x="3558400" y="187121"/>
                    <a:pt x="3570194" y="194983"/>
                  </a:cubicBezTo>
                  <a:cubicBezTo>
                    <a:pt x="3576918" y="199465"/>
                    <a:pt x="3582938" y="205247"/>
                    <a:pt x="3590365" y="208430"/>
                  </a:cubicBezTo>
                  <a:cubicBezTo>
                    <a:pt x="3598858" y="212070"/>
                    <a:pt x="3608239" y="213148"/>
                    <a:pt x="3617259" y="215153"/>
                  </a:cubicBezTo>
                  <a:cubicBezTo>
                    <a:pt x="3665936" y="225970"/>
                    <a:pt x="3635005" y="216587"/>
                    <a:pt x="3671047" y="228600"/>
                  </a:cubicBezTo>
                  <a:cubicBezTo>
                    <a:pt x="3668806" y="239806"/>
                    <a:pt x="3670663" y="252709"/>
                    <a:pt x="3664324" y="262218"/>
                  </a:cubicBezTo>
                  <a:cubicBezTo>
                    <a:pt x="3660393" y="268115"/>
                    <a:pt x="3651178" y="268005"/>
                    <a:pt x="3644153" y="268942"/>
                  </a:cubicBezTo>
                  <a:cubicBezTo>
                    <a:pt x="3617403" y="272509"/>
                    <a:pt x="3590365" y="273424"/>
                    <a:pt x="3563471" y="275665"/>
                  </a:cubicBezTo>
                  <a:cubicBezTo>
                    <a:pt x="3565803" y="287324"/>
                    <a:pt x="3577982" y="323279"/>
                    <a:pt x="3563471" y="336177"/>
                  </a:cubicBezTo>
                  <a:cubicBezTo>
                    <a:pt x="3548488" y="349495"/>
                    <a:pt x="3528699" y="356732"/>
                    <a:pt x="3509682" y="363071"/>
                  </a:cubicBezTo>
                  <a:cubicBezTo>
                    <a:pt x="3486219" y="370892"/>
                    <a:pt x="3484289" y="372461"/>
                    <a:pt x="3455894" y="376518"/>
                  </a:cubicBezTo>
                  <a:cubicBezTo>
                    <a:pt x="3435803" y="379388"/>
                    <a:pt x="3415499" y="380560"/>
                    <a:pt x="3395382" y="383242"/>
                  </a:cubicBezTo>
                  <a:cubicBezTo>
                    <a:pt x="3381869" y="385044"/>
                    <a:pt x="3368639" y="388994"/>
                    <a:pt x="3355041" y="389965"/>
                  </a:cubicBezTo>
                  <a:cubicBezTo>
                    <a:pt x="3305810" y="393482"/>
                    <a:pt x="3256430" y="394448"/>
                    <a:pt x="3207124" y="396689"/>
                  </a:cubicBezTo>
                  <a:cubicBezTo>
                    <a:pt x="3189194" y="401171"/>
                    <a:pt x="3171458" y="406512"/>
                    <a:pt x="3153335" y="410136"/>
                  </a:cubicBezTo>
                  <a:cubicBezTo>
                    <a:pt x="3142129" y="412377"/>
                    <a:pt x="3130743" y="413852"/>
                    <a:pt x="3119718" y="416859"/>
                  </a:cubicBezTo>
                  <a:cubicBezTo>
                    <a:pt x="3106043" y="420589"/>
                    <a:pt x="3092823" y="425823"/>
                    <a:pt x="3079376" y="430306"/>
                  </a:cubicBezTo>
                  <a:lnTo>
                    <a:pt x="3059206" y="437030"/>
                  </a:lnTo>
                  <a:cubicBezTo>
                    <a:pt x="3035951" y="471912"/>
                    <a:pt x="3043248" y="446913"/>
                    <a:pt x="3065929" y="463924"/>
                  </a:cubicBezTo>
                  <a:cubicBezTo>
                    <a:pt x="3069938" y="466931"/>
                    <a:pt x="3102909" y="458321"/>
                    <a:pt x="3106271" y="463924"/>
                  </a:cubicBezTo>
                  <a:close/>
                </a:path>
              </a:pathLst>
            </a:custGeom>
            <a:solidFill>
              <a:srgbClr val="4879D5">
                <a:alpha val="61176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4686B2-20E9-0C40-B277-82DB85EE5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04" t="3811" b="6419"/>
            <a:stretch/>
          </p:blipFill>
          <p:spPr>
            <a:xfrm>
              <a:off x="0" y="1224845"/>
              <a:ext cx="7890933" cy="563315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03FBAFC-2AE1-9B4B-A491-7D97F677662E}"/>
                </a:ext>
              </a:extLst>
            </p:cNvPr>
            <p:cNvSpPr/>
            <p:nvPr/>
          </p:nvSpPr>
          <p:spPr>
            <a:xfrm>
              <a:off x="914400" y="2850776"/>
              <a:ext cx="5620871" cy="2319618"/>
            </a:xfrm>
            <a:custGeom>
              <a:avLst/>
              <a:gdLst>
                <a:gd name="connsiteX0" fmla="*/ 3065929 w 5620871"/>
                <a:gd name="connsiteY0" fmla="*/ 0 h 2339788"/>
                <a:gd name="connsiteX1" fmla="*/ 3072653 w 5620871"/>
                <a:gd name="connsiteY1" fmla="*/ 147918 h 2339788"/>
                <a:gd name="connsiteX2" fmla="*/ 3079377 w 5620871"/>
                <a:gd name="connsiteY2" fmla="*/ 168088 h 2339788"/>
                <a:gd name="connsiteX3" fmla="*/ 3099547 w 5620871"/>
                <a:gd name="connsiteY3" fmla="*/ 181535 h 2339788"/>
                <a:gd name="connsiteX4" fmla="*/ 3112994 w 5620871"/>
                <a:gd name="connsiteY4" fmla="*/ 201706 h 2339788"/>
                <a:gd name="connsiteX5" fmla="*/ 3220571 w 5620871"/>
                <a:gd name="connsiteY5" fmla="*/ 208429 h 2339788"/>
                <a:gd name="connsiteX6" fmla="*/ 3267635 w 5620871"/>
                <a:gd name="connsiteY6" fmla="*/ 194982 h 2339788"/>
                <a:gd name="connsiteX7" fmla="*/ 3314700 w 5620871"/>
                <a:gd name="connsiteY7" fmla="*/ 188259 h 2339788"/>
                <a:gd name="connsiteX8" fmla="*/ 3381935 w 5620871"/>
                <a:gd name="connsiteY8" fmla="*/ 174812 h 2339788"/>
                <a:gd name="connsiteX9" fmla="*/ 3422277 w 5620871"/>
                <a:gd name="connsiteY9" fmla="*/ 134470 h 2339788"/>
                <a:gd name="connsiteX10" fmla="*/ 3442447 w 5620871"/>
                <a:gd name="connsiteY10" fmla="*/ 114300 h 2339788"/>
                <a:gd name="connsiteX11" fmla="*/ 3462618 w 5620871"/>
                <a:gd name="connsiteY11" fmla="*/ 100853 h 2339788"/>
                <a:gd name="connsiteX12" fmla="*/ 3502959 w 5620871"/>
                <a:gd name="connsiteY12" fmla="*/ 73959 h 2339788"/>
                <a:gd name="connsiteX13" fmla="*/ 3516406 w 5620871"/>
                <a:gd name="connsiteY13" fmla="*/ 53788 h 2339788"/>
                <a:gd name="connsiteX14" fmla="*/ 3576918 w 5620871"/>
                <a:gd name="connsiteY14" fmla="*/ 20170 h 2339788"/>
                <a:gd name="connsiteX15" fmla="*/ 3597088 w 5620871"/>
                <a:gd name="connsiteY15" fmla="*/ 33618 h 2339788"/>
                <a:gd name="connsiteX16" fmla="*/ 3617259 w 5620871"/>
                <a:gd name="connsiteY16" fmla="*/ 73959 h 2339788"/>
                <a:gd name="connsiteX17" fmla="*/ 3597088 w 5620871"/>
                <a:gd name="connsiteY17" fmla="*/ 87406 h 2339788"/>
                <a:gd name="connsiteX18" fmla="*/ 3563471 w 5620871"/>
                <a:gd name="connsiteY18" fmla="*/ 121023 h 2339788"/>
                <a:gd name="connsiteX19" fmla="*/ 3556747 w 5620871"/>
                <a:gd name="connsiteY19" fmla="*/ 161365 h 2339788"/>
                <a:gd name="connsiteX20" fmla="*/ 3583641 w 5620871"/>
                <a:gd name="connsiteY20" fmla="*/ 168088 h 2339788"/>
                <a:gd name="connsiteX21" fmla="*/ 3610535 w 5620871"/>
                <a:gd name="connsiteY21" fmla="*/ 181535 h 2339788"/>
                <a:gd name="connsiteX22" fmla="*/ 3657600 w 5620871"/>
                <a:gd name="connsiteY22" fmla="*/ 174812 h 2339788"/>
                <a:gd name="connsiteX23" fmla="*/ 3818965 w 5620871"/>
                <a:gd name="connsiteY23" fmla="*/ 168088 h 2339788"/>
                <a:gd name="connsiteX24" fmla="*/ 3859306 w 5620871"/>
                <a:gd name="connsiteY24" fmla="*/ 147918 h 2339788"/>
                <a:gd name="connsiteX25" fmla="*/ 3913094 w 5620871"/>
                <a:gd name="connsiteY25" fmla="*/ 107576 h 2339788"/>
                <a:gd name="connsiteX26" fmla="*/ 3973606 w 5620871"/>
                <a:gd name="connsiteY26" fmla="*/ 87406 h 2339788"/>
                <a:gd name="connsiteX27" fmla="*/ 4013947 w 5620871"/>
                <a:gd name="connsiteY27" fmla="*/ 73959 h 2339788"/>
                <a:gd name="connsiteX28" fmla="*/ 4067735 w 5620871"/>
                <a:gd name="connsiteY28" fmla="*/ 60512 h 2339788"/>
                <a:gd name="connsiteX29" fmla="*/ 4081182 w 5620871"/>
                <a:gd name="connsiteY29" fmla="*/ 147918 h 2339788"/>
                <a:gd name="connsiteX30" fmla="*/ 4087906 w 5620871"/>
                <a:gd name="connsiteY30" fmla="*/ 181535 h 2339788"/>
                <a:gd name="connsiteX31" fmla="*/ 4175312 w 5620871"/>
                <a:gd name="connsiteY31" fmla="*/ 161365 h 2339788"/>
                <a:gd name="connsiteX32" fmla="*/ 4262718 w 5620871"/>
                <a:gd name="connsiteY32" fmla="*/ 168088 h 2339788"/>
                <a:gd name="connsiteX33" fmla="*/ 4282888 w 5620871"/>
                <a:gd name="connsiteY33" fmla="*/ 161365 h 2339788"/>
                <a:gd name="connsiteX34" fmla="*/ 4309782 w 5620871"/>
                <a:gd name="connsiteY34" fmla="*/ 154641 h 2339788"/>
                <a:gd name="connsiteX35" fmla="*/ 4350124 w 5620871"/>
                <a:gd name="connsiteY35" fmla="*/ 127747 h 2339788"/>
                <a:gd name="connsiteX36" fmla="*/ 4390465 w 5620871"/>
                <a:gd name="connsiteY36" fmla="*/ 114300 h 2339788"/>
                <a:gd name="connsiteX37" fmla="*/ 4504765 w 5620871"/>
                <a:gd name="connsiteY37" fmla="*/ 121023 h 2339788"/>
                <a:gd name="connsiteX38" fmla="*/ 4545106 w 5620871"/>
                <a:gd name="connsiteY38" fmla="*/ 134470 h 2339788"/>
                <a:gd name="connsiteX39" fmla="*/ 4538382 w 5620871"/>
                <a:gd name="connsiteY39" fmla="*/ 188259 h 2339788"/>
                <a:gd name="connsiteX40" fmla="*/ 4518212 w 5620871"/>
                <a:gd name="connsiteY40" fmla="*/ 194982 h 2339788"/>
                <a:gd name="connsiteX41" fmla="*/ 4403912 w 5620871"/>
                <a:gd name="connsiteY41" fmla="*/ 201706 h 2339788"/>
                <a:gd name="connsiteX42" fmla="*/ 4363571 w 5620871"/>
                <a:gd name="connsiteY42" fmla="*/ 221876 h 2339788"/>
                <a:gd name="connsiteX43" fmla="*/ 4289612 w 5620871"/>
                <a:gd name="connsiteY43" fmla="*/ 242047 h 2339788"/>
                <a:gd name="connsiteX44" fmla="*/ 4282888 w 5620871"/>
                <a:gd name="connsiteY44" fmla="*/ 289112 h 2339788"/>
                <a:gd name="connsiteX45" fmla="*/ 4343400 w 5620871"/>
                <a:gd name="connsiteY45" fmla="*/ 275665 h 2339788"/>
                <a:gd name="connsiteX46" fmla="*/ 4383741 w 5620871"/>
                <a:gd name="connsiteY46" fmla="*/ 248770 h 2339788"/>
                <a:gd name="connsiteX47" fmla="*/ 4410635 w 5620871"/>
                <a:gd name="connsiteY47" fmla="*/ 242047 h 2339788"/>
                <a:gd name="connsiteX48" fmla="*/ 4450977 w 5620871"/>
                <a:gd name="connsiteY48" fmla="*/ 228600 h 2339788"/>
                <a:gd name="connsiteX49" fmla="*/ 4551829 w 5620871"/>
                <a:gd name="connsiteY49" fmla="*/ 235323 h 2339788"/>
                <a:gd name="connsiteX50" fmla="*/ 4545106 w 5620871"/>
                <a:gd name="connsiteY50" fmla="*/ 255494 h 2339788"/>
                <a:gd name="connsiteX51" fmla="*/ 4518212 w 5620871"/>
                <a:gd name="connsiteY51" fmla="*/ 268941 h 2339788"/>
                <a:gd name="connsiteX52" fmla="*/ 4477871 w 5620871"/>
                <a:gd name="connsiteY52" fmla="*/ 295835 h 2339788"/>
                <a:gd name="connsiteX53" fmla="*/ 4437529 w 5620871"/>
                <a:gd name="connsiteY53" fmla="*/ 309282 h 2339788"/>
                <a:gd name="connsiteX54" fmla="*/ 4417359 w 5620871"/>
                <a:gd name="connsiteY54" fmla="*/ 316006 h 2339788"/>
                <a:gd name="connsiteX55" fmla="*/ 4390465 w 5620871"/>
                <a:gd name="connsiteY55" fmla="*/ 322729 h 2339788"/>
                <a:gd name="connsiteX56" fmla="*/ 4350124 w 5620871"/>
                <a:gd name="connsiteY56" fmla="*/ 336176 h 2339788"/>
                <a:gd name="connsiteX57" fmla="*/ 4316506 w 5620871"/>
                <a:gd name="connsiteY57" fmla="*/ 369794 h 2339788"/>
                <a:gd name="connsiteX58" fmla="*/ 4350124 w 5620871"/>
                <a:gd name="connsiteY58" fmla="*/ 376518 h 2339788"/>
                <a:gd name="connsiteX59" fmla="*/ 4377018 w 5620871"/>
                <a:gd name="connsiteY59" fmla="*/ 389965 h 2339788"/>
                <a:gd name="connsiteX60" fmla="*/ 4417359 w 5620871"/>
                <a:gd name="connsiteY60" fmla="*/ 403412 h 2339788"/>
                <a:gd name="connsiteX61" fmla="*/ 4498041 w 5620871"/>
                <a:gd name="connsiteY61" fmla="*/ 396688 h 2339788"/>
                <a:gd name="connsiteX62" fmla="*/ 4538382 w 5620871"/>
                <a:gd name="connsiteY62" fmla="*/ 363070 h 2339788"/>
                <a:gd name="connsiteX63" fmla="*/ 4585447 w 5620871"/>
                <a:gd name="connsiteY63" fmla="*/ 336176 h 2339788"/>
                <a:gd name="connsiteX64" fmla="*/ 4605618 w 5620871"/>
                <a:gd name="connsiteY64" fmla="*/ 322729 h 2339788"/>
                <a:gd name="connsiteX65" fmla="*/ 4753535 w 5620871"/>
                <a:gd name="connsiteY65" fmla="*/ 302559 h 2339788"/>
                <a:gd name="connsiteX66" fmla="*/ 4814047 w 5620871"/>
                <a:gd name="connsiteY66" fmla="*/ 309282 h 2339788"/>
                <a:gd name="connsiteX67" fmla="*/ 4807324 w 5620871"/>
                <a:gd name="connsiteY67" fmla="*/ 329453 h 2339788"/>
                <a:gd name="connsiteX68" fmla="*/ 4787153 w 5620871"/>
                <a:gd name="connsiteY68" fmla="*/ 349623 h 2339788"/>
                <a:gd name="connsiteX69" fmla="*/ 4706471 w 5620871"/>
                <a:gd name="connsiteY69" fmla="*/ 369794 h 2339788"/>
                <a:gd name="connsiteX70" fmla="*/ 4679577 w 5620871"/>
                <a:gd name="connsiteY70" fmla="*/ 376518 h 2339788"/>
                <a:gd name="connsiteX71" fmla="*/ 4659406 w 5620871"/>
                <a:gd name="connsiteY71" fmla="*/ 389965 h 2339788"/>
                <a:gd name="connsiteX72" fmla="*/ 4598894 w 5620871"/>
                <a:gd name="connsiteY72" fmla="*/ 416859 h 2339788"/>
                <a:gd name="connsiteX73" fmla="*/ 4592171 w 5620871"/>
                <a:gd name="connsiteY73" fmla="*/ 437029 h 2339788"/>
                <a:gd name="connsiteX74" fmla="*/ 4625788 w 5620871"/>
                <a:gd name="connsiteY74" fmla="*/ 463923 h 2339788"/>
                <a:gd name="connsiteX75" fmla="*/ 4693024 w 5620871"/>
                <a:gd name="connsiteY75" fmla="*/ 450476 h 2339788"/>
                <a:gd name="connsiteX76" fmla="*/ 4733365 w 5620871"/>
                <a:gd name="connsiteY76" fmla="*/ 437029 h 2339788"/>
                <a:gd name="connsiteX77" fmla="*/ 4793877 w 5620871"/>
                <a:gd name="connsiteY77" fmla="*/ 403412 h 2339788"/>
                <a:gd name="connsiteX78" fmla="*/ 4901453 w 5620871"/>
                <a:gd name="connsiteY78" fmla="*/ 416859 h 2339788"/>
                <a:gd name="connsiteX79" fmla="*/ 4941794 w 5620871"/>
                <a:gd name="connsiteY79" fmla="*/ 430306 h 2339788"/>
                <a:gd name="connsiteX80" fmla="*/ 4995582 w 5620871"/>
                <a:gd name="connsiteY80" fmla="*/ 423582 h 2339788"/>
                <a:gd name="connsiteX81" fmla="*/ 5015753 w 5620871"/>
                <a:gd name="connsiteY81" fmla="*/ 416859 h 2339788"/>
                <a:gd name="connsiteX82" fmla="*/ 5022477 w 5620871"/>
                <a:gd name="connsiteY82" fmla="*/ 437029 h 2339788"/>
                <a:gd name="connsiteX83" fmla="*/ 4968688 w 5620871"/>
                <a:gd name="connsiteY83" fmla="*/ 477370 h 2339788"/>
                <a:gd name="connsiteX84" fmla="*/ 4948518 w 5620871"/>
                <a:gd name="connsiteY84" fmla="*/ 490818 h 2339788"/>
                <a:gd name="connsiteX85" fmla="*/ 4908177 w 5620871"/>
                <a:gd name="connsiteY85" fmla="*/ 504265 h 2339788"/>
                <a:gd name="connsiteX86" fmla="*/ 4888006 w 5620871"/>
                <a:gd name="connsiteY86" fmla="*/ 510988 h 2339788"/>
                <a:gd name="connsiteX87" fmla="*/ 4847665 w 5620871"/>
                <a:gd name="connsiteY87" fmla="*/ 517712 h 2339788"/>
                <a:gd name="connsiteX88" fmla="*/ 4807324 w 5620871"/>
                <a:gd name="connsiteY88" fmla="*/ 531159 h 2339788"/>
                <a:gd name="connsiteX89" fmla="*/ 4787153 w 5620871"/>
                <a:gd name="connsiteY89" fmla="*/ 537882 h 2339788"/>
                <a:gd name="connsiteX90" fmla="*/ 4766982 w 5620871"/>
                <a:gd name="connsiteY90" fmla="*/ 544606 h 2339788"/>
                <a:gd name="connsiteX91" fmla="*/ 4746812 w 5620871"/>
                <a:gd name="connsiteY91" fmla="*/ 551329 h 2339788"/>
                <a:gd name="connsiteX92" fmla="*/ 4726641 w 5620871"/>
                <a:gd name="connsiteY92" fmla="*/ 564776 h 2339788"/>
                <a:gd name="connsiteX93" fmla="*/ 4746812 w 5620871"/>
                <a:gd name="connsiteY93" fmla="*/ 679076 h 2339788"/>
                <a:gd name="connsiteX94" fmla="*/ 4766982 w 5620871"/>
                <a:gd name="connsiteY94" fmla="*/ 692523 h 2339788"/>
                <a:gd name="connsiteX95" fmla="*/ 4814047 w 5620871"/>
                <a:gd name="connsiteY95" fmla="*/ 699247 h 2339788"/>
                <a:gd name="connsiteX96" fmla="*/ 4854388 w 5620871"/>
                <a:gd name="connsiteY96" fmla="*/ 712694 h 2339788"/>
                <a:gd name="connsiteX97" fmla="*/ 4894729 w 5620871"/>
                <a:gd name="connsiteY97" fmla="*/ 726141 h 2339788"/>
                <a:gd name="connsiteX98" fmla="*/ 4921624 w 5620871"/>
                <a:gd name="connsiteY98" fmla="*/ 732865 h 2339788"/>
                <a:gd name="connsiteX99" fmla="*/ 4955241 w 5620871"/>
                <a:gd name="connsiteY99" fmla="*/ 739588 h 2339788"/>
                <a:gd name="connsiteX100" fmla="*/ 5049371 w 5620871"/>
                <a:gd name="connsiteY100" fmla="*/ 746312 h 2339788"/>
                <a:gd name="connsiteX101" fmla="*/ 5170394 w 5620871"/>
                <a:gd name="connsiteY101" fmla="*/ 739588 h 2339788"/>
                <a:gd name="connsiteX102" fmla="*/ 5210735 w 5620871"/>
                <a:gd name="connsiteY102" fmla="*/ 719418 h 2339788"/>
                <a:gd name="connsiteX103" fmla="*/ 5251077 w 5620871"/>
                <a:gd name="connsiteY103" fmla="*/ 705970 h 2339788"/>
                <a:gd name="connsiteX104" fmla="*/ 5291418 w 5620871"/>
                <a:gd name="connsiteY104" fmla="*/ 679076 h 2339788"/>
                <a:gd name="connsiteX105" fmla="*/ 5405718 w 5620871"/>
                <a:gd name="connsiteY105" fmla="*/ 658906 h 2339788"/>
                <a:gd name="connsiteX106" fmla="*/ 5459506 w 5620871"/>
                <a:gd name="connsiteY106" fmla="*/ 665629 h 2339788"/>
                <a:gd name="connsiteX107" fmla="*/ 5459506 w 5620871"/>
                <a:gd name="connsiteY107" fmla="*/ 705970 h 2339788"/>
                <a:gd name="connsiteX108" fmla="*/ 5412441 w 5620871"/>
                <a:gd name="connsiteY108" fmla="*/ 712694 h 2339788"/>
                <a:gd name="connsiteX109" fmla="*/ 5358653 w 5620871"/>
                <a:gd name="connsiteY109" fmla="*/ 726141 h 2339788"/>
                <a:gd name="connsiteX110" fmla="*/ 5311588 w 5620871"/>
                <a:gd name="connsiteY110" fmla="*/ 739588 h 2339788"/>
                <a:gd name="connsiteX111" fmla="*/ 5271247 w 5620871"/>
                <a:gd name="connsiteY111" fmla="*/ 766482 h 2339788"/>
                <a:gd name="connsiteX112" fmla="*/ 5251077 w 5620871"/>
                <a:gd name="connsiteY112" fmla="*/ 779929 h 2339788"/>
                <a:gd name="connsiteX113" fmla="*/ 5210735 w 5620871"/>
                <a:gd name="connsiteY113" fmla="*/ 793376 h 2339788"/>
                <a:gd name="connsiteX114" fmla="*/ 5163671 w 5620871"/>
                <a:gd name="connsiteY114" fmla="*/ 806823 h 2339788"/>
                <a:gd name="connsiteX115" fmla="*/ 5130053 w 5620871"/>
                <a:gd name="connsiteY115" fmla="*/ 867335 h 2339788"/>
                <a:gd name="connsiteX116" fmla="*/ 5136777 w 5620871"/>
                <a:gd name="connsiteY116" fmla="*/ 954741 h 2339788"/>
                <a:gd name="connsiteX117" fmla="*/ 5143500 w 5620871"/>
                <a:gd name="connsiteY117" fmla="*/ 974912 h 2339788"/>
                <a:gd name="connsiteX118" fmla="*/ 5204012 w 5620871"/>
                <a:gd name="connsiteY118" fmla="*/ 1008529 h 2339788"/>
                <a:gd name="connsiteX119" fmla="*/ 5277971 w 5620871"/>
                <a:gd name="connsiteY119" fmla="*/ 1015253 h 2339788"/>
                <a:gd name="connsiteX120" fmla="*/ 5325035 w 5620871"/>
                <a:gd name="connsiteY120" fmla="*/ 1021976 h 2339788"/>
                <a:gd name="connsiteX121" fmla="*/ 5365377 w 5620871"/>
                <a:gd name="connsiteY121" fmla="*/ 1028700 h 2339788"/>
                <a:gd name="connsiteX122" fmla="*/ 5439335 w 5620871"/>
                <a:gd name="connsiteY122" fmla="*/ 1035423 h 2339788"/>
                <a:gd name="connsiteX123" fmla="*/ 5506571 w 5620871"/>
                <a:gd name="connsiteY123" fmla="*/ 1015253 h 2339788"/>
                <a:gd name="connsiteX124" fmla="*/ 5546912 w 5620871"/>
                <a:gd name="connsiteY124" fmla="*/ 1001806 h 2339788"/>
                <a:gd name="connsiteX125" fmla="*/ 5607424 w 5620871"/>
                <a:gd name="connsiteY125" fmla="*/ 1021976 h 2339788"/>
                <a:gd name="connsiteX126" fmla="*/ 5620871 w 5620871"/>
                <a:gd name="connsiteY126" fmla="*/ 1042147 h 2339788"/>
                <a:gd name="connsiteX127" fmla="*/ 5567082 w 5620871"/>
                <a:gd name="connsiteY127" fmla="*/ 1075765 h 2339788"/>
                <a:gd name="connsiteX128" fmla="*/ 5546912 w 5620871"/>
                <a:gd name="connsiteY128" fmla="*/ 1082488 h 2339788"/>
                <a:gd name="connsiteX129" fmla="*/ 5526741 w 5620871"/>
                <a:gd name="connsiteY129" fmla="*/ 1089212 h 2339788"/>
                <a:gd name="connsiteX130" fmla="*/ 5291418 w 5620871"/>
                <a:gd name="connsiteY130" fmla="*/ 1082488 h 2339788"/>
                <a:gd name="connsiteX131" fmla="*/ 5264524 w 5620871"/>
                <a:gd name="connsiteY131" fmla="*/ 1075765 h 2339788"/>
                <a:gd name="connsiteX132" fmla="*/ 5116606 w 5620871"/>
                <a:gd name="connsiteY132" fmla="*/ 1082488 h 2339788"/>
                <a:gd name="connsiteX133" fmla="*/ 5096435 w 5620871"/>
                <a:gd name="connsiteY133" fmla="*/ 1089212 h 2339788"/>
                <a:gd name="connsiteX134" fmla="*/ 5069541 w 5620871"/>
                <a:gd name="connsiteY134" fmla="*/ 1129553 h 2339788"/>
                <a:gd name="connsiteX135" fmla="*/ 5062818 w 5620871"/>
                <a:gd name="connsiteY135" fmla="*/ 1149723 h 2339788"/>
                <a:gd name="connsiteX136" fmla="*/ 5089712 w 5620871"/>
                <a:gd name="connsiteY136" fmla="*/ 1210235 h 2339788"/>
                <a:gd name="connsiteX137" fmla="*/ 5096435 w 5620871"/>
                <a:gd name="connsiteY137" fmla="*/ 1230406 h 2339788"/>
                <a:gd name="connsiteX138" fmla="*/ 5089712 w 5620871"/>
                <a:gd name="connsiteY138" fmla="*/ 1270747 h 2339788"/>
                <a:gd name="connsiteX139" fmla="*/ 5022477 w 5620871"/>
                <a:gd name="connsiteY139" fmla="*/ 1337982 h 2339788"/>
                <a:gd name="connsiteX140" fmla="*/ 5002306 w 5620871"/>
                <a:gd name="connsiteY140" fmla="*/ 1351429 h 2339788"/>
                <a:gd name="connsiteX141" fmla="*/ 4982135 w 5620871"/>
                <a:gd name="connsiteY141" fmla="*/ 1358153 h 2339788"/>
                <a:gd name="connsiteX142" fmla="*/ 4921624 w 5620871"/>
                <a:gd name="connsiteY142" fmla="*/ 1385047 h 2339788"/>
                <a:gd name="connsiteX143" fmla="*/ 4901453 w 5620871"/>
                <a:gd name="connsiteY143" fmla="*/ 1391770 h 2339788"/>
                <a:gd name="connsiteX144" fmla="*/ 4847665 w 5620871"/>
                <a:gd name="connsiteY144" fmla="*/ 1418665 h 2339788"/>
                <a:gd name="connsiteX145" fmla="*/ 4827494 w 5620871"/>
                <a:gd name="connsiteY145" fmla="*/ 1425388 h 2339788"/>
                <a:gd name="connsiteX146" fmla="*/ 4807324 w 5620871"/>
                <a:gd name="connsiteY146" fmla="*/ 1438835 h 2339788"/>
                <a:gd name="connsiteX147" fmla="*/ 4793877 w 5620871"/>
                <a:gd name="connsiteY147" fmla="*/ 1479176 h 2339788"/>
                <a:gd name="connsiteX148" fmla="*/ 4800600 w 5620871"/>
                <a:gd name="connsiteY148" fmla="*/ 1499347 h 2339788"/>
                <a:gd name="connsiteX149" fmla="*/ 4861112 w 5620871"/>
                <a:gd name="connsiteY149" fmla="*/ 1526241 h 2339788"/>
                <a:gd name="connsiteX150" fmla="*/ 4941794 w 5620871"/>
                <a:gd name="connsiteY150" fmla="*/ 1553135 h 2339788"/>
                <a:gd name="connsiteX151" fmla="*/ 4988859 w 5620871"/>
                <a:gd name="connsiteY151" fmla="*/ 1566582 h 2339788"/>
                <a:gd name="connsiteX152" fmla="*/ 5103159 w 5620871"/>
                <a:gd name="connsiteY152" fmla="*/ 1573306 h 2339788"/>
                <a:gd name="connsiteX153" fmla="*/ 5109882 w 5620871"/>
                <a:gd name="connsiteY153" fmla="*/ 1593476 h 2339788"/>
                <a:gd name="connsiteX154" fmla="*/ 5082988 w 5620871"/>
                <a:gd name="connsiteY154" fmla="*/ 1627094 h 2339788"/>
                <a:gd name="connsiteX155" fmla="*/ 5029200 w 5620871"/>
                <a:gd name="connsiteY155" fmla="*/ 1613647 h 2339788"/>
                <a:gd name="connsiteX156" fmla="*/ 4928347 w 5620871"/>
                <a:gd name="connsiteY156" fmla="*/ 1593476 h 2339788"/>
                <a:gd name="connsiteX157" fmla="*/ 4867835 w 5620871"/>
                <a:gd name="connsiteY157" fmla="*/ 1606923 h 2339788"/>
                <a:gd name="connsiteX158" fmla="*/ 4854388 w 5620871"/>
                <a:gd name="connsiteY158" fmla="*/ 1627094 h 2339788"/>
                <a:gd name="connsiteX159" fmla="*/ 4827494 w 5620871"/>
                <a:gd name="connsiteY159" fmla="*/ 1687606 h 2339788"/>
                <a:gd name="connsiteX160" fmla="*/ 4807324 w 5620871"/>
                <a:gd name="connsiteY160" fmla="*/ 1701053 h 2339788"/>
                <a:gd name="connsiteX161" fmla="*/ 4787153 w 5620871"/>
                <a:gd name="connsiteY161" fmla="*/ 1707776 h 2339788"/>
                <a:gd name="connsiteX162" fmla="*/ 4746812 w 5620871"/>
                <a:gd name="connsiteY162" fmla="*/ 1714500 h 2339788"/>
                <a:gd name="connsiteX163" fmla="*/ 4491318 w 5620871"/>
                <a:gd name="connsiteY163" fmla="*/ 1714500 h 2339788"/>
                <a:gd name="connsiteX164" fmla="*/ 4477871 w 5620871"/>
                <a:gd name="connsiteY164" fmla="*/ 1734670 h 2339788"/>
                <a:gd name="connsiteX165" fmla="*/ 4437529 w 5620871"/>
                <a:gd name="connsiteY165" fmla="*/ 1748118 h 2339788"/>
                <a:gd name="connsiteX166" fmla="*/ 4417359 w 5620871"/>
                <a:gd name="connsiteY166" fmla="*/ 1761565 h 2339788"/>
                <a:gd name="connsiteX167" fmla="*/ 4377018 w 5620871"/>
                <a:gd name="connsiteY167" fmla="*/ 1775012 h 2339788"/>
                <a:gd name="connsiteX168" fmla="*/ 4289612 w 5620871"/>
                <a:gd name="connsiteY168" fmla="*/ 1761565 h 2339788"/>
                <a:gd name="connsiteX169" fmla="*/ 4269441 w 5620871"/>
                <a:gd name="connsiteY169" fmla="*/ 1754841 h 2339788"/>
                <a:gd name="connsiteX170" fmla="*/ 4235824 w 5620871"/>
                <a:gd name="connsiteY170" fmla="*/ 1748118 h 2339788"/>
                <a:gd name="connsiteX171" fmla="*/ 4188759 w 5620871"/>
                <a:gd name="connsiteY171" fmla="*/ 1754841 h 2339788"/>
                <a:gd name="connsiteX172" fmla="*/ 4155141 w 5620871"/>
                <a:gd name="connsiteY172" fmla="*/ 1788459 h 2339788"/>
                <a:gd name="connsiteX173" fmla="*/ 4094629 w 5620871"/>
                <a:gd name="connsiteY173" fmla="*/ 1822076 h 2339788"/>
                <a:gd name="connsiteX174" fmla="*/ 4067735 w 5620871"/>
                <a:gd name="connsiteY174" fmla="*/ 1828800 h 2339788"/>
                <a:gd name="connsiteX175" fmla="*/ 4013947 w 5620871"/>
                <a:gd name="connsiteY175" fmla="*/ 1822076 h 2339788"/>
                <a:gd name="connsiteX176" fmla="*/ 3980329 w 5620871"/>
                <a:gd name="connsiteY176" fmla="*/ 1815353 h 2339788"/>
                <a:gd name="connsiteX177" fmla="*/ 3939988 w 5620871"/>
                <a:gd name="connsiteY177" fmla="*/ 1822076 h 2339788"/>
                <a:gd name="connsiteX178" fmla="*/ 3899647 w 5620871"/>
                <a:gd name="connsiteY178" fmla="*/ 1842247 h 2339788"/>
                <a:gd name="connsiteX179" fmla="*/ 3859306 w 5620871"/>
                <a:gd name="connsiteY179" fmla="*/ 1855694 h 2339788"/>
                <a:gd name="connsiteX180" fmla="*/ 3839135 w 5620871"/>
                <a:gd name="connsiteY180" fmla="*/ 1862418 h 2339788"/>
                <a:gd name="connsiteX181" fmla="*/ 3798794 w 5620871"/>
                <a:gd name="connsiteY181" fmla="*/ 1882588 h 2339788"/>
                <a:gd name="connsiteX182" fmla="*/ 3771900 w 5620871"/>
                <a:gd name="connsiteY182" fmla="*/ 1922929 h 2339788"/>
                <a:gd name="connsiteX183" fmla="*/ 3778624 w 5620871"/>
                <a:gd name="connsiteY183" fmla="*/ 1949823 h 2339788"/>
                <a:gd name="connsiteX184" fmla="*/ 3818965 w 5620871"/>
                <a:gd name="connsiteY184" fmla="*/ 1983441 h 2339788"/>
                <a:gd name="connsiteX185" fmla="*/ 3839135 w 5620871"/>
                <a:gd name="connsiteY185" fmla="*/ 2003612 h 2339788"/>
                <a:gd name="connsiteX186" fmla="*/ 3872753 w 5620871"/>
                <a:gd name="connsiteY186" fmla="*/ 2064123 h 2339788"/>
                <a:gd name="connsiteX187" fmla="*/ 3886200 w 5620871"/>
                <a:gd name="connsiteY187" fmla="*/ 2124635 h 2339788"/>
                <a:gd name="connsiteX188" fmla="*/ 3906371 w 5620871"/>
                <a:gd name="connsiteY188" fmla="*/ 2144806 h 2339788"/>
                <a:gd name="connsiteX189" fmla="*/ 3919818 w 5620871"/>
                <a:gd name="connsiteY189" fmla="*/ 2185147 h 2339788"/>
                <a:gd name="connsiteX190" fmla="*/ 3879477 w 5620871"/>
                <a:gd name="connsiteY190" fmla="*/ 2265829 h 2339788"/>
                <a:gd name="connsiteX191" fmla="*/ 3859306 w 5620871"/>
                <a:gd name="connsiteY191" fmla="*/ 2286000 h 2339788"/>
                <a:gd name="connsiteX192" fmla="*/ 3832412 w 5620871"/>
                <a:gd name="connsiteY192" fmla="*/ 2292723 h 2339788"/>
                <a:gd name="connsiteX193" fmla="*/ 3812241 w 5620871"/>
                <a:gd name="connsiteY193" fmla="*/ 2306170 h 2339788"/>
                <a:gd name="connsiteX194" fmla="*/ 3798794 w 5620871"/>
                <a:gd name="connsiteY194" fmla="*/ 2326341 h 2339788"/>
                <a:gd name="connsiteX195" fmla="*/ 3758453 w 5620871"/>
                <a:gd name="connsiteY195" fmla="*/ 2339788 h 2339788"/>
                <a:gd name="connsiteX196" fmla="*/ 3657600 w 5620871"/>
                <a:gd name="connsiteY196" fmla="*/ 2333065 h 2339788"/>
                <a:gd name="connsiteX197" fmla="*/ 3637429 w 5620871"/>
                <a:gd name="connsiteY197" fmla="*/ 2319618 h 2339788"/>
                <a:gd name="connsiteX198" fmla="*/ 3617259 w 5620871"/>
                <a:gd name="connsiteY198" fmla="*/ 2312894 h 2339788"/>
                <a:gd name="connsiteX199" fmla="*/ 3576918 w 5620871"/>
                <a:gd name="connsiteY199" fmla="*/ 2286000 h 2339788"/>
                <a:gd name="connsiteX200" fmla="*/ 3543300 w 5620871"/>
                <a:gd name="connsiteY200" fmla="*/ 2279276 h 2339788"/>
                <a:gd name="connsiteX201" fmla="*/ 3489512 w 5620871"/>
                <a:gd name="connsiteY201" fmla="*/ 2259106 h 2339788"/>
                <a:gd name="connsiteX202" fmla="*/ 3207124 w 5620871"/>
                <a:gd name="connsiteY202" fmla="*/ 2111188 h 2339788"/>
                <a:gd name="connsiteX203" fmla="*/ 3186953 w 5620871"/>
                <a:gd name="connsiteY203" fmla="*/ 2097741 h 2339788"/>
                <a:gd name="connsiteX204" fmla="*/ 3112994 w 5620871"/>
                <a:gd name="connsiteY204" fmla="*/ 2064123 h 2339788"/>
                <a:gd name="connsiteX205" fmla="*/ 3086100 w 5620871"/>
                <a:gd name="connsiteY205" fmla="*/ 2043953 h 2339788"/>
                <a:gd name="connsiteX206" fmla="*/ 3065929 w 5620871"/>
                <a:gd name="connsiteY206" fmla="*/ 2037229 h 2339788"/>
                <a:gd name="connsiteX207" fmla="*/ 3018865 w 5620871"/>
                <a:gd name="connsiteY207" fmla="*/ 2023782 h 2339788"/>
                <a:gd name="connsiteX208" fmla="*/ 2998694 w 5620871"/>
                <a:gd name="connsiteY208" fmla="*/ 2010335 h 2339788"/>
                <a:gd name="connsiteX209" fmla="*/ 2944906 w 5620871"/>
                <a:gd name="connsiteY209" fmla="*/ 1996888 h 2339788"/>
                <a:gd name="connsiteX210" fmla="*/ 2918012 w 5620871"/>
                <a:gd name="connsiteY210" fmla="*/ 1983441 h 2339788"/>
                <a:gd name="connsiteX211" fmla="*/ 2877671 w 5620871"/>
                <a:gd name="connsiteY211" fmla="*/ 1969994 h 2339788"/>
                <a:gd name="connsiteX212" fmla="*/ 2837329 w 5620871"/>
                <a:gd name="connsiteY212" fmla="*/ 1949823 h 2339788"/>
                <a:gd name="connsiteX213" fmla="*/ 2817159 w 5620871"/>
                <a:gd name="connsiteY213" fmla="*/ 1936376 h 2339788"/>
                <a:gd name="connsiteX214" fmla="*/ 2770094 w 5620871"/>
                <a:gd name="connsiteY214" fmla="*/ 1922929 h 2339788"/>
                <a:gd name="connsiteX215" fmla="*/ 2743200 w 5620871"/>
                <a:gd name="connsiteY215" fmla="*/ 1909482 h 2339788"/>
                <a:gd name="connsiteX216" fmla="*/ 2696135 w 5620871"/>
                <a:gd name="connsiteY216" fmla="*/ 1896035 h 2339788"/>
                <a:gd name="connsiteX217" fmla="*/ 2675965 w 5620871"/>
                <a:gd name="connsiteY217" fmla="*/ 1889312 h 2339788"/>
                <a:gd name="connsiteX218" fmla="*/ 2655794 w 5620871"/>
                <a:gd name="connsiteY218" fmla="*/ 1875865 h 2339788"/>
                <a:gd name="connsiteX219" fmla="*/ 2608729 w 5620871"/>
                <a:gd name="connsiteY219" fmla="*/ 1862418 h 2339788"/>
                <a:gd name="connsiteX220" fmla="*/ 2561665 w 5620871"/>
                <a:gd name="connsiteY220" fmla="*/ 1848970 h 2339788"/>
                <a:gd name="connsiteX221" fmla="*/ 2393577 w 5620871"/>
                <a:gd name="connsiteY221" fmla="*/ 1842247 h 2339788"/>
                <a:gd name="connsiteX222" fmla="*/ 2359959 w 5620871"/>
                <a:gd name="connsiteY222" fmla="*/ 1835523 h 2339788"/>
                <a:gd name="connsiteX223" fmla="*/ 2326341 w 5620871"/>
                <a:gd name="connsiteY223" fmla="*/ 1842247 h 2339788"/>
                <a:gd name="connsiteX224" fmla="*/ 2279277 w 5620871"/>
                <a:gd name="connsiteY224" fmla="*/ 1855694 h 2339788"/>
                <a:gd name="connsiteX225" fmla="*/ 2171700 w 5620871"/>
                <a:gd name="connsiteY225" fmla="*/ 1842247 h 2339788"/>
                <a:gd name="connsiteX226" fmla="*/ 2144806 w 5620871"/>
                <a:gd name="connsiteY226" fmla="*/ 1835523 h 2339788"/>
                <a:gd name="connsiteX227" fmla="*/ 2111188 w 5620871"/>
                <a:gd name="connsiteY227" fmla="*/ 1828800 h 2339788"/>
                <a:gd name="connsiteX228" fmla="*/ 2017059 w 5620871"/>
                <a:gd name="connsiteY228" fmla="*/ 1848970 h 2339788"/>
                <a:gd name="connsiteX229" fmla="*/ 1996888 w 5620871"/>
                <a:gd name="connsiteY229" fmla="*/ 1855694 h 2339788"/>
                <a:gd name="connsiteX230" fmla="*/ 1875865 w 5620871"/>
                <a:gd name="connsiteY230" fmla="*/ 1842247 h 2339788"/>
                <a:gd name="connsiteX231" fmla="*/ 1835524 w 5620871"/>
                <a:gd name="connsiteY231" fmla="*/ 1828800 h 2339788"/>
                <a:gd name="connsiteX232" fmla="*/ 1801906 w 5620871"/>
                <a:gd name="connsiteY232" fmla="*/ 1822076 h 2339788"/>
                <a:gd name="connsiteX233" fmla="*/ 1741394 w 5620871"/>
                <a:gd name="connsiteY233" fmla="*/ 1808629 h 2339788"/>
                <a:gd name="connsiteX234" fmla="*/ 1492624 w 5620871"/>
                <a:gd name="connsiteY234" fmla="*/ 1801906 h 2339788"/>
                <a:gd name="connsiteX235" fmla="*/ 1465729 w 5620871"/>
                <a:gd name="connsiteY235" fmla="*/ 1795182 h 2339788"/>
                <a:gd name="connsiteX236" fmla="*/ 1445559 w 5620871"/>
                <a:gd name="connsiteY236" fmla="*/ 1788459 h 2339788"/>
                <a:gd name="connsiteX237" fmla="*/ 1411941 w 5620871"/>
                <a:gd name="connsiteY237" fmla="*/ 1781735 h 2339788"/>
                <a:gd name="connsiteX238" fmla="*/ 1391771 w 5620871"/>
                <a:gd name="connsiteY238" fmla="*/ 1768288 h 2339788"/>
                <a:gd name="connsiteX239" fmla="*/ 1364877 w 5620871"/>
                <a:gd name="connsiteY239" fmla="*/ 1761565 h 2339788"/>
                <a:gd name="connsiteX240" fmla="*/ 1344706 w 5620871"/>
                <a:gd name="connsiteY240" fmla="*/ 1754841 h 2339788"/>
                <a:gd name="connsiteX241" fmla="*/ 1230406 w 5620871"/>
                <a:gd name="connsiteY241" fmla="*/ 1741394 h 2339788"/>
                <a:gd name="connsiteX242" fmla="*/ 1122829 w 5620871"/>
                <a:gd name="connsiteY242" fmla="*/ 1734670 h 2339788"/>
                <a:gd name="connsiteX243" fmla="*/ 1082488 w 5620871"/>
                <a:gd name="connsiteY243" fmla="*/ 1727947 h 2339788"/>
                <a:gd name="connsiteX244" fmla="*/ 1042147 w 5620871"/>
                <a:gd name="connsiteY244" fmla="*/ 1714500 h 2339788"/>
                <a:gd name="connsiteX245" fmla="*/ 1001806 w 5620871"/>
                <a:gd name="connsiteY245" fmla="*/ 1721223 h 2339788"/>
                <a:gd name="connsiteX246" fmla="*/ 981635 w 5620871"/>
                <a:gd name="connsiteY246" fmla="*/ 1795182 h 2339788"/>
                <a:gd name="connsiteX247" fmla="*/ 941294 w 5620871"/>
                <a:gd name="connsiteY247" fmla="*/ 1808629 h 2339788"/>
                <a:gd name="connsiteX248" fmla="*/ 840441 w 5620871"/>
                <a:gd name="connsiteY248" fmla="*/ 1822076 h 2339788"/>
                <a:gd name="connsiteX249" fmla="*/ 793377 w 5620871"/>
                <a:gd name="connsiteY249" fmla="*/ 1842247 h 2339788"/>
                <a:gd name="connsiteX250" fmla="*/ 779929 w 5620871"/>
                <a:gd name="connsiteY250" fmla="*/ 1855694 h 2339788"/>
                <a:gd name="connsiteX251" fmla="*/ 759759 w 5620871"/>
                <a:gd name="connsiteY251" fmla="*/ 1862418 h 2339788"/>
                <a:gd name="connsiteX252" fmla="*/ 732865 w 5620871"/>
                <a:gd name="connsiteY252" fmla="*/ 1875865 h 2339788"/>
                <a:gd name="connsiteX253" fmla="*/ 679077 w 5620871"/>
                <a:gd name="connsiteY253" fmla="*/ 1882588 h 2339788"/>
                <a:gd name="connsiteX254" fmla="*/ 611841 w 5620871"/>
                <a:gd name="connsiteY254" fmla="*/ 1896035 h 2339788"/>
                <a:gd name="connsiteX255" fmla="*/ 490818 w 5620871"/>
                <a:gd name="connsiteY255" fmla="*/ 1889312 h 2339788"/>
                <a:gd name="connsiteX256" fmla="*/ 470647 w 5620871"/>
                <a:gd name="connsiteY256" fmla="*/ 1875865 h 2339788"/>
                <a:gd name="connsiteX257" fmla="*/ 450477 w 5620871"/>
                <a:gd name="connsiteY257" fmla="*/ 1869141 h 2339788"/>
                <a:gd name="connsiteX258" fmla="*/ 437029 w 5620871"/>
                <a:gd name="connsiteY258" fmla="*/ 1828800 h 2339788"/>
                <a:gd name="connsiteX259" fmla="*/ 450477 w 5620871"/>
                <a:gd name="connsiteY259" fmla="*/ 1748118 h 2339788"/>
                <a:gd name="connsiteX260" fmla="*/ 463924 w 5620871"/>
                <a:gd name="connsiteY260" fmla="*/ 1707776 h 2339788"/>
                <a:gd name="connsiteX261" fmla="*/ 457200 w 5620871"/>
                <a:gd name="connsiteY261" fmla="*/ 1680882 h 2339788"/>
                <a:gd name="connsiteX262" fmla="*/ 437029 w 5620871"/>
                <a:gd name="connsiteY262" fmla="*/ 1660712 h 2339788"/>
                <a:gd name="connsiteX263" fmla="*/ 396688 w 5620871"/>
                <a:gd name="connsiteY263" fmla="*/ 1640541 h 2339788"/>
                <a:gd name="connsiteX264" fmla="*/ 349624 w 5620871"/>
                <a:gd name="connsiteY264" fmla="*/ 1613647 h 2339788"/>
                <a:gd name="connsiteX265" fmla="*/ 329453 w 5620871"/>
                <a:gd name="connsiteY265" fmla="*/ 1600200 h 2339788"/>
                <a:gd name="connsiteX266" fmla="*/ 282388 w 5620871"/>
                <a:gd name="connsiteY266" fmla="*/ 1586753 h 2339788"/>
                <a:gd name="connsiteX267" fmla="*/ 262218 w 5620871"/>
                <a:gd name="connsiteY267" fmla="*/ 1573306 h 2339788"/>
                <a:gd name="connsiteX268" fmla="*/ 221877 w 5620871"/>
                <a:gd name="connsiteY268" fmla="*/ 1559859 h 2339788"/>
                <a:gd name="connsiteX269" fmla="*/ 201706 w 5620871"/>
                <a:gd name="connsiteY269" fmla="*/ 1553135 h 2339788"/>
                <a:gd name="connsiteX270" fmla="*/ 161365 w 5620871"/>
                <a:gd name="connsiteY270" fmla="*/ 1539688 h 2339788"/>
                <a:gd name="connsiteX271" fmla="*/ 141194 w 5620871"/>
                <a:gd name="connsiteY271" fmla="*/ 1526241 h 2339788"/>
                <a:gd name="connsiteX272" fmla="*/ 100853 w 5620871"/>
                <a:gd name="connsiteY272" fmla="*/ 1512794 h 2339788"/>
                <a:gd name="connsiteX273" fmla="*/ 87406 w 5620871"/>
                <a:gd name="connsiteY273" fmla="*/ 1492623 h 2339788"/>
                <a:gd name="connsiteX274" fmla="*/ 67235 w 5620871"/>
                <a:gd name="connsiteY274" fmla="*/ 1479176 h 2339788"/>
                <a:gd name="connsiteX275" fmla="*/ 20171 w 5620871"/>
                <a:gd name="connsiteY275" fmla="*/ 1425388 h 2339788"/>
                <a:gd name="connsiteX276" fmla="*/ 6724 w 5620871"/>
                <a:gd name="connsiteY276" fmla="*/ 1385047 h 2339788"/>
                <a:gd name="connsiteX277" fmla="*/ 0 w 5620871"/>
                <a:gd name="connsiteY277" fmla="*/ 1364876 h 2339788"/>
                <a:gd name="connsiteX278" fmla="*/ 6724 w 5620871"/>
                <a:gd name="connsiteY278" fmla="*/ 1304365 h 2339788"/>
                <a:gd name="connsiteX279" fmla="*/ 33618 w 5620871"/>
                <a:gd name="connsiteY279" fmla="*/ 1290918 h 2339788"/>
                <a:gd name="connsiteX280" fmla="*/ 87406 w 5620871"/>
                <a:gd name="connsiteY280" fmla="*/ 1277470 h 2339788"/>
                <a:gd name="connsiteX281" fmla="*/ 181535 w 5620871"/>
                <a:gd name="connsiteY281" fmla="*/ 1264023 h 2339788"/>
                <a:gd name="connsiteX282" fmla="*/ 201706 w 5620871"/>
                <a:gd name="connsiteY282" fmla="*/ 1257300 h 2339788"/>
                <a:gd name="connsiteX283" fmla="*/ 262218 w 5620871"/>
                <a:gd name="connsiteY283" fmla="*/ 1210235 h 2339788"/>
                <a:gd name="connsiteX284" fmla="*/ 262218 w 5620871"/>
                <a:gd name="connsiteY284" fmla="*/ 1129553 h 2339788"/>
                <a:gd name="connsiteX285" fmla="*/ 248771 w 5620871"/>
                <a:gd name="connsiteY285" fmla="*/ 1089212 h 2339788"/>
                <a:gd name="connsiteX286" fmla="*/ 268941 w 5620871"/>
                <a:gd name="connsiteY286" fmla="*/ 1035423 h 2339788"/>
                <a:gd name="connsiteX287" fmla="*/ 295835 w 5620871"/>
                <a:gd name="connsiteY287" fmla="*/ 1028700 h 2339788"/>
                <a:gd name="connsiteX288" fmla="*/ 389965 w 5620871"/>
                <a:gd name="connsiteY288" fmla="*/ 1015253 h 2339788"/>
                <a:gd name="connsiteX289" fmla="*/ 416859 w 5620871"/>
                <a:gd name="connsiteY289" fmla="*/ 968188 h 2339788"/>
                <a:gd name="connsiteX290" fmla="*/ 423582 w 5620871"/>
                <a:gd name="connsiteY290" fmla="*/ 941294 h 2339788"/>
                <a:gd name="connsiteX291" fmla="*/ 443753 w 5620871"/>
                <a:gd name="connsiteY291" fmla="*/ 900953 h 2339788"/>
                <a:gd name="connsiteX292" fmla="*/ 463924 w 5620871"/>
                <a:gd name="connsiteY292" fmla="*/ 833718 h 2339788"/>
                <a:gd name="connsiteX293" fmla="*/ 470647 w 5620871"/>
                <a:gd name="connsiteY293" fmla="*/ 813547 h 2339788"/>
                <a:gd name="connsiteX294" fmla="*/ 490818 w 5620871"/>
                <a:gd name="connsiteY294" fmla="*/ 800100 h 2339788"/>
                <a:gd name="connsiteX295" fmla="*/ 524435 w 5620871"/>
                <a:gd name="connsiteY295" fmla="*/ 739588 h 2339788"/>
                <a:gd name="connsiteX296" fmla="*/ 544606 w 5620871"/>
                <a:gd name="connsiteY296" fmla="*/ 732865 h 2339788"/>
                <a:gd name="connsiteX297" fmla="*/ 625288 w 5620871"/>
                <a:gd name="connsiteY297" fmla="*/ 692523 h 2339788"/>
                <a:gd name="connsiteX298" fmla="*/ 645459 w 5620871"/>
                <a:gd name="connsiteY298" fmla="*/ 685800 h 2339788"/>
                <a:gd name="connsiteX299" fmla="*/ 665629 w 5620871"/>
                <a:gd name="connsiteY299" fmla="*/ 672353 h 2339788"/>
                <a:gd name="connsiteX300" fmla="*/ 705971 w 5620871"/>
                <a:gd name="connsiteY300" fmla="*/ 658906 h 2339788"/>
                <a:gd name="connsiteX301" fmla="*/ 726141 w 5620871"/>
                <a:gd name="connsiteY301" fmla="*/ 645459 h 2339788"/>
                <a:gd name="connsiteX302" fmla="*/ 746312 w 5620871"/>
                <a:gd name="connsiteY302" fmla="*/ 638735 h 2339788"/>
                <a:gd name="connsiteX303" fmla="*/ 739588 w 5620871"/>
                <a:gd name="connsiteY303" fmla="*/ 605118 h 2339788"/>
                <a:gd name="connsiteX304" fmla="*/ 719418 w 5620871"/>
                <a:gd name="connsiteY304" fmla="*/ 564776 h 2339788"/>
                <a:gd name="connsiteX305" fmla="*/ 699247 w 5620871"/>
                <a:gd name="connsiteY305" fmla="*/ 551329 h 2339788"/>
                <a:gd name="connsiteX306" fmla="*/ 665629 w 5620871"/>
                <a:gd name="connsiteY306" fmla="*/ 517712 h 2339788"/>
                <a:gd name="connsiteX307" fmla="*/ 652182 w 5620871"/>
                <a:gd name="connsiteY307" fmla="*/ 497541 h 2339788"/>
                <a:gd name="connsiteX308" fmla="*/ 658906 w 5620871"/>
                <a:gd name="connsiteY308" fmla="*/ 477370 h 2339788"/>
                <a:gd name="connsiteX309" fmla="*/ 665629 w 5620871"/>
                <a:gd name="connsiteY309" fmla="*/ 437029 h 2339788"/>
                <a:gd name="connsiteX310" fmla="*/ 679077 w 5620871"/>
                <a:gd name="connsiteY310" fmla="*/ 423582 h 2339788"/>
                <a:gd name="connsiteX311" fmla="*/ 712694 w 5620871"/>
                <a:gd name="connsiteY311" fmla="*/ 389965 h 2339788"/>
                <a:gd name="connsiteX312" fmla="*/ 746312 w 5620871"/>
                <a:gd name="connsiteY312" fmla="*/ 349623 h 2339788"/>
                <a:gd name="connsiteX313" fmla="*/ 793377 w 5620871"/>
                <a:gd name="connsiteY313" fmla="*/ 322729 h 2339788"/>
                <a:gd name="connsiteX314" fmla="*/ 813547 w 5620871"/>
                <a:gd name="connsiteY314" fmla="*/ 309282 h 2339788"/>
                <a:gd name="connsiteX315" fmla="*/ 1008529 w 5620871"/>
                <a:gd name="connsiteY315" fmla="*/ 316006 h 2339788"/>
                <a:gd name="connsiteX316" fmla="*/ 1109382 w 5620871"/>
                <a:gd name="connsiteY316" fmla="*/ 329453 h 2339788"/>
                <a:gd name="connsiteX317" fmla="*/ 1203512 w 5620871"/>
                <a:gd name="connsiteY317" fmla="*/ 349623 h 2339788"/>
                <a:gd name="connsiteX318" fmla="*/ 1250577 w 5620871"/>
                <a:gd name="connsiteY318" fmla="*/ 369794 h 2339788"/>
                <a:gd name="connsiteX319" fmla="*/ 1270747 w 5620871"/>
                <a:gd name="connsiteY319" fmla="*/ 383241 h 2339788"/>
                <a:gd name="connsiteX320" fmla="*/ 1297641 w 5620871"/>
                <a:gd name="connsiteY320" fmla="*/ 389965 h 2339788"/>
                <a:gd name="connsiteX321" fmla="*/ 1317812 w 5620871"/>
                <a:gd name="connsiteY321" fmla="*/ 396688 h 2339788"/>
                <a:gd name="connsiteX322" fmla="*/ 1385047 w 5620871"/>
                <a:gd name="connsiteY322" fmla="*/ 437029 h 2339788"/>
                <a:gd name="connsiteX323" fmla="*/ 1405218 w 5620871"/>
                <a:gd name="connsiteY323" fmla="*/ 443753 h 2339788"/>
                <a:gd name="connsiteX324" fmla="*/ 1452282 w 5620871"/>
                <a:gd name="connsiteY324" fmla="*/ 470647 h 2339788"/>
                <a:gd name="connsiteX325" fmla="*/ 1492624 w 5620871"/>
                <a:gd name="connsiteY325" fmla="*/ 484094 h 2339788"/>
                <a:gd name="connsiteX326" fmla="*/ 1532965 w 5620871"/>
                <a:gd name="connsiteY326" fmla="*/ 510988 h 2339788"/>
                <a:gd name="connsiteX327" fmla="*/ 1553135 w 5620871"/>
                <a:gd name="connsiteY327" fmla="*/ 517712 h 2339788"/>
                <a:gd name="connsiteX328" fmla="*/ 1613647 w 5620871"/>
                <a:gd name="connsiteY328" fmla="*/ 531159 h 2339788"/>
                <a:gd name="connsiteX329" fmla="*/ 1647265 w 5620871"/>
                <a:gd name="connsiteY329" fmla="*/ 544606 h 2339788"/>
                <a:gd name="connsiteX330" fmla="*/ 1701053 w 5620871"/>
                <a:gd name="connsiteY330" fmla="*/ 558053 h 2339788"/>
                <a:gd name="connsiteX331" fmla="*/ 1768288 w 5620871"/>
                <a:gd name="connsiteY331" fmla="*/ 578223 h 2339788"/>
                <a:gd name="connsiteX332" fmla="*/ 1828800 w 5620871"/>
                <a:gd name="connsiteY332" fmla="*/ 584947 h 2339788"/>
                <a:gd name="connsiteX333" fmla="*/ 1869141 w 5620871"/>
                <a:gd name="connsiteY333" fmla="*/ 591670 h 2339788"/>
                <a:gd name="connsiteX334" fmla="*/ 2017059 w 5620871"/>
                <a:gd name="connsiteY334" fmla="*/ 584947 h 2339788"/>
                <a:gd name="connsiteX335" fmla="*/ 2043953 w 5620871"/>
                <a:gd name="connsiteY335" fmla="*/ 578223 h 2339788"/>
                <a:gd name="connsiteX336" fmla="*/ 2212041 w 5620871"/>
                <a:gd name="connsiteY336" fmla="*/ 584947 h 2339788"/>
                <a:gd name="connsiteX337" fmla="*/ 2454088 w 5620871"/>
                <a:gd name="connsiteY337" fmla="*/ 584947 h 2339788"/>
                <a:gd name="connsiteX338" fmla="*/ 2480982 w 5620871"/>
                <a:gd name="connsiteY338" fmla="*/ 578223 h 2339788"/>
                <a:gd name="connsiteX339" fmla="*/ 2541494 w 5620871"/>
                <a:gd name="connsiteY339" fmla="*/ 558053 h 2339788"/>
                <a:gd name="connsiteX340" fmla="*/ 2595282 w 5620871"/>
                <a:gd name="connsiteY340" fmla="*/ 544606 h 2339788"/>
                <a:gd name="connsiteX341" fmla="*/ 2642347 w 5620871"/>
                <a:gd name="connsiteY341" fmla="*/ 531159 h 2339788"/>
                <a:gd name="connsiteX342" fmla="*/ 2682688 w 5620871"/>
                <a:gd name="connsiteY342" fmla="*/ 510988 h 2339788"/>
                <a:gd name="connsiteX343" fmla="*/ 2723029 w 5620871"/>
                <a:gd name="connsiteY343" fmla="*/ 490818 h 2339788"/>
                <a:gd name="connsiteX344" fmla="*/ 2743200 w 5620871"/>
                <a:gd name="connsiteY344" fmla="*/ 477370 h 2339788"/>
                <a:gd name="connsiteX345" fmla="*/ 2763371 w 5620871"/>
                <a:gd name="connsiteY345" fmla="*/ 470647 h 2339788"/>
                <a:gd name="connsiteX346" fmla="*/ 2776818 w 5620871"/>
                <a:gd name="connsiteY346" fmla="*/ 450476 h 2339788"/>
                <a:gd name="connsiteX347" fmla="*/ 2796988 w 5620871"/>
                <a:gd name="connsiteY347" fmla="*/ 437029 h 2339788"/>
                <a:gd name="connsiteX348" fmla="*/ 2830606 w 5620871"/>
                <a:gd name="connsiteY348" fmla="*/ 396688 h 2339788"/>
                <a:gd name="connsiteX349" fmla="*/ 2870947 w 5620871"/>
                <a:gd name="connsiteY349" fmla="*/ 336176 h 2339788"/>
                <a:gd name="connsiteX350" fmla="*/ 2884394 w 5620871"/>
                <a:gd name="connsiteY350" fmla="*/ 316006 h 2339788"/>
                <a:gd name="connsiteX351" fmla="*/ 2904565 w 5620871"/>
                <a:gd name="connsiteY351" fmla="*/ 295835 h 2339788"/>
                <a:gd name="connsiteX352" fmla="*/ 2911288 w 5620871"/>
                <a:gd name="connsiteY352" fmla="*/ 275665 h 2339788"/>
                <a:gd name="connsiteX353" fmla="*/ 2938182 w 5620871"/>
                <a:gd name="connsiteY353" fmla="*/ 235323 h 2339788"/>
                <a:gd name="connsiteX354" fmla="*/ 2944906 w 5620871"/>
                <a:gd name="connsiteY354" fmla="*/ 215153 h 2339788"/>
                <a:gd name="connsiteX355" fmla="*/ 2971800 w 5620871"/>
                <a:gd name="connsiteY355" fmla="*/ 174812 h 2339788"/>
                <a:gd name="connsiteX356" fmla="*/ 2991971 w 5620871"/>
                <a:gd name="connsiteY356" fmla="*/ 134470 h 2339788"/>
                <a:gd name="connsiteX357" fmla="*/ 2998694 w 5620871"/>
                <a:gd name="connsiteY357" fmla="*/ 114300 h 2339788"/>
                <a:gd name="connsiteX358" fmla="*/ 3018865 w 5620871"/>
                <a:gd name="connsiteY358" fmla="*/ 100853 h 2339788"/>
                <a:gd name="connsiteX359" fmla="*/ 3032312 w 5620871"/>
                <a:gd name="connsiteY359" fmla="*/ 80682 h 2339788"/>
                <a:gd name="connsiteX360" fmla="*/ 3052482 w 5620871"/>
                <a:gd name="connsiteY360" fmla="*/ 87406 h 2339788"/>
                <a:gd name="connsiteX361" fmla="*/ 3059206 w 5620871"/>
                <a:gd name="connsiteY361" fmla="*/ 107576 h 2339788"/>
                <a:gd name="connsiteX362" fmla="*/ 3065929 w 5620871"/>
                <a:gd name="connsiteY362" fmla="*/ 141194 h 2339788"/>
                <a:gd name="connsiteX363" fmla="*/ 3072653 w 5620871"/>
                <a:gd name="connsiteY363" fmla="*/ 161365 h 2339788"/>
                <a:gd name="connsiteX364" fmla="*/ 3099547 w 5620871"/>
                <a:gd name="connsiteY364" fmla="*/ 168088 h 2339788"/>
                <a:gd name="connsiteX365" fmla="*/ 3193677 w 5620871"/>
                <a:gd name="connsiteY365" fmla="*/ 174812 h 2339788"/>
                <a:gd name="connsiteX366" fmla="*/ 3220571 w 5620871"/>
                <a:gd name="connsiteY366" fmla="*/ 181535 h 2339788"/>
                <a:gd name="connsiteX367" fmla="*/ 3260912 w 5620871"/>
                <a:gd name="connsiteY367" fmla="*/ 194982 h 2339788"/>
                <a:gd name="connsiteX368" fmla="*/ 3281082 w 5620871"/>
                <a:gd name="connsiteY368" fmla="*/ 208429 h 2339788"/>
                <a:gd name="connsiteX369" fmla="*/ 3348318 w 5620871"/>
                <a:gd name="connsiteY369" fmla="*/ 188259 h 2339788"/>
                <a:gd name="connsiteX370" fmla="*/ 3368488 w 5620871"/>
                <a:gd name="connsiteY370" fmla="*/ 147918 h 2339788"/>
                <a:gd name="connsiteX371" fmla="*/ 3375212 w 5620871"/>
                <a:gd name="connsiteY371" fmla="*/ 154641 h 233978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065929 w 5620871"/>
                <a:gd name="connsiteY362" fmla="*/ 121024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260912 w 5620871"/>
                <a:gd name="connsiteY362" fmla="*/ 2891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382328 w 5620871"/>
                <a:gd name="connsiteY371" fmla="*/ 173609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91347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74714 w 5620871"/>
                <a:gd name="connsiteY180" fmla="*/ 189561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771900 w 5620871"/>
                <a:gd name="connsiteY182" fmla="*/ 1902759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16289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600095 w 5620871"/>
                <a:gd name="connsiteY305" fmla="*/ 514634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277285 w 5620871"/>
                <a:gd name="connsiteY262" fmla="*/ 181681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380082 w 5620871"/>
                <a:gd name="connsiteY261" fmla="*/ 1765372 h 2319618"/>
                <a:gd name="connsiteX262" fmla="*/ 277285 w 5620871"/>
                <a:gd name="connsiteY262" fmla="*/ 181681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380082 w 5620871"/>
                <a:gd name="connsiteY261" fmla="*/ 1765372 h 2319618"/>
                <a:gd name="connsiteX262" fmla="*/ 277285 w 5620871"/>
                <a:gd name="connsiteY262" fmla="*/ 181681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241318 w 5620871"/>
                <a:gd name="connsiteY265" fmla="*/ 1635115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5620871" h="2319618">
                  <a:moveTo>
                    <a:pt x="3045758" y="80683"/>
                  </a:moveTo>
                  <a:cubicBezTo>
                    <a:pt x="3047999" y="129989"/>
                    <a:pt x="3064678" y="118321"/>
                    <a:pt x="3072653" y="127748"/>
                  </a:cubicBezTo>
                  <a:cubicBezTo>
                    <a:pt x="3080628" y="137175"/>
                    <a:pt x="3087941" y="133420"/>
                    <a:pt x="3093609" y="137244"/>
                  </a:cubicBezTo>
                  <a:cubicBezTo>
                    <a:pt x="3099277" y="141068"/>
                    <a:pt x="3099940" y="146209"/>
                    <a:pt x="3106663" y="150691"/>
                  </a:cubicBezTo>
                  <a:cubicBezTo>
                    <a:pt x="3111145" y="157415"/>
                    <a:pt x="3122473" y="164601"/>
                    <a:pt x="3141458" y="170862"/>
                  </a:cubicBezTo>
                  <a:cubicBezTo>
                    <a:pt x="3160443" y="177123"/>
                    <a:pt x="3174902" y="191772"/>
                    <a:pt x="3220571" y="188259"/>
                  </a:cubicBezTo>
                  <a:cubicBezTo>
                    <a:pt x="3237848" y="182500"/>
                    <a:pt x="3249068" y="178188"/>
                    <a:pt x="3267635" y="174812"/>
                  </a:cubicBezTo>
                  <a:cubicBezTo>
                    <a:pt x="3283227" y="171977"/>
                    <a:pt x="3299094" y="170843"/>
                    <a:pt x="3314700" y="168089"/>
                  </a:cubicBezTo>
                  <a:cubicBezTo>
                    <a:pt x="3337208" y="164117"/>
                    <a:pt x="3381935" y="154642"/>
                    <a:pt x="3381935" y="154642"/>
                  </a:cubicBezTo>
                  <a:lnTo>
                    <a:pt x="3422277" y="114300"/>
                  </a:lnTo>
                  <a:cubicBezTo>
                    <a:pt x="3429000" y="107577"/>
                    <a:pt x="3434536" y="99404"/>
                    <a:pt x="3442447" y="94130"/>
                  </a:cubicBezTo>
                  <a:cubicBezTo>
                    <a:pt x="3449171" y="89648"/>
                    <a:pt x="3456410" y="85856"/>
                    <a:pt x="3462618" y="80683"/>
                  </a:cubicBezTo>
                  <a:cubicBezTo>
                    <a:pt x="3496194" y="52702"/>
                    <a:pt x="3467510" y="65604"/>
                    <a:pt x="3502959" y="53789"/>
                  </a:cubicBezTo>
                  <a:cubicBezTo>
                    <a:pt x="3507441" y="47065"/>
                    <a:pt x="3510325" y="38939"/>
                    <a:pt x="3516406" y="33618"/>
                  </a:cubicBezTo>
                  <a:cubicBezTo>
                    <a:pt x="3544859" y="8721"/>
                    <a:pt x="3549215" y="9235"/>
                    <a:pt x="3576918" y="0"/>
                  </a:cubicBezTo>
                  <a:cubicBezTo>
                    <a:pt x="3583641" y="4483"/>
                    <a:pt x="3591374" y="7734"/>
                    <a:pt x="3597088" y="13448"/>
                  </a:cubicBezTo>
                  <a:cubicBezTo>
                    <a:pt x="3610122" y="26482"/>
                    <a:pt x="3611790" y="37383"/>
                    <a:pt x="3617259" y="53789"/>
                  </a:cubicBezTo>
                  <a:cubicBezTo>
                    <a:pt x="3610535" y="58271"/>
                    <a:pt x="3602802" y="61522"/>
                    <a:pt x="3597088" y="67236"/>
                  </a:cubicBezTo>
                  <a:cubicBezTo>
                    <a:pt x="3552261" y="112061"/>
                    <a:pt x="3617262" y="64992"/>
                    <a:pt x="3563471" y="100853"/>
                  </a:cubicBezTo>
                  <a:cubicBezTo>
                    <a:pt x="3556213" y="111741"/>
                    <a:pt x="3538593" y="126672"/>
                    <a:pt x="3556747" y="141195"/>
                  </a:cubicBezTo>
                  <a:cubicBezTo>
                    <a:pt x="3563963" y="146968"/>
                    <a:pt x="3574676" y="145677"/>
                    <a:pt x="3583641" y="147918"/>
                  </a:cubicBezTo>
                  <a:cubicBezTo>
                    <a:pt x="3592606" y="152400"/>
                    <a:pt x="3598209" y="148384"/>
                    <a:pt x="3610535" y="147133"/>
                  </a:cubicBezTo>
                  <a:cubicBezTo>
                    <a:pt x="3622861" y="145882"/>
                    <a:pt x="3622862" y="140279"/>
                    <a:pt x="3657600" y="140410"/>
                  </a:cubicBezTo>
                  <a:cubicBezTo>
                    <a:pt x="3692338" y="140541"/>
                    <a:pt x="3765177" y="150159"/>
                    <a:pt x="3818965" y="147918"/>
                  </a:cubicBezTo>
                  <a:cubicBezTo>
                    <a:pt x="3840268" y="140817"/>
                    <a:pt x="3840688" y="142643"/>
                    <a:pt x="3859306" y="127748"/>
                  </a:cubicBezTo>
                  <a:cubicBezTo>
                    <a:pt x="3882063" y="109542"/>
                    <a:pt x="3872875" y="100812"/>
                    <a:pt x="3913094" y="87406"/>
                  </a:cubicBezTo>
                  <a:lnTo>
                    <a:pt x="3973606" y="67236"/>
                  </a:lnTo>
                  <a:lnTo>
                    <a:pt x="4013947" y="53789"/>
                  </a:lnTo>
                  <a:cubicBezTo>
                    <a:pt x="4054514" y="45675"/>
                    <a:pt x="4036723" y="50679"/>
                    <a:pt x="4067735" y="40342"/>
                  </a:cubicBezTo>
                  <a:cubicBezTo>
                    <a:pt x="4115429" y="56239"/>
                    <a:pt x="4081182" y="37565"/>
                    <a:pt x="4081182" y="127748"/>
                  </a:cubicBezTo>
                  <a:cubicBezTo>
                    <a:pt x="4081182" y="139176"/>
                    <a:pt x="4085665" y="150159"/>
                    <a:pt x="4087906" y="161365"/>
                  </a:cubicBezTo>
                  <a:cubicBezTo>
                    <a:pt x="4162091" y="146528"/>
                    <a:pt x="4133458" y="155145"/>
                    <a:pt x="4175312" y="141195"/>
                  </a:cubicBezTo>
                  <a:cubicBezTo>
                    <a:pt x="4230687" y="159653"/>
                    <a:pt x="4201621" y="156647"/>
                    <a:pt x="4262718" y="147918"/>
                  </a:cubicBezTo>
                  <a:cubicBezTo>
                    <a:pt x="4269441" y="145677"/>
                    <a:pt x="4276074" y="143142"/>
                    <a:pt x="4282888" y="141195"/>
                  </a:cubicBezTo>
                  <a:cubicBezTo>
                    <a:pt x="4291773" y="138656"/>
                    <a:pt x="4301517" y="138604"/>
                    <a:pt x="4309782" y="134471"/>
                  </a:cubicBezTo>
                  <a:cubicBezTo>
                    <a:pt x="4324237" y="127243"/>
                    <a:pt x="4334792" y="112688"/>
                    <a:pt x="4350124" y="107577"/>
                  </a:cubicBezTo>
                  <a:lnTo>
                    <a:pt x="4390465" y="94130"/>
                  </a:lnTo>
                  <a:cubicBezTo>
                    <a:pt x="4428565" y="96371"/>
                    <a:pt x="4466920" y="95917"/>
                    <a:pt x="4504765" y="100853"/>
                  </a:cubicBezTo>
                  <a:cubicBezTo>
                    <a:pt x="4518820" y="102686"/>
                    <a:pt x="4545106" y="114300"/>
                    <a:pt x="4545106" y="114300"/>
                  </a:cubicBezTo>
                  <a:cubicBezTo>
                    <a:pt x="4542865" y="132230"/>
                    <a:pt x="4545721" y="151577"/>
                    <a:pt x="4538382" y="168089"/>
                  </a:cubicBezTo>
                  <a:cubicBezTo>
                    <a:pt x="4535504" y="174565"/>
                    <a:pt x="4525264" y="174107"/>
                    <a:pt x="4518212" y="174812"/>
                  </a:cubicBezTo>
                  <a:cubicBezTo>
                    <a:pt x="4480236" y="178610"/>
                    <a:pt x="4442012" y="179295"/>
                    <a:pt x="4403912" y="181536"/>
                  </a:cubicBezTo>
                  <a:cubicBezTo>
                    <a:pt x="4330357" y="206052"/>
                    <a:pt x="4441763" y="166954"/>
                    <a:pt x="4363571" y="201706"/>
                  </a:cubicBezTo>
                  <a:cubicBezTo>
                    <a:pt x="4335656" y="214113"/>
                    <a:pt x="4318370" y="216125"/>
                    <a:pt x="4289612" y="221877"/>
                  </a:cubicBezTo>
                  <a:cubicBezTo>
                    <a:pt x="4258787" y="268115"/>
                    <a:pt x="4247386" y="257107"/>
                    <a:pt x="4282888" y="268942"/>
                  </a:cubicBezTo>
                  <a:cubicBezTo>
                    <a:pt x="4286419" y="268236"/>
                    <a:pt x="4337074" y="258658"/>
                    <a:pt x="4343400" y="255495"/>
                  </a:cubicBezTo>
                  <a:cubicBezTo>
                    <a:pt x="4357855" y="248267"/>
                    <a:pt x="4368062" y="232519"/>
                    <a:pt x="4383741" y="228600"/>
                  </a:cubicBezTo>
                  <a:cubicBezTo>
                    <a:pt x="4392706" y="226359"/>
                    <a:pt x="4401784" y="224532"/>
                    <a:pt x="4410635" y="221877"/>
                  </a:cubicBezTo>
                  <a:cubicBezTo>
                    <a:pt x="4424212" y="217804"/>
                    <a:pt x="4450977" y="208430"/>
                    <a:pt x="4450977" y="208430"/>
                  </a:cubicBezTo>
                  <a:cubicBezTo>
                    <a:pt x="4484594" y="210671"/>
                    <a:pt x="4519433" y="205897"/>
                    <a:pt x="4551829" y="215153"/>
                  </a:cubicBezTo>
                  <a:cubicBezTo>
                    <a:pt x="4558644" y="217100"/>
                    <a:pt x="4550117" y="230312"/>
                    <a:pt x="4545106" y="235324"/>
                  </a:cubicBezTo>
                  <a:cubicBezTo>
                    <a:pt x="4538019" y="242411"/>
                    <a:pt x="4526806" y="243614"/>
                    <a:pt x="4518212" y="248771"/>
                  </a:cubicBezTo>
                  <a:cubicBezTo>
                    <a:pt x="4504354" y="257086"/>
                    <a:pt x="4493203" y="270554"/>
                    <a:pt x="4477871" y="275665"/>
                  </a:cubicBezTo>
                  <a:lnTo>
                    <a:pt x="4437529" y="289112"/>
                  </a:lnTo>
                  <a:cubicBezTo>
                    <a:pt x="4430806" y="291353"/>
                    <a:pt x="4424235" y="294117"/>
                    <a:pt x="4417359" y="295836"/>
                  </a:cubicBezTo>
                  <a:cubicBezTo>
                    <a:pt x="4408394" y="298077"/>
                    <a:pt x="4399316" y="299904"/>
                    <a:pt x="4390465" y="302559"/>
                  </a:cubicBezTo>
                  <a:cubicBezTo>
                    <a:pt x="4376888" y="306632"/>
                    <a:pt x="4350124" y="316006"/>
                    <a:pt x="4350124" y="316006"/>
                  </a:cubicBezTo>
                  <a:cubicBezTo>
                    <a:pt x="4348630" y="317002"/>
                    <a:pt x="4309035" y="339662"/>
                    <a:pt x="4316506" y="349624"/>
                  </a:cubicBezTo>
                  <a:cubicBezTo>
                    <a:pt x="4323363" y="358766"/>
                    <a:pt x="4338918" y="354107"/>
                    <a:pt x="4350124" y="356348"/>
                  </a:cubicBezTo>
                  <a:cubicBezTo>
                    <a:pt x="4359089" y="360830"/>
                    <a:pt x="4367712" y="366073"/>
                    <a:pt x="4377018" y="369795"/>
                  </a:cubicBezTo>
                  <a:cubicBezTo>
                    <a:pt x="4390179" y="375059"/>
                    <a:pt x="4417359" y="383242"/>
                    <a:pt x="4417359" y="383242"/>
                  </a:cubicBezTo>
                  <a:cubicBezTo>
                    <a:pt x="4444253" y="381001"/>
                    <a:pt x="4471578" y="381811"/>
                    <a:pt x="4498041" y="376518"/>
                  </a:cubicBezTo>
                  <a:cubicBezTo>
                    <a:pt x="4511222" y="373882"/>
                    <a:pt x="4530032" y="349858"/>
                    <a:pt x="4538382" y="342900"/>
                  </a:cubicBezTo>
                  <a:cubicBezTo>
                    <a:pt x="4556249" y="328010"/>
                    <a:pt x="4564527" y="327960"/>
                    <a:pt x="4585447" y="316006"/>
                  </a:cubicBezTo>
                  <a:cubicBezTo>
                    <a:pt x="4592463" y="311997"/>
                    <a:pt x="4598234" y="305841"/>
                    <a:pt x="4605618" y="302559"/>
                  </a:cubicBezTo>
                  <a:cubicBezTo>
                    <a:pt x="4658393" y="279103"/>
                    <a:pt x="4686691" y="286566"/>
                    <a:pt x="4753535" y="282389"/>
                  </a:cubicBezTo>
                  <a:cubicBezTo>
                    <a:pt x="4773706" y="284630"/>
                    <a:pt x="4795895" y="280036"/>
                    <a:pt x="4814047" y="289112"/>
                  </a:cubicBezTo>
                  <a:cubicBezTo>
                    <a:pt x="4820386" y="292281"/>
                    <a:pt x="4811255" y="303386"/>
                    <a:pt x="4807324" y="309283"/>
                  </a:cubicBezTo>
                  <a:cubicBezTo>
                    <a:pt x="4802050" y="317195"/>
                    <a:pt x="4795465" y="324835"/>
                    <a:pt x="4787153" y="329453"/>
                  </a:cubicBezTo>
                  <a:cubicBezTo>
                    <a:pt x="4761880" y="343493"/>
                    <a:pt x="4733863" y="344145"/>
                    <a:pt x="4706471" y="349624"/>
                  </a:cubicBezTo>
                  <a:cubicBezTo>
                    <a:pt x="4697410" y="351436"/>
                    <a:pt x="4688542" y="354107"/>
                    <a:pt x="4679577" y="356348"/>
                  </a:cubicBezTo>
                  <a:cubicBezTo>
                    <a:pt x="4672853" y="360830"/>
                    <a:pt x="4666790" y="366513"/>
                    <a:pt x="4659406" y="369795"/>
                  </a:cubicBezTo>
                  <a:cubicBezTo>
                    <a:pt x="4587395" y="401800"/>
                    <a:pt x="4644544" y="366257"/>
                    <a:pt x="4598894" y="396689"/>
                  </a:cubicBezTo>
                  <a:cubicBezTo>
                    <a:pt x="4596653" y="403412"/>
                    <a:pt x="4591006" y="409868"/>
                    <a:pt x="4592171" y="416859"/>
                  </a:cubicBezTo>
                  <a:cubicBezTo>
                    <a:pt x="4595749" y="438327"/>
                    <a:pt x="4610055" y="438509"/>
                    <a:pt x="4625788" y="443753"/>
                  </a:cubicBezTo>
                  <a:cubicBezTo>
                    <a:pt x="4653055" y="439209"/>
                    <a:pt x="4667945" y="437830"/>
                    <a:pt x="4693024" y="430306"/>
                  </a:cubicBezTo>
                  <a:cubicBezTo>
                    <a:pt x="4706601" y="426233"/>
                    <a:pt x="4721571" y="424722"/>
                    <a:pt x="4733365" y="416859"/>
                  </a:cubicBezTo>
                  <a:cubicBezTo>
                    <a:pt x="4779603" y="386034"/>
                    <a:pt x="4758374" y="395075"/>
                    <a:pt x="4793877" y="383242"/>
                  </a:cubicBezTo>
                  <a:cubicBezTo>
                    <a:pt x="4848007" y="387753"/>
                    <a:pt x="4860622" y="384439"/>
                    <a:pt x="4901453" y="396689"/>
                  </a:cubicBezTo>
                  <a:cubicBezTo>
                    <a:pt x="4915030" y="400762"/>
                    <a:pt x="4941794" y="410136"/>
                    <a:pt x="4941794" y="410136"/>
                  </a:cubicBezTo>
                  <a:cubicBezTo>
                    <a:pt x="4959723" y="407895"/>
                    <a:pt x="4977805" y="406644"/>
                    <a:pt x="4995582" y="403412"/>
                  </a:cubicBezTo>
                  <a:cubicBezTo>
                    <a:pt x="5002555" y="402144"/>
                    <a:pt x="5009414" y="393520"/>
                    <a:pt x="5015753" y="396689"/>
                  </a:cubicBezTo>
                  <a:cubicBezTo>
                    <a:pt x="5022092" y="399858"/>
                    <a:pt x="5020236" y="410136"/>
                    <a:pt x="5022477" y="416859"/>
                  </a:cubicBezTo>
                  <a:cubicBezTo>
                    <a:pt x="4997600" y="441735"/>
                    <a:pt x="5014307" y="426787"/>
                    <a:pt x="4968688" y="457200"/>
                  </a:cubicBezTo>
                  <a:cubicBezTo>
                    <a:pt x="4961965" y="461682"/>
                    <a:pt x="4956184" y="468093"/>
                    <a:pt x="4948518" y="470648"/>
                  </a:cubicBezTo>
                  <a:lnTo>
                    <a:pt x="4908177" y="484095"/>
                  </a:lnTo>
                  <a:cubicBezTo>
                    <a:pt x="4901453" y="486336"/>
                    <a:pt x="4894997" y="489653"/>
                    <a:pt x="4888006" y="490818"/>
                  </a:cubicBezTo>
                  <a:cubicBezTo>
                    <a:pt x="4874559" y="493059"/>
                    <a:pt x="4860890" y="494236"/>
                    <a:pt x="4847665" y="497542"/>
                  </a:cubicBezTo>
                  <a:cubicBezTo>
                    <a:pt x="4833914" y="500980"/>
                    <a:pt x="4820771" y="506507"/>
                    <a:pt x="4807324" y="510989"/>
                  </a:cubicBezTo>
                  <a:lnTo>
                    <a:pt x="4787153" y="517712"/>
                  </a:lnTo>
                  <a:lnTo>
                    <a:pt x="4766982" y="524436"/>
                  </a:lnTo>
                  <a:cubicBezTo>
                    <a:pt x="4760259" y="526677"/>
                    <a:pt x="4749978" y="520088"/>
                    <a:pt x="4746812" y="531159"/>
                  </a:cubicBezTo>
                  <a:cubicBezTo>
                    <a:pt x="4743646" y="542230"/>
                    <a:pt x="4745024" y="572533"/>
                    <a:pt x="4747989" y="590859"/>
                  </a:cubicBezTo>
                  <a:cubicBezTo>
                    <a:pt x="4750954" y="609185"/>
                    <a:pt x="4761437" y="627534"/>
                    <a:pt x="4764602" y="641116"/>
                  </a:cubicBezTo>
                  <a:cubicBezTo>
                    <a:pt x="4767767" y="654698"/>
                    <a:pt x="4758741" y="666026"/>
                    <a:pt x="4766982" y="672353"/>
                  </a:cubicBezTo>
                  <a:cubicBezTo>
                    <a:pt x="4775223" y="678680"/>
                    <a:pt x="4798359" y="676836"/>
                    <a:pt x="4814047" y="679077"/>
                  </a:cubicBezTo>
                  <a:lnTo>
                    <a:pt x="4854388" y="692524"/>
                  </a:lnTo>
                  <a:cubicBezTo>
                    <a:pt x="4854398" y="692527"/>
                    <a:pt x="4894718" y="705968"/>
                    <a:pt x="4894729" y="705971"/>
                  </a:cubicBezTo>
                  <a:cubicBezTo>
                    <a:pt x="4903694" y="708212"/>
                    <a:pt x="4912603" y="710690"/>
                    <a:pt x="4921624" y="712695"/>
                  </a:cubicBezTo>
                  <a:cubicBezTo>
                    <a:pt x="4932779" y="715174"/>
                    <a:pt x="4943876" y="718222"/>
                    <a:pt x="4955241" y="719418"/>
                  </a:cubicBezTo>
                  <a:cubicBezTo>
                    <a:pt x="4986525" y="722711"/>
                    <a:pt x="5017994" y="723901"/>
                    <a:pt x="5049371" y="726142"/>
                  </a:cubicBezTo>
                  <a:cubicBezTo>
                    <a:pt x="5089712" y="723901"/>
                    <a:pt x="5130173" y="723249"/>
                    <a:pt x="5170394" y="719418"/>
                  </a:cubicBezTo>
                  <a:cubicBezTo>
                    <a:pt x="5193803" y="717189"/>
                    <a:pt x="5189716" y="708590"/>
                    <a:pt x="5210735" y="699248"/>
                  </a:cubicBezTo>
                  <a:cubicBezTo>
                    <a:pt x="5223688" y="693491"/>
                    <a:pt x="5239283" y="693663"/>
                    <a:pt x="5251077" y="685800"/>
                  </a:cubicBezTo>
                  <a:cubicBezTo>
                    <a:pt x="5264524" y="676835"/>
                    <a:pt x="5276086" y="664017"/>
                    <a:pt x="5291418" y="658906"/>
                  </a:cubicBezTo>
                  <a:cubicBezTo>
                    <a:pt x="5355243" y="637631"/>
                    <a:pt x="5317643" y="646742"/>
                    <a:pt x="5405718" y="638736"/>
                  </a:cubicBezTo>
                  <a:cubicBezTo>
                    <a:pt x="5423647" y="640977"/>
                    <a:pt x="5442730" y="638748"/>
                    <a:pt x="5459506" y="645459"/>
                  </a:cubicBezTo>
                  <a:cubicBezTo>
                    <a:pt x="5478379" y="653008"/>
                    <a:pt x="5476492" y="678251"/>
                    <a:pt x="5459506" y="685800"/>
                  </a:cubicBezTo>
                  <a:cubicBezTo>
                    <a:pt x="5445024" y="692236"/>
                    <a:pt x="5428129" y="690283"/>
                    <a:pt x="5412441" y="692524"/>
                  </a:cubicBezTo>
                  <a:cubicBezTo>
                    <a:pt x="5376396" y="704540"/>
                    <a:pt x="5407337" y="695152"/>
                    <a:pt x="5358653" y="705971"/>
                  </a:cubicBezTo>
                  <a:cubicBezTo>
                    <a:pt x="5333334" y="711597"/>
                    <a:pt x="5334044" y="711933"/>
                    <a:pt x="5311588" y="719418"/>
                  </a:cubicBezTo>
                  <a:lnTo>
                    <a:pt x="5271247" y="746312"/>
                  </a:lnTo>
                  <a:cubicBezTo>
                    <a:pt x="5264524" y="750794"/>
                    <a:pt x="5258743" y="757204"/>
                    <a:pt x="5251077" y="759759"/>
                  </a:cubicBezTo>
                  <a:cubicBezTo>
                    <a:pt x="5237630" y="764241"/>
                    <a:pt x="5224486" y="769768"/>
                    <a:pt x="5210735" y="773206"/>
                  </a:cubicBezTo>
                  <a:cubicBezTo>
                    <a:pt x="5176966" y="781649"/>
                    <a:pt x="5192607" y="777008"/>
                    <a:pt x="5163671" y="786653"/>
                  </a:cubicBezTo>
                  <a:cubicBezTo>
                    <a:pt x="5132846" y="832892"/>
                    <a:pt x="5141888" y="811663"/>
                    <a:pt x="5130053" y="847165"/>
                  </a:cubicBezTo>
                  <a:cubicBezTo>
                    <a:pt x="5132294" y="876300"/>
                    <a:pt x="5133153" y="905575"/>
                    <a:pt x="5136777" y="934571"/>
                  </a:cubicBezTo>
                  <a:cubicBezTo>
                    <a:pt x="5137656" y="941604"/>
                    <a:pt x="5138489" y="949730"/>
                    <a:pt x="5143500" y="954742"/>
                  </a:cubicBezTo>
                  <a:cubicBezTo>
                    <a:pt x="5153769" y="965011"/>
                    <a:pt x="5184283" y="985541"/>
                    <a:pt x="5204012" y="988359"/>
                  </a:cubicBezTo>
                  <a:cubicBezTo>
                    <a:pt x="5228518" y="991860"/>
                    <a:pt x="5253368" y="992349"/>
                    <a:pt x="5277971" y="995083"/>
                  </a:cubicBezTo>
                  <a:cubicBezTo>
                    <a:pt x="5293721" y="996833"/>
                    <a:pt x="5309372" y="999396"/>
                    <a:pt x="5325035" y="1001806"/>
                  </a:cubicBezTo>
                  <a:cubicBezTo>
                    <a:pt x="5338509" y="1003879"/>
                    <a:pt x="5351838" y="1006937"/>
                    <a:pt x="5365377" y="1008530"/>
                  </a:cubicBezTo>
                  <a:cubicBezTo>
                    <a:pt x="5389962" y="1011422"/>
                    <a:pt x="5414682" y="1013012"/>
                    <a:pt x="5439335" y="1015253"/>
                  </a:cubicBezTo>
                  <a:cubicBezTo>
                    <a:pt x="5542598" y="1000502"/>
                    <a:pt x="5448637" y="1020831"/>
                    <a:pt x="5506571" y="995083"/>
                  </a:cubicBezTo>
                  <a:cubicBezTo>
                    <a:pt x="5519524" y="989326"/>
                    <a:pt x="5546912" y="981636"/>
                    <a:pt x="5546912" y="981636"/>
                  </a:cubicBezTo>
                  <a:cubicBezTo>
                    <a:pt x="5573957" y="986143"/>
                    <a:pt x="5588516" y="982898"/>
                    <a:pt x="5607424" y="1001806"/>
                  </a:cubicBezTo>
                  <a:cubicBezTo>
                    <a:pt x="5613138" y="1007520"/>
                    <a:pt x="5616389" y="1015253"/>
                    <a:pt x="5620871" y="1021977"/>
                  </a:cubicBezTo>
                  <a:cubicBezTo>
                    <a:pt x="5599561" y="1053942"/>
                    <a:pt x="5615090" y="1039593"/>
                    <a:pt x="5567082" y="1055595"/>
                  </a:cubicBezTo>
                  <a:lnTo>
                    <a:pt x="5546912" y="1062318"/>
                  </a:lnTo>
                  <a:lnTo>
                    <a:pt x="5526741" y="1069042"/>
                  </a:lnTo>
                  <a:cubicBezTo>
                    <a:pt x="5448300" y="1066801"/>
                    <a:pt x="5369788" y="1066337"/>
                    <a:pt x="5291418" y="1062318"/>
                  </a:cubicBezTo>
                  <a:cubicBezTo>
                    <a:pt x="5282190" y="1061845"/>
                    <a:pt x="5273765" y="1055595"/>
                    <a:pt x="5264524" y="1055595"/>
                  </a:cubicBezTo>
                  <a:cubicBezTo>
                    <a:pt x="5215167" y="1055595"/>
                    <a:pt x="5165912" y="1060077"/>
                    <a:pt x="5116606" y="1062318"/>
                  </a:cubicBezTo>
                  <a:cubicBezTo>
                    <a:pt x="5109882" y="1064559"/>
                    <a:pt x="5101447" y="1064030"/>
                    <a:pt x="5096435" y="1069042"/>
                  </a:cubicBezTo>
                  <a:cubicBezTo>
                    <a:pt x="5085007" y="1080470"/>
                    <a:pt x="5069541" y="1109383"/>
                    <a:pt x="5069541" y="1109383"/>
                  </a:cubicBezTo>
                  <a:cubicBezTo>
                    <a:pt x="5067300" y="1116106"/>
                    <a:pt x="5062035" y="1122509"/>
                    <a:pt x="5062818" y="1129553"/>
                  </a:cubicBezTo>
                  <a:cubicBezTo>
                    <a:pt x="5066019" y="1158359"/>
                    <a:pt x="5075700" y="1169047"/>
                    <a:pt x="5089712" y="1190065"/>
                  </a:cubicBezTo>
                  <a:cubicBezTo>
                    <a:pt x="5091953" y="1196789"/>
                    <a:pt x="5096435" y="1203149"/>
                    <a:pt x="5096435" y="1210236"/>
                  </a:cubicBezTo>
                  <a:cubicBezTo>
                    <a:pt x="5096435" y="1223868"/>
                    <a:pt x="5094955" y="1237993"/>
                    <a:pt x="5089712" y="1250577"/>
                  </a:cubicBezTo>
                  <a:cubicBezTo>
                    <a:pt x="5072473" y="1291952"/>
                    <a:pt x="5057646" y="1294366"/>
                    <a:pt x="5022477" y="1317812"/>
                  </a:cubicBezTo>
                  <a:cubicBezTo>
                    <a:pt x="5015753" y="1322294"/>
                    <a:pt x="5009972" y="1328704"/>
                    <a:pt x="5002306" y="1331259"/>
                  </a:cubicBezTo>
                  <a:cubicBezTo>
                    <a:pt x="4995582" y="1333500"/>
                    <a:pt x="4988474" y="1334813"/>
                    <a:pt x="4982135" y="1337983"/>
                  </a:cubicBezTo>
                  <a:cubicBezTo>
                    <a:pt x="4918213" y="1369945"/>
                    <a:pt x="5025690" y="1330189"/>
                    <a:pt x="4921624" y="1364877"/>
                  </a:cubicBezTo>
                  <a:lnTo>
                    <a:pt x="4901453" y="1371600"/>
                  </a:lnTo>
                  <a:cubicBezTo>
                    <a:pt x="4877984" y="1395071"/>
                    <a:pt x="4894019" y="1383044"/>
                    <a:pt x="4847665" y="1398495"/>
                  </a:cubicBezTo>
                  <a:lnTo>
                    <a:pt x="4827494" y="1405218"/>
                  </a:lnTo>
                  <a:cubicBezTo>
                    <a:pt x="4820771" y="1409700"/>
                    <a:pt x="4811607" y="1411813"/>
                    <a:pt x="4807324" y="1418665"/>
                  </a:cubicBezTo>
                  <a:cubicBezTo>
                    <a:pt x="4799812" y="1430685"/>
                    <a:pt x="4793877" y="1459006"/>
                    <a:pt x="4793877" y="1459006"/>
                  </a:cubicBezTo>
                  <a:cubicBezTo>
                    <a:pt x="4796118" y="1465730"/>
                    <a:pt x="4796173" y="1473643"/>
                    <a:pt x="4800600" y="1479177"/>
                  </a:cubicBezTo>
                  <a:cubicBezTo>
                    <a:pt x="4812223" y="1493706"/>
                    <a:pt x="4848787" y="1501962"/>
                    <a:pt x="4861112" y="1506071"/>
                  </a:cubicBezTo>
                  <a:lnTo>
                    <a:pt x="4941794" y="1532965"/>
                  </a:lnTo>
                  <a:cubicBezTo>
                    <a:pt x="4953900" y="1537000"/>
                    <a:pt x="4977034" y="1545286"/>
                    <a:pt x="4988859" y="1546412"/>
                  </a:cubicBezTo>
                  <a:cubicBezTo>
                    <a:pt x="5026853" y="1550030"/>
                    <a:pt x="5065059" y="1550895"/>
                    <a:pt x="5103159" y="1553136"/>
                  </a:cubicBezTo>
                  <a:cubicBezTo>
                    <a:pt x="5105400" y="1559859"/>
                    <a:pt x="5109882" y="1566219"/>
                    <a:pt x="5109882" y="1573306"/>
                  </a:cubicBezTo>
                  <a:cubicBezTo>
                    <a:pt x="5109882" y="1594958"/>
                    <a:pt x="5098477" y="1596598"/>
                    <a:pt x="5082988" y="1606924"/>
                  </a:cubicBezTo>
                  <a:cubicBezTo>
                    <a:pt x="5044429" y="1594070"/>
                    <a:pt x="5081937" y="1605647"/>
                    <a:pt x="5029200" y="1593477"/>
                  </a:cubicBezTo>
                  <a:cubicBezTo>
                    <a:pt x="4944900" y="1574024"/>
                    <a:pt x="5006688" y="1584498"/>
                    <a:pt x="4928347" y="1573306"/>
                  </a:cubicBezTo>
                  <a:cubicBezTo>
                    <a:pt x="4927610" y="1573453"/>
                    <a:pt x="4871902" y="1584042"/>
                    <a:pt x="4867835" y="1586753"/>
                  </a:cubicBezTo>
                  <a:cubicBezTo>
                    <a:pt x="4861111" y="1591235"/>
                    <a:pt x="4858870" y="1600200"/>
                    <a:pt x="4854388" y="1606924"/>
                  </a:cubicBezTo>
                  <a:cubicBezTo>
                    <a:pt x="4847731" y="1626896"/>
                    <a:pt x="4843476" y="1651454"/>
                    <a:pt x="4827494" y="1667436"/>
                  </a:cubicBezTo>
                  <a:cubicBezTo>
                    <a:pt x="4821780" y="1673150"/>
                    <a:pt x="4814551" y="1677269"/>
                    <a:pt x="4807324" y="1680883"/>
                  </a:cubicBezTo>
                  <a:cubicBezTo>
                    <a:pt x="4800985" y="1684052"/>
                    <a:pt x="4794072" y="1686069"/>
                    <a:pt x="4787153" y="1687606"/>
                  </a:cubicBezTo>
                  <a:cubicBezTo>
                    <a:pt x="4773845" y="1690563"/>
                    <a:pt x="4760259" y="1692089"/>
                    <a:pt x="4746812" y="1694330"/>
                  </a:cubicBezTo>
                  <a:cubicBezTo>
                    <a:pt x="4657685" y="1688388"/>
                    <a:pt x="4582825" y="1679689"/>
                    <a:pt x="4491318" y="1694330"/>
                  </a:cubicBezTo>
                  <a:cubicBezTo>
                    <a:pt x="4483339" y="1695607"/>
                    <a:pt x="4484723" y="1710217"/>
                    <a:pt x="4477871" y="1714500"/>
                  </a:cubicBezTo>
                  <a:cubicBezTo>
                    <a:pt x="4465851" y="1722013"/>
                    <a:pt x="4449323" y="1720085"/>
                    <a:pt x="4437529" y="1727948"/>
                  </a:cubicBezTo>
                  <a:cubicBezTo>
                    <a:pt x="4430806" y="1732430"/>
                    <a:pt x="4424743" y="1738113"/>
                    <a:pt x="4417359" y="1741395"/>
                  </a:cubicBezTo>
                  <a:cubicBezTo>
                    <a:pt x="4404406" y="1747152"/>
                    <a:pt x="4377018" y="1754842"/>
                    <a:pt x="4377018" y="1754842"/>
                  </a:cubicBezTo>
                  <a:cubicBezTo>
                    <a:pt x="4344368" y="1750760"/>
                    <a:pt x="4320407" y="1749094"/>
                    <a:pt x="4289612" y="1741395"/>
                  </a:cubicBezTo>
                  <a:cubicBezTo>
                    <a:pt x="4282736" y="1739676"/>
                    <a:pt x="4276317" y="1736390"/>
                    <a:pt x="4269441" y="1734671"/>
                  </a:cubicBezTo>
                  <a:cubicBezTo>
                    <a:pt x="4258355" y="1731899"/>
                    <a:pt x="4247030" y="1730189"/>
                    <a:pt x="4235824" y="1727948"/>
                  </a:cubicBezTo>
                  <a:cubicBezTo>
                    <a:pt x="4220136" y="1730189"/>
                    <a:pt x="4203938" y="1730117"/>
                    <a:pt x="4188759" y="1734671"/>
                  </a:cubicBezTo>
                  <a:cubicBezTo>
                    <a:pt x="4159525" y="1743441"/>
                    <a:pt x="4175410" y="1750554"/>
                    <a:pt x="4155141" y="1768289"/>
                  </a:cubicBezTo>
                  <a:cubicBezTo>
                    <a:pt x="4131788" y="1788723"/>
                    <a:pt x="4120096" y="1794630"/>
                    <a:pt x="4094629" y="1801906"/>
                  </a:cubicBezTo>
                  <a:cubicBezTo>
                    <a:pt x="4085744" y="1804445"/>
                    <a:pt x="4076700" y="1806389"/>
                    <a:pt x="4067735" y="1808630"/>
                  </a:cubicBezTo>
                  <a:cubicBezTo>
                    <a:pt x="4049806" y="1806389"/>
                    <a:pt x="4026143" y="1799996"/>
                    <a:pt x="4013947" y="1801906"/>
                  </a:cubicBezTo>
                  <a:cubicBezTo>
                    <a:pt x="4001751" y="1803816"/>
                    <a:pt x="4003329" y="1814159"/>
                    <a:pt x="3994561" y="1820089"/>
                  </a:cubicBezTo>
                  <a:cubicBezTo>
                    <a:pt x="3985793" y="1826019"/>
                    <a:pt x="3974783" y="1835245"/>
                    <a:pt x="3961336" y="1837486"/>
                  </a:cubicBezTo>
                  <a:cubicBezTo>
                    <a:pt x="3887763" y="1862013"/>
                    <a:pt x="3934442" y="1850868"/>
                    <a:pt x="3924553" y="1857657"/>
                  </a:cubicBezTo>
                  <a:cubicBezTo>
                    <a:pt x="3914664" y="1864446"/>
                    <a:pt x="3910307" y="1871893"/>
                    <a:pt x="3902001" y="1878220"/>
                  </a:cubicBezTo>
                  <a:cubicBezTo>
                    <a:pt x="3893695" y="1884547"/>
                    <a:pt x="3883020" y="1890543"/>
                    <a:pt x="3874714" y="1895618"/>
                  </a:cubicBezTo>
                  <a:cubicBezTo>
                    <a:pt x="3866408" y="1900693"/>
                    <a:pt x="3880001" y="1899394"/>
                    <a:pt x="3852164" y="1908672"/>
                  </a:cubicBezTo>
                  <a:cubicBezTo>
                    <a:pt x="3843199" y="1922119"/>
                    <a:pt x="3847608" y="1938400"/>
                    <a:pt x="3846618" y="1945455"/>
                  </a:cubicBezTo>
                  <a:cubicBezTo>
                    <a:pt x="3845628" y="1952510"/>
                    <a:pt x="3850835" y="1948032"/>
                    <a:pt x="3846226" y="1951001"/>
                  </a:cubicBezTo>
                  <a:cubicBezTo>
                    <a:pt x="3841617" y="1953970"/>
                    <a:pt x="3820147" y="1957864"/>
                    <a:pt x="3818965" y="1963271"/>
                  </a:cubicBezTo>
                  <a:cubicBezTo>
                    <a:pt x="3817783" y="1968678"/>
                    <a:pt x="3833297" y="1975936"/>
                    <a:pt x="3839135" y="1983442"/>
                  </a:cubicBezTo>
                  <a:cubicBezTo>
                    <a:pt x="3866107" y="2018121"/>
                    <a:pt x="3862608" y="2013520"/>
                    <a:pt x="3872753" y="2043953"/>
                  </a:cubicBezTo>
                  <a:cubicBezTo>
                    <a:pt x="3873566" y="2048830"/>
                    <a:pt x="3878845" y="2093432"/>
                    <a:pt x="3886200" y="2104465"/>
                  </a:cubicBezTo>
                  <a:cubicBezTo>
                    <a:pt x="3891474" y="2112377"/>
                    <a:pt x="3899647" y="2117912"/>
                    <a:pt x="3906371" y="2124636"/>
                  </a:cubicBezTo>
                  <a:cubicBezTo>
                    <a:pt x="3910853" y="2138083"/>
                    <a:pt x="3924300" y="2151530"/>
                    <a:pt x="3919818" y="2164977"/>
                  </a:cubicBezTo>
                  <a:cubicBezTo>
                    <a:pt x="3908881" y="2197787"/>
                    <a:pt x="3905544" y="2219592"/>
                    <a:pt x="3879477" y="2245659"/>
                  </a:cubicBezTo>
                  <a:cubicBezTo>
                    <a:pt x="3872753" y="2252383"/>
                    <a:pt x="3867562" y="2261112"/>
                    <a:pt x="3859306" y="2265830"/>
                  </a:cubicBezTo>
                  <a:cubicBezTo>
                    <a:pt x="3851283" y="2270415"/>
                    <a:pt x="3841377" y="2270312"/>
                    <a:pt x="3832412" y="2272553"/>
                  </a:cubicBezTo>
                  <a:cubicBezTo>
                    <a:pt x="3825688" y="2277035"/>
                    <a:pt x="3817955" y="2280286"/>
                    <a:pt x="3812241" y="2286000"/>
                  </a:cubicBezTo>
                  <a:cubicBezTo>
                    <a:pt x="3806527" y="2291714"/>
                    <a:pt x="3805646" y="2301888"/>
                    <a:pt x="3798794" y="2306171"/>
                  </a:cubicBezTo>
                  <a:cubicBezTo>
                    <a:pt x="3786774" y="2313683"/>
                    <a:pt x="3758453" y="2319618"/>
                    <a:pt x="3758453" y="2319618"/>
                  </a:cubicBezTo>
                  <a:cubicBezTo>
                    <a:pt x="3724835" y="2317377"/>
                    <a:pt x="3690834" y="2318434"/>
                    <a:pt x="3657600" y="2312895"/>
                  </a:cubicBezTo>
                  <a:cubicBezTo>
                    <a:pt x="3649629" y="2311567"/>
                    <a:pt x="3644657" y="2303062"/>
                    <a:pt x="3637429" y="2299448"/>
                  </a:cubicBezTo>
                  <a:cubicBezTo>
                    <a:pt x="3631090" y="2296278"/>
                    <a:pt x="3623454" y="2296166"/>
                    <a:pt x="3617259" y="2292724"/>
                  </a:cubicBezTo>
                  <a:cubicBezTo>
                    <a:pt x="3603132" y="2284875"/>
                    <a:pt x="3592765" y="2269000"/>
                    <a:pt x="3576918" y="2265830"/>
                  </a:cubicBezTo>
                  <a:cubicBezTo>
                    <a:pt x="3565712" y="2263589"/>
                    <a:pt x="3554387" y="2261878"/>
                    <a:pt x="3543300" y="2259106"/>
                  </a:cubicBezTo>
                  <a:cubicBezTo>
                    <a:pt x="3531805" y="2256232"/>
                    <a:pt x="3495437" y="2241962"/>
                    <a:pt x="3489512" y="2238936"/>
                  </a:cubicBezTo>
                  <a:cubicBezTo>
                    <a:pt x="3394875" y="2190611"/>
                    <a:pt x="3300884" y="2141023"/>
                    <a:pt x="3207124" y="2091018"/>
                  </a:cubicBezTo>
                  <a:cubicBezTo>
                    <a:pt x="3199994" y="2087215"/>
                    <a:pt x="3194047" y="2081440"/>
                    <a:pt x="3186953" y="2077571"/>
                  </a:cubicBezTo>
                  <a:cubicBezTo>
                    <a:pt x="3139710" y="2051802"/>
                    <a:pt x="3147626" y="2055498"/>
                    <a:pt x="3112994" y="2043953"/>
                  </a:cubicBezTo>
                  <a:cubicBezTo>
                    <a:pt x="3104029" y="2037230"/>
                    <a:pt x="3095829" y="2029343"/>
                    <a:pt x="3086100" y="2023783"/>
                  </a:cubicBezTo>
                  <a:cubicBezTo>
                    <a:pt x="3079946" y="2020267"/>
                    <a:pt x="3072744" y="2019006"/>
                    <a:pt x="3065929" y="2017059"/>
                  </a:cubicBezTo>
                  <a:cubicBezTo>
                    <a:pt x="3055868" y="2014184"/>
                    <a:pt x="3029618" y="2008989"/>
                    <a:pt x="3018865" y="2003612"/>
                  </a:cubicBezTo>
                  <a:cubicBezTo>
                    <a:pt x="3011637" y="1999998"/>
                    <a:pt x="3006260" y="1993002"/>
                    <a:pt x="2998694" y="1990165"/>
                  </a:cubicBezTo>
                  <a:cubicBezTo>
                    <a:pt x="2914504" y="1958595"/>
                    <a:pt x="3002973" y="2001604"/>
                    <a:pt x="2944906" y="1976718"/>
                  </a:cubicBezTo>
                  <a:cubicBezTo>
                    <a:pt x="2935694" y="1972770"/>
                    <a:pt x="2927318" y="1966993"/>
                    <a:pt x="2918012" y="1963271"/>
                  </a:cubicBezTo>
                  <a:cubicBezTo>
                    <a:pt x="2904851" y="1958007"/>
                    <a:pt x="2889465" y="1957686"/>
                    <a:pt x="2877671" y="1949824"/>
                  </a:cubicBezTo>
                  <a:cubicBezTo>
                    <a:pt x="2819859" y="1911284"/>
                    <a:pt x="2893007" y="1957493"/>
                    <a:pt x="2837329" y="1929653"/>
                  </a:cubicBezTo>
                  <a:cubicBezTo>
                    <a:pt x="2830102" y="1926039"/>
                    <a:pt x="2824386" y="1919820"/>
                    <a:pt x="2817159" y="1916206"/>
                  </a:cubicBezTo>
                  <a:cubicBezTo>
                    <a:pt x="2800913" y="1908083"/>
                    <a:pt x="2787316" y="1909217"/>
                    <a:pt x="2770094" y="1902759"/>
                  </a:cubicBezTo>
                  <a:cubicBezTo>
                    <a:pt x="2760709" y="1899240"/>
                    <a:pt x="2752412" y="1893260"/>
                    <a:pt x="2743200" y="1889312"/>
                  </a:cubicBezTo>
                  <a:cubicBezTo>
                    <a:pt x="2727087" y="1882407"/>
                    <a:pt x="2713184" y="1880736"/>
                    <a:pt x="2696135" y="1875865"/>
                  </a:cubicBezTo>
                  <a:cubicBezTo>
                    <a:pt x="2689321" y="1873918"/>
                    <a:pt x="2682688" y="1871383"/>
                    <a:pt x="2675965" y="1869142"/>
                  </a:cubicBezTo>
                  <a:cubicBezTo>
                    <a:pt x="2669241" y="1864660"/>
                    <a:pt x="2663022" y="1859309"/>
                    <a:pt x="2655794" y="1855695"/>
                  </a:cubicBezTo>
                  <a:cubicBezTo>
                    <a:pt x="2645040" y="1850318"/>
                    <a:pt x="2618791" y="1845123"/>
                    <a:pt x="2608729" y="1842248"/>
                  </a:cubicBezTo>
                  <a:cubicBezTo>
                    <a:pt x="2595065" y="1838344"/>
                    <a:pt x="2575521" y="1829756"/>
                    <a:pt x="2561665" y="1828800"/>
                  </a:cubicBezTo>
                  <a:cubicBezTo>
                    <a:pt x="2505724" y="1824942"/>
                    <a:pt x="2449606" y="1824318"/>
                    <a:pt x="2393577" y="1822077"/>
                  </a:cubicBezTo>
                  <a:cubicBezTo>
                    <a:pt x="2382371" y="1819836"/>
                    <a:pt x="2371387" y="1815353"/>
                    <a:pt x="2359959" y="1815353"/>
                  </a:cubicBezTo>
                  <a:cubicBezTo>
                    <a:pt x="2348531" y="1815353"/>
                    <a:pt x="2337497" y="1819598"/>
                    <a:pt x="2326341" y="1822077"/>
                  </a:cubicBezTo>
                  <a:cubicBezTo>
                    <a:pt x="2301006" y="1827707"/>
                    <a:pt x="2301744" y="1828034"/>
                    <a:pt x="2279277" y="1835524"/>
                  </a:cubicBezTo>
                  <a:cubicBezTo>
                    <a:pt x="2243418" y="1831042"/>
                    <a:pt x="2207438" y="1827438"/>
                    <a:pt x="2171700" y="1822077"/>
                  </a:cubicBezTo>
                  <a:cubicBezTo>
                    <a:pt x="2162562" y="1820706"/>
                    <a:pt x="2153827" y="1817358"/>
                    <a:pt x="2144806" y="1815353"/>
                  </a:cubicBezTo>
                  <a:cubicBezTo>
                    <a:pt x="2133650" y="1812874"/>
                    <a:pt x="2122394" y="1810871"/>
                    <a:pt x="2111188" y="1808630"/>
                  </a:cubicBezTo>
                  <a:cubicBezTo>
                    <a:pt x="2043337" y="1817111"/>
                    <a:pt x="2074540" y="1809639"/>
                    <a:pt x="2017059" y="1828800"/>
                  </a:cubicBezTo>
                  <a:lnTo>
                    <a:pt x="1996888" y="1835524"/>
                  </a:lnTo>
                  <a:cubicBezTo>
                    <a:pt x="1968910" y="1833192"/>
                    <a:pt x="1909341" y="1830446"/>
                    <a:pt x="1875865" y="1822077"/>
                  </a:cubicBezTo>
                  <a:cubicBezTo>
                    <a:pt x="1862114" y="1818639"/>
                    <a:pt x="1849423" y="1811410"/>
                    <a:pt x="1835524" y="1808630"/>
                  </a:cubicBezTo>
                  <a:cubicBezTo>
                    <a:pt x="1824318" y="1806389"/>
                    <a:pt x="1812993" y="1804678"/>
                    <a:pt x="1801906" y="1801906"/>
                  </a:cubicBezTo>
                  <a:cubicBezTo>
                    <a:pt x="1769781" y="1793875"/>
                    <a:pt x="1786843" y="1790573"/>
                    <a:pt x="1741394" y="1788459"/>
                  </a:cubicBezTo>
                  <a:cubicBezTo>
                    <a:pt x="1658530" y="1784605"/>
                    <a:pt x="1575547" y="1783977"/>
                    <a:pt x="1492624" y="1781736"/>
                  </a:cubicBezTo>
                  <a:cubicBezTo>
                    <a:pt x="1483659" y="1779495"/>
                    <a:pt x="1474614" y="1777551"/>
                    <a:pt x="1465729" y="1775012"/>
                  </a:cubicBezTo>
                  <a:cubicBezTo>
                    <a:pt x="1458915" y="1773065"/>
                    <a:pt x="1452434" y="1770008"/>
                    <a:pt x="1445559" y="1768289"/>
                  </a:cubicBezTo>
                  <a:cubicBezTo>
                    <a:pt x="1434472" y="1765517"/>
                    <a:pt x="1423147" y="1763806"/>
                    <a:pt x="1411941" y="1761565"/>
                  </a:cubicBezTo>
                  <a:cubicBezTo>
                    <a:pt x="1405218" y="1757083"/>
                    <a:pt x="1399198" y="1751301"/>
                    <a:pt x="1391771" y="1748118"/>
                  </a:cubicBezTo>
                  <a:cubicBezTo>
                    <a:pt x="1383278" y="1744478"/>
                    <a:pt x="1373762" y="1743934"/>
                    <a:pt x="1364877" y="1741395"/>
                  </a:cubicBezTo>
                  <a:cubicBezTo>
                    <a:pt x="1358062" y="1739448"/>
                    <a:pt x="1351625" y="1736208"/>
                    <a:pt x="1344706" y="1734671"/>
                  </a:cubicBezTo>
                  <a:cubicBezTo>
                    <a:pt x="1309716" y="1726896"/>
                    <a:pt x="1262795" y="1710815"/>
                    <a:pt x="1230406" y="1721224"/>
                  </a:cubicBezTo>
                  <a:cubicBezTo>
                    <a:pt x="1198017" y="1731633"/>
                    <a:pt x="1186230" y="1799368"/>
                    <a:pt x="1150371" y="1797127"/>
                  </a:cubicBezTo>
                  <a:cubicBezTo>
                    <a:pt x="1136924" y="1794886"/>
                    <a:pt x="1112460" y="1881900"/>
                    <a:pt x="1093505" y="1911589"/>
                  </a:cubicBezTo>
                  <a:cubicBezTo>
                    <a:pt x="1074550" y="1941278"/>
                    <a:pt x="1049168" y="1976381"/>
                    <a:pt x="1036639" y="1975260"/>
                  </a:cubicBezTo>
                  <a:cubicBezTo>
                    <a:pt x="1024110" y="1974139"/>
                    <a:pt x="1027498" y="1938240"/>
                    <a:pt x="1018331" y="1904865"/>
                  </a:cubicBezTo>
                  <a:cubicBezTo>
                    <a:pt x="1009164" y="1871490"/>
                    <a:pt x="994474" y="1794413"/>
                    <a:pt x="981635" y="1775012"/>
                  </a:cubicBezTo>
                  <a:cubicBezTo>
                    <a:pt x="968796" y="1755611"/>
                    <a:pt x="954741" y="1783977"/>
                    <a:pt x="941294" y="1788459"/>
                  </a:cubicBezTo>
                  <a:cubicBezTo>
                    <a:pt x="895518" y="1803718"/>
                    <a:pt x="928202" y="1794593"/>
                    <a:pt x="840441" y="1801906"/>
                  </a:cubicBezTo>
                  <a:cubicBezTo>
                    <a:pt x="822513" y="1807883"/>
                    <a:pt x="809993" y="1811000"/>
                    <a:pt x="793377" y="1822077"/>
                  </a:cubicBezTo>
                  <a:cubicBezTo>
                    <a:pt x="788102" y="1825593"/>
                    <a:pt x="785365" y="1832262"/>
                    <a:pt x="779929" y="1835524"/>
                  </a:cubicBezTo>
                  <a:cubicBezTo>
                    <a:pt x="773852" y="1839170"/>
                    <a:pt x="766273" y="1839456"/>
                    <a:pt x="759759" y="1842248"/>
                  </a:cubicBezTo>
                  <a:cubicBezTo>
                    <a:pt x="750547" y="1846196"/>
                    <a:pt x="742589" y="1853264"/>
                    <a:pt x="732865" y="1855695"/>
                  </a:cubicBezTo>
                  <a:cubicBezTo>
                    <a:pt x="715336" y="1860077"/>
                    <a:pt x="697006" y="1860177"/>
                    <a:pt x="679077" y="1862418"/>
                  </a:cubicBezTo>
                  <a:cubicBezTo>
                    <a:pt x="661304" y="1866861"/>
                    <a:pt x="628330" y="1875865"/>
                    <a:pt x="611841" y="1875865"/>
                  </a:cubicBezTo>
                  <a:cubicBezTo>
                    <a:pt x="571438" y="1875865"/>
                    <a:pt x="531159" y="1871383"/>
                    <a:pt x="490818" y="1869142"/>
                  </a:cubicBezTo>
                  <a:cubicBezTo>
                    <a:pt x="484094" y="1864660"/>
                    <a:pt x="477875" y="1859309"/>
                    <a:pt x="470647" y="1855695"/>
                  </a:cubicBezTo>
                  <a:cubicBezTo>
                    <a:pt x="464308" y="1852525"/>
                    <a:pt x="454596" y="1854738"/>
                    <a:pt x="450477" y="1848971"/>
                  </a:cubicBezTo>
                  <a:cubicBezTo>
                    <a:pt x="442238" y="1837437"/>
                    <a:pt x="437029" y="1808630"/>
                    <a:pt x="437029" y="1808630"/>
                  </a:cubicBezTo>
                  <a:cubicBezTo>
                    <a:pt x="441798" y="1770484"/>
                    <a:pt x="440957" y="1759682"/>
                    <a:pt x="450477" y="1727948"/>
                  </a:cubicBezTo>
                  <a:cubicBezTo>
                    <a:pt x="454550" y="1714371"/>
                    <a:pt x="475657" y="1681369"/>
                    <a:pt x="463924" y="1687606"/>
                  </a:cubicBezTo>
                  <a:cubicBezTo>
                    <a:pt x="452191" y="1693843"/>
                    <a:pt x="411188" y="1743838"/>
                    <a:pt x="380082" y="1765372"/>
                  </a:cubicBezTo>
                  <a:cubicBezTo>
                    <a:pt x="348976" y="1786906"/>
                    <a:pt x="306650" y="1807928"/>
                    <a:pt x="277285" y="1816812"/>
                  </a:cubicBezTo>
                  <a:cubicBezTo>
                    <a:pt x="247920" y="1825696"/>
                    <a:pt x="224110" y="1825414"/>
                    <a:pt x="203893" y="1818675"/>
                  </a:cubicBezTo>
                  <a:cubicBezTo>
                    <a:pt x="138864" y="1769902"/>
                    <a:pt x="167117" y="1756272"/>
                    <a:pt x="173354" y="1725679"/>
                  </a:cubicBezTo>
                  <a:cubicBezTo>
                    <a:pt x="179591" y="1695086"/>
                    <a:pt x="223146" y="1661631"/>
                    <a:pt x="241318" y="1635115"/>
                  </a:cubicBezTo>
                  <a:cubicBezTo>
                    <a:pt x="259490" y="1608599"/>
                    <a:pt x="291010" y="1568738"/>
                    <a:pt x="282388" y="1566583"/>
                  </a:cubicBezTo>
                  <a:cubicBezTo>
                    <a:pt x="275665" y="1562101"/>
                    <a:pt x="269602" y="1556418"/>
                    <a:pt x="262218" y="1553136"/>
                  </a:cubicBezTo>
                  <a:cubicBezTo>
                    <a:pt x="249265" y="1547379"/>
                    <a:pt x="235324" y="1544171"/>
                    <a:pt x="221877" y="1539689"/>
                  </a:cubicBezTo>
                  <a:lnTo>
                    <a:pt x="201706" y="1532965"/>
                  </a:lnTo>
                  <a:cubicBezTo>
                    <a:pt x="201701" y="1532963"/>
                    <a:pt x="161370" y="1519522"/>
                    <a:pt x="161365" y="1519518"/>
                  </a:cubicBezTo>
                  <a:cubicBezTo>
                    <a:pt x="154641" y="1515036"/>
                    <a:pt x="148578" y="1509353"/>
                    <a:pt x="141194" y="1506071"/>
                  </a:cubicBezTo>
                  <a:cubicBezTo>
                    <a:pt x="128241" y="1500314"/>
                    <a:pt x="100853" y="1492624"/>
                    <a:pt x="100853" y="1492624"/>
                  </a:cubicBezTo>
                  <a:cubicBezTo>
                    <a:pt x="96371" y="1485900"/>
                    <a:pt x="93120" y="1478167"/>
                    <a:pt x="87406" y="1472453"/>
                  </a:cubicBezTo>
                  <a:cubicBezTo>
                    <a:pt x="81692" y="1466739"/>
                    <a:pt x="72556" y="1465087"/>
                    <a:pt x="67235" y="1459006"/>
                  </a:cubicBezTo>
                  <a:cubicBezTo>
                    <a:pt x="12324" y="1396252"/>
                    <a:pt x="65555" y="1435475"/>
                    <a:pt x="20171" y="1405218"/>
                  </a:cubicBezTo>
                  <a:lnTo>
                    <a:pt x="6724" y="1364877"/>
                  </a:lnTo>
                  <a:lnTo>
                    <a:pt x="0" y="1344706"/>
                  </a:lnTo>
                  <a:cubicBezTo>
                    <a:pt x="2241" y="1324536"/>
                    <a:pt x="-1674" y="1302670"/>
                    <a:pt x="6724" y="1284195"/>
                  </a:cubicBezTo>
                  <a:cubicBezTo>
                    <a:pt x="10872" y="1275071"/>
                    <a:pt x="24406" y="1274696"/>
                    <a:pt x="33618" y="1270748"/>
                  </a:cubicBezTo>
                  <a:cubicBezTo>
                    <a:pt x="55136" y="1261526"/>
                    <a:pt x="62147" y="1263615"/>
                    <a:pt x="87406" y="1257300"/>
                  </a:cubicBezTo>
                  <a:cubicBezTo>
                    <a:pt x="153922" y="1240671"/>
                    <a:pt x="20671" y="1258478"/>
                    <a:pt x="181535" y="1243853"/>
                  </a:cubicBezTo>
                  <a:cubicBezTo>
                    <a:pt x="188259" y="1241612"/>
                    <a:pt x="195511" y="1240572"/>
                    <a:pt x="201706" y="1237130"/>
                  </a:cubicBezTo>
                  <a:cubicBezTo>
                    <a:pt x="237894" y="1217026"/>
                    <a:pt x="237717" y="1214566"/>
                    <a:pt x="262218" y="1190065"/>
                  </a:cubicBezTo>
                  <a:cubicBezTo>
                    <a:pt x="274048" y="1154574"/>
                    <a:pt x="203867" y="1145162"/>
                    <a:pt x="179592" y="1125909"/>
                  </a:cubicBezTo>
                  <a:cubicBezTo>
                    <a:pt x="155317" y="1106657"/>
                    <a:pt x="124628" y="1089320"/>
                    <a:pt x="116568" y="1074550"/>
                  </a:cubicBezTo>
                  <a:cubicBezTo>
                    <a:pt x="108508" y="1059780"/>
                    <a:pt x="124304" y="1047372"/>
                    <a:pt x="131230" y="1037287"/>
                  </a:cubicBezTo>
                  <a:cubicBezTo>
                    <a:pt x="138156" y="1027202"/>
                    <a:pt x="115002" y="1021072"/>
                    <a:pt x="158124" y="1014038"/>
                  </a:cubicBezTo>
                  <a:cubicBezTo>
                    <a:pt x="201246" y="1007004"/>
                    <a:pt x="271661" y="1005837"/>
                    <a:pt x="389965" y="995083"/>
                  </a:cubicBezTo>
                  <a:cubicBezTo>
                    <a:pt x="401111" y="978364"/>
                    <a:pt x="409548" y="967515"/>
                    <a:pt x="416859" y="948018"/>
                  </a:cubicBezTo>
                  <a:cubicBezTo>
                    <a:pt x="420103" y="939366"/>
                    <a:pt x="419942" y="929617"/>
                    <a:pt x="423582" y="921124"/>
                  </a:cubicBezTo>
                  <a:cubicBezTo>
                    <a:pt x="448842" y="862182"/>
                    <a:pt x="427561" y="937450"/>
                    <a:pt x="443753" y="880783"/>
                  </a:cubicBezTo>
                  <a:cubicBezTo>
                    <a:pt x="464087" y="809619"/>
                    <a:pt x="431951" y="909469"/>
                    <a:pt x="463924" y="813548"/>
                  </a:cubicBezTo>
                  <a:cubicBezTo>
                    <a:pt x="466165" y="806824"/>
                    <a:pt x="470316" y="803131"/>
                    <a:pt x="470647" y="793377"/>
                  </a:cubicBezTo>
                  <a:cubicBezTo>
                    <a:pt x="470978" y="783623"/>
                    <a:pt x="467490" y="767808"/>
                    <a:pt x="465912" y="755024"/>
                  </a:cubicBezTo>
                  <a:cubicBezTo>
                    <a:pt x="471832" y="737263"/>
                    <a:pt x="495902" y="717578"/>
                    <a:pt x="506646" y="705186"/>
                  </a:cubicBezTo>
                  <a:cubicBezTo>
                    <a:pt x="517390" y="692794"/>
                    <a:pt x="523650" y="682914"/>
                    <a:pt x="530374" y="680673"/>
                  </a:cubicBezTo>
                  <a:cubicBezTo>
                    <a:pt x="582507" y="660149"/>
                    <a:pt x="606107" y="674860"/>
                    <a:pt x="625288" y="672353"/>
                  </a:cubicBezTo>
                  <a:cubicBezTo>
                    <a:pt x="644469" y="669846"/>
                    <a:pt x="638735" y="667871"/>
                    <a:pt x="645459" y="665630"/>
                  </a:cubicBezTo>
                  <a:cubicBezTo>
                    <a:pt x="652182" y="661148"/>
                    <a:pt x="666561" y="654829"/>
                    <a:pt x="665629" y="652183"/>
                  </a:cubicBezTo>
                  <a:cubicBezTo>
                    <a:pt x="664697" y="649537"/>
                    <a:pt x="652736" y="657908"/>
                    <a:pt x="639869" y="649753"/>
                  </a:cubicBezTo>
                  <a:cubicBezTo>
                    <a:pt x="627003" y="641598"/>
                    <a:pt x="606494" y="614879"/>
                    <a:pt x="588430" y="603255"/>
                  </a:cubicBezTo>
                  <a:cubicBezTo>
                    <a:pt x="570366" y="591631"/>
                    <a:pt x="551275" y="589484"/>
                    <a:pt x="531483" y="580006"/>
                  </a:cubicBezTo>
                  <a:cubicBezTo>
                    <a:pt x="511691" y="570528"/>
                    <a:pt x="471403" y="559634"/>
                    <a:pt x="469675" y="546389"/>
                  </a:cubicBezTo>
                  <a:cubicBezTo>
                    <a:pt x="467947" y="533144"/>
                    <a:pt x="502132" y="509503"/>
                    <a:pt x="521114" y="500538"/>
                  </a:cubicBezTo>
                  <a:cubicBezTo>
                    <a:pt x="540096" y="491573"/>
                    <a:pt x="590294" y="497082"/>
                    <a:pt x="583570" y="492600"/>
                  </a:cubicBezTo>
                  <a:cubicBezTo>
                    <a:pt x="553218" y="482877"/>
                    <a:pt x="654194" y="500080"/>
                    <a:pt x="665629" y="497542"/>
                  </a:cubicBezTo>
                  <a:cubicBezTo>
                    <a:pt x="677064" y="495004"/>
                    <a:pt x="656664" y="484095"/>
                    <a:pt x="652182" y="477371"/>
                  </a:cubicBezTo>
                  <a:cubicBezTo>
                    <a:pt x="654423" y="470647"/>
                    <a:pt x="657369" y="464119"/>
                    <a:pt x="658906" y="457200"/>
                  </a:cubicBezTo>
                  <a:cubicBezTo>
                    <a:pt x="661863" y="443892"/>
                    <a:pt x="660842" y="429623"/>
                    <a:pt x="665629" y="416859"/>
                  </a:cubicBezTo>
                  <a:cubicBezTo>
                    <a:pt x="667855" y="410923"/>
                    <a:pt x="675117" y="408362"/>
                    <a:pt x="679077" y="403412"/>
                  </a:cubicBezTo>
                  <a:cubicBezTo>
                    <a:pt x="704692" y="371395"/>
                    <a:pt x="678115" y="392848"/>
                    <a:pt x="712694" y="369795"/>
                  </a:cubicBezTo>
                  <a:cubicBezTo>
                    <a:pt x="725917" y="349961"/>
                    <a:pt x="726898" y="345632"/>
                    <a:pt x="746312" y="329453"/>
                  </a:cubicBezTo>
                  <a:cubicBezTo>
                    <a:pt x="764184" y="314559"/>
                    <a:pt x="772449" y="314518"/>
                    <a:pt x="793377" y="302559"/>
                  </a:cubicBezTo>
                  <a:cubicBezTo>
                    <a:pt x="800393" y="298550"/>
                    <a:pt x="806824" y="293594"/>
                    <a:pt x="813547" y="289112"/>
                  </a:cubicBezTo>
                  <a:lnTo>
                    <a:pt x="1008529" y="295836"/>
                  </a:lnTo>
                  <a:cubicBezTo>
                    <a:pt x="1020485" y="296482"/>
                    <a:pt x="1094911" y="307057"/>
                    <a:pt x="1109382" y="309283"/>
                  </a:cubicBezTo>
                  <a:cubicBezTo>
                    <a:pt x="1140820" y="314120"/>
                    <a:pt x="1173282" y="319375"/>
                    <a:pt x="1203512" y="329453"/>
                  </a:cubicBezTo>
                  <a:cubicBezTo>
                    <a:pt x="1226139" y="336996"/>
                    <a:pt x="1227317" y="336333"/>
                    <a:pt x="1250577" y="349624"/>
                  </a:cubicBezTo>
                  <a:cubicBezTo>
                    <a:pt x="1257593" y="353633"/>
                    <a:pt x="1263320" y="359888"/>
                    <a:pt x="1270747" y="363071"/>
                  </a:cubicBezTo>
                  <a:cubicBezTo>
                    <a:pt x="1279240" y="366711"/>
                    <a:pt x="1288756" y="367256"/>
                    <a:pt x="1297641" y="369795"/>
                  </a:cubicBezTo>
                  <a:cubicBezTo>
                    <a:pt x="1304456" y="371742"/>
                    <a:pt x="1311088" y="374277"/>
                    <a:pt x="1317812" y="376518"/>
                  </a:cubicBezTo>
                  <a:cubicBezTo>
                    <a:pt x="1346492" y="395638"/>
                    <a:pt x="1356102" y="404454"/>
                    <a:pt x="1385047" y="416859"/>
                  </a:cubicBezTo>
                  <a:cubicBezTo>
                    <a:pt x="1391561" y="419651"/>
                    <a:pt x="1398879" y="420413"/>
                    <a:pt x="1405218" y="423583"/>
                  </a:cubicBezTo>
                  <a:cubicBezTo>
                    <a:pt x="1453730" y="447840"/>
                    <a:pt x="1393350" y="426905"/>
                    <a:pt x="1452282" y="450477"/>
                  </a:cubicBezTo>
                  <a:cubicBezTo>
                    <a:pt x="1465443" y="455741"/>
                    <a:pt x="1480830" y="456061"/>
                    <a:pt x="1492624" y="463924"/>
                  </a:cubicBezTo>
                  <a:cubicBezTo>
                    <a:pt x="1506071" y="472889"/>
                    <a:pt x="1517633" y="485707"/>
                    <a:pt x="1532965" y="490818"/>
                  </a:cubicBezTo>
                  <a:cubicBezTo>
                    <a:pt x="1539688" y="493059"/>
                    <a:pt x="1546260" y="495823"/>
                    <a:pt x="1553135" y="497542"/>
                  </a:cubicBezTo>
                  <a:cubicBezTo>
                    <a:pt x="1574469" y="502875"/>
                    <a:pt x="1592926" y="504082"/>
                    <a:pt x="1613647" y="510989"/>
                  </a:cubicBezTo>
                  <a:cubicBezTo>
                    <a:pt x="1625097" y="514806"/>
                    <a:pt x="1635729" y="520887"/>
                    <a:pt x="1647265" y="524436"/>
                  </a:cubicBezTo>
                  <a:cubicBezTo>
                    <a:pt x="1664929" y="529871"/>
                    <a:pt x="1683520" y="532039"/>
                    <a:pt x="1701053" y="537883"/>
                  </a:cubicBezTo>
                  <a:cubicBezTo>
                    <a:pt x="1716766" y="543121"/>
                    <a:pt x="1749413" y="555149"/>
                    <a:pt x="1768288" y="558053"/>
                  </a:cubicBezTo>
                  <a:cubicBezTo>
                    <a:pt x="1788347" y="561139"/>
                    <a:pt x="1808683" y="562095"/>
                    <a:pt x="1828800" y="564777"/>
                  </a:cubicBezTo>
                  <a:cubicBezTo>
                    <a:pt x="1842313" y="566579"/>
                    <a:pt x="1855694" y="569259"/>
                    <a:pt x="1869141" y="571500"/>
                  </a:cubicBezTo>
                  <a:cubicBezTo>
                    <a:pt x="1918447" y="569259"/>
                    <a:pt x="1967847" y="568562"/>
                    <a:pt x="2017059" y="564777"/>
                  </a:cubicBezTo>
                  <a:cubicBezTo>
                    <a:pt x="2026272" y="564068"/>
                    <a:pt x="2034712" y="558053"/>
                    <a:pt x="2043953" y="558053"/>
                  </a:cubicBezTo>
                  <a:cubicBezTo>
                    <a:pt x="2100027" y="558053"/>
                    <a:pt x="2156012" y="562536"/>
                    <a:pt x="2212041" y="564777"/>
                  </a:cubicBezTo>
                  <a:cubicBezTo>
                    <a:pt x="2316888" y="579754"/>
                    <a:pt x="2270340" y="575913"/>
                    <a:pt x="2454088" y="564777"/>
                  </a:cubicBezTo>
                  <a:cubicBezTo>
                    <a:pt x="2463312" y="564218"/>
                    <a:pt x="2472131" y="560708"/>
                    <a:pt x="2480982" y="558053"/>
                  </a:cubicBezTo>
                  <a:cubicBezTo>
                    <a:pt x="2501347" y="551943"/>
                    <a:pt x="2521323" y="544607"/>
                    <a:pt x="2541494" y="537883"/>
                  </a:cubicBezTo>
                  <a:cubicBezTo>
                    <a:pt x="2577545" y="525866"/>
                    <a:pt x="2546591" y="535256"/>
                    <a:pt x="2595282" y="524436"/>
                  </a:cubicBezTo>
                  <a:cubicBezTo>
                    <a:pt x="2620605" y="518809"/>
                    <a:pt x="2619888" y="518475"/>
                    <a:pt x="2642347" y="510989"/>
                  </a:cubicBezTo>
                  <a:cubicBezTo>
                    <a:pt x="2700155" y="472451"/>
                    <a:pt x="2627015" y="518655"/>
                    <a:pt x="2682688" y="490818"/>
                  </a:cubicBezTo>
                  <a:cubicBezTo>
                    <a:pt x="2734814" y="464754"/>
                    <a:pt x="2672339" y="487544"/>
                    <a:pt x="2723029" y="470648"/>
                  </a:cubicBezTo>
                  <a:cubicBezTo>
                    <a:pt x="2729753" y="466165"/>
                    <a:pt x="2735972" y="460814"/>
                    <a:pt x="2743200" y="457200"/>
                  </a:cubicBezTo>
                  <a:cubicBezTo>
                    <a:pt x="2749539" y="454030"/>
                    <a:pt x="2757837" y="454904"/>
                    <a:pt x="2763371" y="450477"/>
                  </a:cubicBezTo>
                  <a:cubicBezTo>
                    <a:pt x="2769681" y="445429"/>
                    <a:pt x="2771104" y="436020"/>
                    <a:pt x="2776818" y="430306"/>
                  </a:cubicBezTo>
                  <a:cubicBezTo>
                    <a:pt x="2782532" y="424592"/>
                    <a:pt x="2790265" y="421341"/>
                    <a:pt x="2796988" y="416859"/>
                  </a:cubicBezTo>
                  <a:cubicBezTo>
                    <a:pt x="2845043" y="344778"/>
                    <a:pt x="2770203" y="454179"/>
                    <a:pt x="2830606" y="376518"/>
                  </a:cubicBezTo>
                  <a:cubicBezTo>
                    <a:pt x="2830614" y="376508"/>
                    <a:pt x="2864220" y="326096"/>
                    <a:pt x="2870947" y="316006"/>
                  </a:cubicBezTo>
                  <a:cubicBezTo>
                    <a:pt x="2875429" y="309283"/>
                    <a:pt x="2878680" y="301550"/>
                    <a:pt x="2884394" y="295836"/>
                  </a:cubicBezTo>
                  <a:lnTo>
                    <a:pt x="2904565" y="275665"/>
                  </a:lnTo>
                  <a:cubicBezTo>
                    <a:pt x="2906806" y="268942"/>
                    <a:pt x="2907846" y="261690"/>
                    <a:pt x="2911288" y="255495"/>
                  </a:cubicBezTo>
                  <a:cubicBezTo>
                    <a:pt x="2919137" y="241367"/>
                    <a:pt x="2933071" y="230485"/>
                    <a:pt x="2938182" y="215153"/>
                  </a:cubicBezTo>
                  <a:cubicBezTo>
                    <a:pt x="2940423" y="208430"/>
                    <a:pt x="2941464" y="201178"/>
                    <a:pt x="2944906" y="194983"/>
                  </a:cubicBezTo>
                  <a:cubicBezTo>
                    <a:pt x="2952755" y="180856"/>
                    <a:pt x="2966689" y="169974"/>
                    <a:pt x="2971800" y="154642"/>
                  </a:cubicBezTo>
                  <a:cubicBezTo>
                    <a:pt x="2981079" y="126805"/>
                    <a:pt x="2974593" y="140368"/>
                    <a:pt x="2991971" y="114300"/>
                  </a:cubicBezTo>
                  <a:cubicBezTo>
                    <a:pt x="2994212" y="107577"/>
                    <a:pt x="2994267" y="99664"/>
                    <a:pt x="2998694" y="94130"/>
                  </a:cubicBezTo>
                  <a:cubicBezTo>
                    <a:pt x="3003742" y="87820"/>
                    <a:pt x="3013151" y="86397"/>
                    <a:pt x="3018865" y="80683"/>
                  </a:cubicBezTo>
                  <a:cubicBezTo>
                    <a:pt x="3024579" y="74969"/>
                    <a:pt x="3027830" y="67236"/>
                    <a:pt x="3032312" y="60512"/>
                  </a:cubicBezTo>
                  <a:cubicBezTo>
                    <a:pt x="3039035" y="62753"/>
                    <a:pt x="3047471" y="62225"/>
                    <a:pt x="3052482" y="67236"/>
                  </a:cubicBezTo>
                  <a:cubicBezTo>
                    <a:pt x="3057493" y="72247"/>
                    <a:pt x="3041211" y="71256"/>
                    <a:pt x="3059206" y="87406"/>
                  </a:cubicBezTo>
                  <a:cubicBezTo>
                    <a:pt x="3077201" y="103556"/>
                    <a:pt x="3152874" y="155766"/>
                    <a:pt x="3160452" y="164138"/>
                  </a:cubicBezTo>
                  <a:cubicBezTo>
                    <a:pt x="3168030" y="172510"/>
                    <a:pt x="3108896" y="140932"/>
                    <a:pt x="3104675" y="137636"/>
                  </a:cubicBezTo>
                  <a:cubicBezTo>
                    <a:pt x="3100454" y="134340"/>
                    <a:pt x="3119699" y="138561"/>
                    <a:pt x="3135126" y="144360"/>
                  </a:cubicBezTo>
                  <a:cubicBezTo>
                    <a:pt x="3150553" y="150159"/>
                    <a:pt x="3165858" y="170191"/>
                    <a:pt x="3197235" y="172432"/>
                  </a:cubicBezTo>
                  <a:cubicBezTo>
                    <a:pt x="3206200" y="174673"/>
                    <a:pt x="3220632" y="189432"/>
                    <a:pt x="3231245" y="189829"/>
                  </a:cubicBezTo>
                  <a:cubicBezTo>
                    <a:pt x="3241858" y="190226"/>
                    <a:pt x="3253792" y="178039"/>
                    <a:pt x="3260912" y="174812"/>
                  </a:cubicBezTo>
                  <a:cubicBezTo>
                    <a:pt x="3268032" y="171585"/>
                    <a:pt x="3265926" y="169665"/>
                    <a:pt x="3273966" y="170469"/>
                  </a:cubicBezTo>
                  <a:cubicBezTo>
                    <a:pt x="3311588" y="174231"/>
                    <a:pt x="3323855" y="184397"/>
                    <a:pt x="3348318" y="168089"/>
                  </a:cubicBezTo>
                  <a:cubicBezTo>
                    <a:pt x="3352153" y="156582"/>
                    <a:pt x="3275649" y="179604"/>
                    <a:pt x="3229727" y="170443"/>
                  </a:cubicBezTo>
                  <a:cubicBezTo>
                    <a:pt x="3183805" y="161282"/>
                    <a:pt x="3070543" y="110883"/>
                    <a:pt x="3072784" y="113124"/>
                  </a:cubicBezTo>
                </a:path>
              </a:pathLst>
            </a:custGeom>
            <a:solidFill>
              <a:srgbClr val="4879D5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83D574-4D9E-3548-BDB1-F691B691D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97" y="1839053"/>
              <a:ext cx="1219319" cy="12226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02CCAF-5D64-004A-834A-BD335F5BC4B8}"/>
                </a:ext>
              </a:extLst>
            </p:cNvPr>
            <p:cNvSpPr txBox="1"/>
            <p:nvPr/>
          </p:nvSpPr>
          <p:spPr>
            <a:xfrm>
              <a:off x="508285" y="226062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F3137-189B-F14B-AEDF-614898F23AFF}"/>
                </a:ext>
              </a:extLst>
            </p:cNvPr>
            <p:cNvSpPr txBox="1"/>
            <p:nvPr/>
          </p:nvSpPr>
          <p:spPr>
            <a:xfrm>
              <a:off x="3634782" y="4165644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Inter-Basin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Exchange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AA61A76-6D46-CC45-A548-29AD0E5DC9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1908" y="3388480"/>
              <a:ext cx="425413" cy="154678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562BD9-4867-914A-A42E-7F6F9F78E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1714" y="3731299"/>
              <a:ext cx="415781" cy="119008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90E01B-D5CF-C141-AD0E-7E9369809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204" y="2840751"/>
              <a:ext cx="253361" cy="94673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0CD8E2B-677C-5B4A-AAEE-555287A09B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0589" y="2569841"/>
              <a:ext cx="261252" cy="225251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1EED44-A126-5E49-922E-E9979850FE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654" y="2960051"/>
              <a:ext cx="278591" cy="140697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14A36D5-764A-9D4C-919E-AF111463B9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6299" y="3164970"/>
              <a:ext cx="329811" cy="7921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F9CB44B-E586-CD45-9969-C0CF84753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1969" y="2718482"/>
              <a:ext cx="140695" cy="15366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87179B-6DDA-E643-9A09-CA3D876016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4225" y="4329499"/>
              <a:ext cx="217520" cy="4137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667CD1-363B-8845-9D03-3533644E9D13}"/>
                </a:ext>
              </a:extLst>
            </p:cNvPr>
            <p:cNvSpPr txBox="1"/>
            <p:nvPr/>
          </p:nvSpPr>
          <p:spPr>
            <a:xfrm>
              <a:off x="5827068" y="2648078"/>
              <a:ext cx="15055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Up-Canyon</a:t>
              </a:r>
            </a:p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Flows</a:t>
              </a:r>
            </a:p>
          </p:txBody>
        </p:sp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396C9880-C1DE-F742-B933-41E281166F93}"/>
                </a:ext>
              </a:extLst>
            </p:cNvPr>
            <p:cNvSpPr/>
            <p:nvPr/>
          </p:nvSpPr>
          <p:spPr>
            <a:xfrm rot="8243178" flipH="1">
              <a:off x="4575592" y="4802306"/>
              <a:ext cx="342193" cy="764693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EABAA1C-40F0-2445-8736-9833685BF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527" y="4629120"/>
              <a:ext cx="355620" cy="21214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01664F-E399-814E-8BAB-E5312A3859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8246" y="3911807"/>
              <a:ext cx="318414" cy="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0DEB20B-CB26-924A-87E2-0D2E6C74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3991" y="3404236"/>
              <a:ext cx="245972" cy="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ADCFFEC-E4A7-2449-84F3-7FEAEB50A5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1643" y="4735190"/>
              <a:ext cx="135474" cy="24520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676341-19E6-7345-AA74-5A9227B684E7}"/>
                </a:ext>
              </a:extLst>
            </p:cNvPr>
            <p:cNvSpPr txBox="1"/>
            <p:nvPr/>
          </p:nvSpPr>
          <p:spPr>
            <a:xfrm>
              <a:off x="74462" y="4931726"/>
              <a:ext cx="14798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Up-Canyon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Flows</a:t>
              </a:r>
            </a:p>
          </p:txBody>
        </p:sp>
        <p:sp>
          <p:nvSpPr>
            <p:cNvPr id="39" name="Up Arrow 38">
              <a:extLst>
                <a:ext uri="{FF2B5EF4-FFF2-40B4-BE49-F238E27FC236}">
                  <a16:creationId xmlns:a16="http://schemas.microsoft.com/office/drawing/2014/main" id="{CD87320A-0468-4745-9CBD-719AF48A0B29}"/>
                </a:ext>
              </a:extLst>
            </p:cNvPr>
            <p:cNvSpPr/>
            <p:nvPr/>
          </p:nvSpPr>
          <p:spPr>
            <a:xfrm rot="6757233">
              <a:off x="2264968" y="2639308"/>
              <a:ext cx="311306" cy="764693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Up Arrow 39">
              <a:extLst>
                <a:ext uri="{FF2B5EF4-FFF2-40B4-BE49-F238E27FC236}">
                  <a16:creationId xmlns:a16="http://schemas.microsoft.com/office/drawing/2014/main" id="{09DC2227-2559-B049-97E1-59222EBA01D0}"/>
                </a:ext>
              </a:extLst>
            </p:cNvPr>
            <p:cNvSpPr/>
            <p:nvPr/>
          </p:nvSpPr>
          <p:spPr>
            <a:xfrm rot="9212183">
              <a:off x="2950614" y="2670707"/>
              <a:ext cx="306223" cy="631941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94ADD5-5FC4-6B47-8338-1BBBC8521FFA}"/>
                </a:ext>
              </a:extLst>
            </p:cNvPr>
            <p:cNvSpPr txBox="1"/>
            <p:nvPr/>
          </p:nvSpPr>
          <p:spPr>
            <a:xfrm>
              <a:off x="2543382" y="3304249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Lake 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Exchange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C13CD1-A275-C443-A508-23516C480934}"/>
                </a:ext>
              </a:extLst>
            </p:cNvPr>
            <p:cNvSpPr txBox="1"/>
            <p:nvPr/>
          </p:nvSpPr>
          <p:spPr>
            <a:xfrm>
              <a:off x="4627596" y="3474087"/>
              <a:ext cx="9012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Surface-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based 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mixing</a:t>
              </a:r>
            </a:p>
          </p:txBody>
        </p:sp>
        <p:sp>
          <p:nvSpPr>
            <p:cNvPr id="45" name="Curved Left Arrow 44">
              <a:extLst>
                <a:ext uri="{FF2B5EF4-FFF2-40B4-BE49-F238E27FC236}">
                  <a16:creationId xmlns:a16="http://schemas.microsoft.com/office/drawing/2014/main" id="{0E1A8DC6-5D64-8F42-946E-3AA7FC623183}"/>
                </a:ext>
              </a:extLst>
            </p:cNvPr>
            <p:cNvSpPr/>
            <p:nvPr/>
          </p:nvSpPr>
          <p:spPr>
            <a:xfrm flipH="1" flipV="1">
              <a:off x="4139635" y="3659586"/>
              <a:ext cx="339482" cy="367667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Curved Left Arrow 45">
              <a:extLst>
                <a:ext uri="{FF2B5EF4-FFF2-40B4-BE49-F238E27FC236}">
                  <a16:creationId xmlns:a16="http://schemas.microsoft.com/office/drawing/2014/main" id="{54B45690-E138-944E-81ED-B135180C498D}"/>
                </a:ext>
              </a:extLst>
            </p:cNvPr>
            <p:cNvSpPr/>
            <p:nvPr/>
          </p:nvSpPr>
          <p:spPr>
            <a:xfrm rot="204748" flipV="1">
              <a:off x="4361018" y="3512333"/>
              <a:ext cx="316243" cy="399368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C333B4DE-A5E4-C746-9810-2D948A158184}"/>
              </a:ext>
            </a:extLst>
          </p:cNvPr>
          <p:cNvSpPr/>
          <p:nvPr/>
        </p:nvSpPr>
        <p:spPr>
          <a:xfrm>
            <a:off x="595488" y="110773"/>
            <a:ext cx="792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Diurnal variations in the meteorological forcing of the basin cold-pool drives transport and mixing processes. </a:t>
            </a:r>
          </a:p>
        </p:txBody>
      </p:sp>
    </p:spTree>
    <p:extLst>
      <p:ext uri="{BB962C8B-B14F-4D97-AF65-F5344CB8AC3E}">
        <p14:creationId xmlns:p14="http://schemas.microsoft.com/office/powerpoint/2010/main" val="46712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ADFE5C8-F8C3-5543-90B4-F0A499C46B3D}"/>
              </a:ext>
            </a:extLst>
          </p:cNvPr>
          <p:cNvGrpSpPr/>
          <p:nvPr/>
        </p:nvGrpSpPr>
        <p:grpSpPr>
          <a:xfrm>
            <a:off x="631596" y="838343"/>
            <a:ext cx="7890933" cy="5633155"/>
            <a:chOff x="0" y="1224845"/>
            <a:chExt cx="7890933" cy="563315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E8ED1E4-8152-5E45-8F95-832CFA1E600D}"/>
                </a:ext>
              </a:extLst>
            </p:cNvPr>
            <p:cNvSpPr/>
            <p:nvPr/>
          </p:nvSpPr>
          <p:spPr>
            <a:xfrm>
              <a:off x="914400" y="2366682"/>
              <a:ext cx="5177118" cy="2602006"/>
            </a:xfrm>
            <a:custGeom>
              <a:avLst/>
              <a:gdLst>
                <a:gd name="connsiteX0" fmla="*/ 3106271 w 5177118"/>
                <a:gd name="connsiteY0" fmla="*/ 463924 h 2602006"/>
                <a:gd name="connsiteX1" fmla="*/ 3086100 w 5177118"/>
                <a:gd name="connsiteY1" fmla="*/ 497542 h 2602006"/>
                <a:gd name="connsiteX2" fmla="*/ 3086100 w 5177118"/>
                <a:gd name="connsiteY2" fmla="*/ 578224 h 2602006"/>
                <a:gd name="connsiteX3" fmla="*/ 3099547 w 5177118"/>
                <a:gd name="connsiteY3" fmla="*/ 598394 h 2602006"/>
                <a:gd name="connsiteX4" fmla="*/ 3166782 w 5177118"/>
                <a:gd name="connsiteY4" fmla="*/ 625289 h 2602006"/>
                <a:gd name="connsiteX5" fmla="*/ 3207124 w 5177118"/>
                <a:gd name="connsiteY5" fmla="*/ 638736 h 2602006"/>
                <a:gd name="connsiteX6" fmla="*/ 3227294 w 5177118"/>
                <a:gd name="connsiteY6" fmla="*/ 645459 h 2602006"/>
                <a:gd name="connsiteX7" fmla="*/ 3294529 w 5177118"/>
                <a:gd name="connsiteY7" fmla="*/ 638736 h 2602006"/>
                <a:gd name="connsiteX8" fmla="*/ 3334871 w 5177118"/>
                <a:gd name="connsiteY8" fmla="*/ 625289 h 2602006"/>
                <a:gd name="connsiteX9" fmla="*/ 3355041 w 5177118"/>
                <a:gd name="connsiteY9" fmla="*/ 618565 h 2602006"/>
                <a:gd name="connsiteX10" fmla="*/ 3375212 w 5177118"/>
                <a:gd name="connsiteY10" fmla="*/ 625289 h 2602006"/>
                <a:gd name="connsiteX11" fmla="*/ 3361765 w 5177118"/>
                <a:gd name="connsiteY11" fmla="*/ 712694 h 2602006"/>
                <a:gd name="connsiteX12" fmla="*/ 3368488 w 5177118"/>
                <a:gd name="connsiteY12" fmla="*/ 806824 h 2602006"/>
                <a:gd name="connsiteX13" fmla="*/ 3381935 w 5177118"/>
                <a:gd name="connsiteY13" fmla="*/ 847165 h 2602006"/>
                <a:gd name="connsiteX14" fmla="*/ 3402106 w 5177118"/>
                <a:gd name="connsiteY14" fmla="*/ 860612 h 2602006"/>
                <a:gd name="connsiteX15" fmla="*/ 3422276 w 5177118"/>
                <a:gd name="connsiteY15" fmla="*/ 880783 h 2602006"/>
                <a:gd name="connsiteX16" fmla="*/ 3462618 w 5177118"/>
                <a:gd name="connsiteY16" fmla="*/ 894230 h 2602006"/>
                <a:gd name="connsiteX17" fmla="*/ 3489512 w 5177118"/>
                <a:gd name="connsiteY17" fmla="*/ 887506 h 2602006"/>
                <a:gd name="connsiteX18" fmla="*/ 3502959 w 5177118"/>
                <a:gd name="connsiteY18" fmla="*/ 860612 h 2602006"/>
                <a:gd name="connsiteX19" fmla="*/ 3516406 w 5177118"/>
                <a:gd name="connsiteY19" fmla="*/ 793377 h 2602006"/>
                <a:gd name="connsiteX20" fmla="*/ 3529853 w 5177118"/>
                <a:gd name="connsiteY20" fmla="*/ 692524 h 2602006"/>
                <a:gd name="connsiteX21" fmla="*/ 3543300 w 5177118"/>
                <a:gd name="connsiteY21" fmla="*/ 672353 h 2602006"/>
                <a:gd name="connsiteX22" fmla="*/ 3570194 w 5177118"/>
                <a:gd name="connsiteY22" fmla="*/ 638736 h 2602006"/>
                <a:gd name="connsiteX23" fmla="*/ 3583641 w 5177118"/>
                <a:gd name="connsiteY23" fmla="*/ 618565 h 2602006"/>
                <a:gd name="connsiteX24" fmla="*/ 3603812 w 5177118"/>
                <a:gd name="connsiteY24" fmla="*/ 611842 h 2602006"/>
                <a:gd name="connsiteX25" fmla="*/ 3745006 w 5177118"/>
                <a:gd name="connsiteY25" fmla="*/ 618565 h 2602006"/>
                <a:gd name="connsiteX26" fmla="*/ 3778624 w 5177118"/>
                <a:gd name="connsiteY26" fmla="*/ 625289 h 2602006"/>
                <a:gd name="connsiteX27" fmla="*/ 3859306 w 5177118"/>
                <a:gd name="connsiteY27" fmla="*/ 632012 h 2602006"/>
                <a:gd name="connsiteX28" fmla="*/ 3879476 w 5177118"/>
                <a:gd name="connsiteY28" fmla="*/ 645459 h 2602006"/>
                <a:gd name="connsiteX29" fmla="*/ 3892924 w 5177118"/>
                <a:gd name="connsiteY29" fmla="*/ 719418 h 2602006"/>
                <a:gd name="connsiteX30" fmla="*/ 3913094 w 5177118"/>
                <a:gd name="connsiteY30" fmla="*/ 739589 h 2602006"/>
                <a:gd name="connsiteX31" fmla="*/ 3933265 w 5177118"/>
                <a:gd name="connsiteY31" fmla="*/ 746312 h 2602006"/>
                <a:gd name="connsiteX32" fmla="*/ 3980329 w 5177118"/>
                <a:gd name="connsiteY32" fmla="*/ 753036 h 2602006"/>
                <a:gd name="connsiteX33" fmla="*/ 4007224 w 5177118"/>
                <a:gd name="connsiteY33" fmla="*/ 746312 h 2602006"/>
                <a:gd name="connsiteX34" fmla="*/ 4034118 w 5177118"/>
                <a:gd name="connsiteY34" fmla="*/ 705971 h 2602006"/>
                <a:gd name="connsiteX35" fmla="*/ 4067735 w 5177118"/>
                <a:gd name="connsiteY35" fmla="*/ 672353 h 2602006"/>
                <a:gd name="connsiteX36" fmla="*/ 4121524 w 5177118"/>
                <a:gd name="connsiteY36" fmla="*/ 638736 h 2602006"/>
                <a:gd name="connsiteX37" fmla="*/ 4141694 w 5177118"/>
                <a:gd name="connsiteY37" fmla="*/ 632012 h 2602006"/>
                <a:gd name="connsiteX38" fmla="*/ 4215653 w 5177118"/>
                <a:gd name="connsiteY38" fmla="*/ 638736 h 2602006"/>
                <a:gd name="connsiteX39" fmla="*/ 4208929 w 5177118"/>
                <a:gd name="connsiteY39" fmla="*/ 672353 h 2602006"/>
                <a:gd name="connsiteX40" fmla="*/ 4161865 w 5177118"/>
                <a:gd name="connsiteY40" fmla="*/ 726142 h 2602006"/>
                <a:gd name="connsiteX41" fmla="*/ 4148418 w 5177118"/>
                <a:gd name="connsiteY41" fmla="*/ 746312 h 2602006"/>
                <a:gd name="connsiteX42" fmla="*/ 4155141 w 5177118"/>
                <a:gd name="connsiteY42" fmla="*/ 766483 h 2602006"/>
                <a:gd name="connsiteX43" fmla="*/ 4215653 w 5177118"/>
                <a:gd name="connsiteY43" fmla="*/ 746312 h 2602006"/>
                <a:gd name="connsiteX44" fmla="*/ 4249271 w 5177118"/>
                <a:gd name="connsiteY44" fmla="*/ 712694 h 2602006"/>
                <a:gd name="connsiteX45" fmla="*/ 4289612 w 5177118"/>
                <a:gd name="connsiteY45" fmla="*/ 699247 h 2602006"/>
                <a:gd name="connsiteX46" fmla="*/ 4276165 w 5177118"/>
                <a:gd name="connsiteY46" fmla="*/ 746312 h 2602006"/>
                <a:gd name="connsiteX47" fmla="*/ 4249271 w 5177118"/>
                <a:gd name="connsiteY47" fmla="*/ 786653 h 2602006"/>
                <a:gd name="connsiteX48" fmla="*/ 4222376 w 5177118"/>
                <a:gd name="connsiteY48" fmla="*/ 820271 h 2602006"/>
                <a:gd name="connsiteX49" fmla="*/ 4222376 w 5177118"/>
                <a:gd name="connsiteY49" fmla="*/ 880783 h 2602006"/>
                <a:gd name="connsiteX50" fmla="*/ 4242547 w 5177118"/>
                <a:gd name="connsiteY50" fmla="*/ 887506 h 2602006"/>
                <a:gd name="connsiteX51" fmla="*/ 4269441 w 5177118"/>
                <a:gd name="connsiteY51" fmla="*/ 880783 h 2602006"/>
                <a:gd name="connsiteX52" fmla="*/ 4296335 w 5177118"/>
                <a:gd name="connsiteY52" fmla="*/ 840442 h 2602006"/>
                <a:gd name="connsiteX53" fmla="*/ 4329953 w 5177118"/>
                <a:gd name="connsiteY53" fmla="*/ 820271 h 2602006"/>
                <a:gd name="connsiteX54" fmla="*/ 4397188 w 5177118"/>
                <a:gd name="connsiteY54" fmla="*/ 833718 h 2602006"/>
                <a:gd name="connsiteX55" fmla="*/ 4457700 w 5177118"/>
                <a:gd name="connsiteY55" fmla="*/ 853889 h 2602006"/>
                <a:gd name="connsiteX56" fmla="*/ 4477871 w 5177118"/>
                <a:gd name="connsiteY56" fmla="*/ 860612 h 2602006"/>
                <a:gd name="connsiteX57" fmla="*/ 4504765 w 5177118"/>
                <a:gd name="connsiteY57" fmla="*/ 874059 h 2602006"/>
                <a:gd name="connsiteX58" fmla="*/ 4545106 w 5177118"/>
                <a:gd name="connsiteY58" fmla="*/ 867336 h 2602006"/>
                <a:gd name="connsiteX59" fmla="*/ 4565276 w 5177118"/>
                <a:gd name="connsiteY59" fmla="*/ 860612 h 2602006"/>
                <a:gd name="connsiteX60" fmla="*/ 4545106 w 5177118"/>
                <a:gd name="connsiteY60" fmla="*/ 874059 h 2602006"/>
                <a:gd name="connsiteX61" fmla="*/ 4504765 w 5177118"/>
                <a:gd name="connsiteY61" fmla="*/ 907677 h 2602006"/>
                <a:gd name="connsiteX62" fmla="*/ 4457700 w 5177118"/>
                <a:gd name="connsiteY62" fmla="*/ 961465 h 2602006"/>
                <a:gd name="connsiteX63" fmla="*/ 4457700 w 5177118"/>
                <a:gd name="connsiteY63" fmla="*/ 1001806 h 2602006"/>
                <a:gd name="connsiteX64" fmla="*/ 4477871 w 5177118"/>
                <a:gd name="connsiteY64" fmla="*/ 1008530 h 2602006"/>
                <a:gd name="connsiteX65" fmla="*/ 4518212 w 5177118"/>
                <a:gd name="connsiteY65" fmla="*/ 981636 h 2602006"/>
                <a:gd name="connsiteX66" fmla="*/ 4531659 w 5177118"/>
                <a:gd name="connsiteY66" fmla="*/ 954742 h 2602006"/>
                <a:gd name="connsiteX67" fmla="*/ 4551829 w 5177118"/>
                <a:gd name="connsiteY67" fmla="*/ 941294 h 2602006"/>
                <a:gd name="connsiteX68" fmla="*/ 4572000 w 5177118"/>
                <a:gd name="connsiteY68" fmla="*/ 921124 h 2602006"/>
                <a:gd name="connsiteX69" fmla="*/ 4612341 w 5177118"/>
                <a:gd name="connsiteY69" fmla="*/ 900953 h 2602006"/>
                <a:gd name="connsiteX70" fmla="*/ 4632512 w 5177118"/>
                <a:gd name="connsiteY70" fmla="*/ 907677 h 2602006"/>
                <a:gd name="connsiteX71" fmla="*/ 4598894 w 5177118"/>
                <a:gd name="connsiteY71" fmla="*/ 988359 h 2602006"/>
                <a:gd name="connsiteX72" fmla="*/ 4578724 w 5177118"/>
                <a:gd name="connsiteY72" fmla="*/ 1008530 h 2602006"/>
                <a:gd name="connsiteX73" fmla="*/ 4538382 w 5177118"/>
                <a:gd name="connsiteY73" fmla="*/ 1035424 h 2602006"/>
                <a:gd name="connsiteX74" fmla="*/ 4504765 w 5177118"/>
                <a:gd name="connsiteY74" fmla="*/ 1069042 h 2602006"/>
                <a:gd name="connsiteX75" fmla="*/ 4464424 w 5177118"/>
                <a:gd name="connsiteY75" fmla="*/ 1095936 h 2602006"/>
                <a:gd name="connsiteX76" fmla="*/ 4430806 w 5177118"/>
                <a:gd name="connsiteY76" fmla="*/ 1122830 h 2602006"/>
                <a:gd name="connsiteX77" fmla="*/ 4450976 w 5177118"/>
                <a:gd name="connsiteY77" fmla="*/ 1129553 h 2602006"/>
                <a:gd name="connsiteX78" fmla="*/ 4518212 w 5177118"/>
                <a:gd name="connsiteY78" fmla="*/ 1116106 h 2602006"/>
                <a:gd name="connsiteX79" fmla="*/ 4558553 w 5177118"/>
                <a:gd name="connsiteY79" fmla="*/ 1075765 h 2602006"/>
                <a:gd name="connsiteX80" fmla="*/ 4619065 w 5177118"/>
                <a:gd name="connsiteY80" fmla="*/ 1028700 h 2602006"/>
                <a:gd name="connsiteX81" fmla="*/ 4659406 w 5177118"/>
                <a:gd name="connsiteY81" fmla="*/ 1015253 h 2602006"/>
                <a:gd name="connsiteX82" fmla="*/ 4746812 w 5177118"/>
                <a:gd name="connsiteY82" fmla="*/ 1035424 h 2602006"/>
                <a:gd name="connsiteX83" fmla="*/ 4760259 w 5177118"/>
                <a:gd name="connsiteY83" fmla="*/ 1055594 h 2602006"/>
                <a:gd name="connsiteX84" fmla="*/ 4766982 w 5177118"/>
                <a:gd name="connsiteY84" fmla="*/ 1116106 h 2602006"/>
                <a:gd name="connsiteX85" fmla="*/ 4814047 w 5177118"/>
                <a:gd name="connsiteY85" fmla="*/ 1163171 h 2602006"/>
                <a:gd name="connsiteX86" fmla="*/ 4854388 w 5177118"/>
                <a:gd name="connsiteY86" fmla="*/ 1190065 h 2602006"/>
                <a:gd name="connsiteX87" fmla="*/ 4894729 w 5177118"/>
                <a:gd name="connsiteY87" fmla="*/ 1210236 h 2602006"/>
                <a:gd name="connsiteX88" fmla="*/ 4908176 w 5177118"/>
                <a:gd name="connsiteY88" fmla="*/ 1250577 h 2602006"/>
                <a:gd name="connsiteX89" fmla="*/ 4901453 w 5177118"/>
                <a:gd name="connsiteY89" fmla="*/ 1304365 h 2602006"/>
                <a:gd name="connsiteX90" fmla="*/ 4854388 w 5177118"/>
                <a:gd name="connsiteY90" fmla="*/ 1358153 h 2602006"/>
                <a:gd name="connsiteX91" fmla="*/ 4861112 w 5177118"/>
                <a:gd name="connsiteY91" fmla="*/ 1378324 h 2602006"/>
                <a:gd name="connsiteX92" fmla="*/ 4908176 w 5177118"/>
                <a:gd name="connsiteY92" fmla="*/ 1391771 h 2602006"/>
                <a:gd name="connsiteX93" fmla="*/ 4941794 w 5177118"/>
                <a:gd name="connsiteY93" fmla="*/ 1385047 h 2602006"/>
                <a:gd name="connsiteX94" fmla="*/ 4961965 w 5177118"/>
                <a:gd name="connsiteY94" fmla="*/ 1371600 h 2602006"/>
                <a:gd name="connsiteX95" fmla="*/ 5009029 w 5177118"/>
                <a:gd name="connsiteY95" fmla="*/ 1351430 h 2602006"/>
                <a:gd name="connsiteX96" fmla="*/ 5029200 w 5177118"/>
                <a:gd name="connsiteY96" fmla="*/ 1331259 h 2602006"/>
                <a:gd name="connsiteX97" fmla="*/ 5109882 w 5177118"/>
                <a:gd name="connsiteY97" fmla="*/ 1344706 h 2602006"/>
                <a:gd name="connsiteX98" fmla="*/ 5143500 w 5177118"/>
                <a:gd name="connsiteY98" fmla="*/ 1385047 h 2602006"/>
                <a:gd name="connsiteX99" fmla="*/ 5177118 w 5177118"/>
                <a:gd name="connsiteY99" fmla="*/ 1445559 h 2602006"/>
                <a:gd name="connsiteX100" fmla="*/ 5082988 w 5177118"/>
                <a:gd name="connsiteY100" fmla="*/ 1452283 h 2602006"/>
                <a:gd name="connsiteX101" fmla="*/ 5002306 w 5177118"/>
                <a:gd name="connsiteY101" fmla="*/ 1459006 h 2602006"/>
                <a:gd name="connsiteX102" fmla="*/ 4982135 w 5177118"/>
                <a:gd name="connsiteY102" fmla="*/ 1465730 h 2602006"/>
                <a:gd name="connsiteX103" fmla="*/ 4948518 w 5177118"/>
                <a:gd name="connsiteY103" fmla="*/ 1526242 h 2602006"/>
                <a:gd name="connsiteX104" fmla="*/ 4941794 w 5177118"/>
                <a:gd name="connsiteY104" fmla="*/ 1546412 h 2602006"/>
                <a:gd name="connsiteX105" fmla="*/ 4948518 w 5177118"/>
                <a:gd name="connsiteY105" fmla="*/ 1566583 h 2602006"/>
                <a:gd name="connsiteX106" fmla="*/ 4975412 w 5177118"/>
                <a:gd name="connsiteY106" fmla="*/ 1580030 h 2602006"/>
                <a:gd name="connsiteX107" fmla="*/ 5049371 w 5177118"/>
                <a:gd name="connsiteY107" fmla="*/ 1606924 h 2602006"/>
                <a:gd name="connsiteX108" fmla="*/ 5089712 w 5177118"/>
                <a:gd name="connsiteY108" fmla="*/ 1613647 h 2602006"/>
                <a:gd name="connsiteX109" fmla="*/ 5109882 w 5177118"/>
                <a:gd name="connsiteY109" fmla="*/ 1627094 h 2602006"/>
                <a:gd name="connsiteX110" fmla="*/ 5136776 w 5177118"/>
                <a:gd name="connsiteY110" fmla="*/ 1660712 h 2602006"/>
                <a:gd name="connsiteX111" fmla="*/ 5116606 w 5177118"/>
                <a:gd name="connsiteY111" fmla="*/ 1714500 h 2602006"/>
                <a:gd name="connsiteX112" fmla="*/ 5076265 w 5177118"/>
                <a:gd name="connsiteY112" fmla="*/ 1741394 h 2602006"/>
                <a:gd name="connsiteX113" fmla="*/ 5062818 w 5177118"/>
                <a:gd name="connsiteY113" fmla="*/ 1754842 h 2602006"/>
                <a:gd name="connsiteX114" fmla="*/ 5022476 w 5177118"/>
                <a:gd name="connsiteY114" fmla="*/ 1768289 h 2602006"/>
                <a:gd name="connsiteX115" fmla="*/ 4961965 w 5177118"/>
                <a:gd name="connsiteY115" fmla="*/ 1801906 h 2602006"/>
                <a:gd name="connsiteX116" fmla="*/ 4941794 w 5177118"/>
                <a:gd name="connsiteY116" fmla="*/ 1822077 h 2602006"/>
                <a:gd name="connsiteX117" fmla="*/ 4861112 w 5177118"/>
                <a:gd name="connsiteY117" fmla="*/ 1842247 h 2602006"/>
                <a:gd name="connsiteX118" fmla="*/ 4820771 w 5177118"/>
                <a:gd name="connsiteY118" fmla="*/ 1855694 h 2602006"/>
                <a:gd name="connsiteX119" fmla="*/ 4787153 w 5177118"/>
                <a:gd name="connsiteY119" fmla="*/ 1882589 h 2602006"/>
                <a:gd name="connsiteX120" fmla="*/ 4773706 w 5177118"/>
                <a:gd name="connsiteY120" fmla="*/ 1902759 h 2602006"/>
                <a:gd name="connsiteX121" fmla="*/ 4787153 w 5177118"/>
                <a:gd name="connsiteY121" fmla="*/ 1956547 h 2602006"/>
                <a:gd name="connsiteX122" fmla="*/ 4807324 w 5177118"/>
                <a:gd name="connsiteY122" fmla="*/ 1969994 h 2602006"/>
                <a:gd name="connsiteX123" fmla="*/ 4840941 w 5177118"/>
                <a:gd name="connsiteY123" fmla="*/ 1996889 h 2602006"/>
                <a:gd name="connsiteX124" fmla="*/ 4867835 w 5177118"/>
                <a:gd name="connsiteY124" fmla="*/ 2010336 h 2602006"/>
                <a:gd name="connsiteX125" fmla="*/ 4908176 w 5177118"/>
                <a:gd name="connsiteY125" fmla="*/ 2023783 h 2602006"/>
                <a:gd name="connsiteX126" fmla="*/ 4921624 w 5177118"/>
                <a:gd name="connsiteY126" fmla="*/ 2037230 h 2602006"/>
                <a:gd name="connsiteX127" fmla="*/ 4861112 w 5177118"/>
                <a:gd name="connsiteY127" fmla="*/ 2077571 h 2602006"/>
                <a:gd name="connsiteX128" fmla="*/ 4861112 w 5177118"/>
                <a:gd name="connsiteY128" fmla="*/ 2131359 h 2602006"/>
                <a:gd name="connsiteX129" fmla="*/ 4807324 w 5177118"/>
                <a:gd name="connsiteY129" fmla="*/ 2144806 h 2602006"/>
                <a:gd name="connsiteX130" fmla="*/ 4773706 w 5177118"/>
                <a:gd name="connsiteY130" fmla="*/ 2151530 h 2602006"/>
                <a:gd name="connsiteX131" fmla="*/ 4753535 w 5177118"/>
                <a:gd name="connsiteY131" fmla="*/ 2158253 h 2602006"/>
                <a:gd name="connsiteX132" fmla="*/ 4592171 w 5177118"/>
                <a:gd name="connsiteY132" fmla="*/ 2164977 h 2602006"/>
                <a:gd name="connsiteX133" fmla="*/ 4545106 w 5177118"/>
                <a:gd name="connsiteY133" fmla="*/ 2185147 h 2602006"/>
                <a:gd name="connsiteX134" fmla="*/ 4504765 w 5177118"/>
                <a:gd name="connsiteY134" fmla="*/ 2198594 h 2602006"/>
                <a:gd name="connsiteX135" fmla="*/ 4269441 w 5177118"/>
                <a:gd name="connsiteY135" fmla="*/ 2198594 h 2602006"/>
                <a:gd name="connsiteX136" fmla="*/ 4222376 w 5177118"/>
                <a:gd name="connsiteY136" fmla="*/ 2225489 h 2602006"/>
                <a:gd name="connsiteX137" fmla="*/ 4175312 w 5177118"/>
                <a:gd name="connsiteY137" fmla="*/ 2238936 h 2602006"/>
                <a:gd name="connsiteX138" fmla="*/ 4134971 w 5177118"/>
                <a:gd name="connsiteY138" fmla="*/ 2265830 h 2602006"/>
                <a:gd name="connsiteX139" fmla="*/ 4114800 w 5177118"/>
                <a:gd name="connsiteY139" fmla="*/ 2279277 h 2602006"/>
                <a:gd name="connsiteX140" fmla="*/ 4094629 w 5177118"/>
                <a:gd name="connsiteY140" fmla="*/ 2286000 h 2602006"/>
                <a:gd name="connsiteX141" fmla="*/ 4034118 w 5177118"/>
                <a:gd name="connsiteY141" fmla="*/ 2279277 h 2602006"/>
                <a:gd name="connsiteX142" fmla="*/ 4013947 w 5177118"/>
                <a:gd name="connsiteY142" fmla="*/ 2292724 h 2602006"/>
                <a:gd name="connsiteX143" fmla="*/ 3993776 w 5177118"/>
                <a:gd name="connsiteY143" fmla="*/ 2312894 h 2602006"/>
                <a:gd name="connsiteX144" fmla="*/ 3953435 w 5177118"/>
                <a:gd name="connsiteY144" fmla="*/ 2339789 h 2602006"/>
                <a:gd name="connsiteX145" fmla="*/ 3913094 w 5177118"/>
                <a:gd name="connsiteY145" fmla="*/ 2366683 h 2602006"/>
                <a:gd name="connsiteX146" fmla="*/ 3892924 w 5177118"/>
                <a:gd name="connsiteY146" fmla="*/ 2380130 h 2602006"/>
                <a:gd name="connsiteX147" fmla="*/ 3879476 w 5177118"/>
                <a:gd name="connsiteY147" fmla="*/ 2393577 h 2602006"/>
                <a:gd name="connsiteX148" fmla="*/ 3872753 w 5177118"/>
                <a:gd name="connsiteY148" fmla="*/ 2413747 h 2602006"/>
                <a:gd name="connsiteX149" fmla="*/ 3818965 w 5177118"/>
                <a:gd name="connsiteY149" fmla="*/ 2447365 h 2602006"/>
                <a:gd name="connsiteX150" fmla="*/ 3798794 w 5177118"/>
                <a:gd name="connsiteY150" fmla="*/ 2440642 h 2602006"/>
                <a:gd name="connsiteX151" fmla="*/ 3785347 w 5177118"/>
                <a:gd name="connsiteY151" fmla="*/ 2427194 h 2602006"/>
                <a:gd name="connsiteX152" fmla="*/ 3745006 w 5177118"/>
                <a:gd name="connsiteY152" fmla="*/ 2400300 h 2602006"/>
                <a:gd name="connsiteX153" fmla="*/ 3704665 w 5177118"/>
                <a:gd name="connsiteY153" fmla="*/ 2373406 h 2602006"/>
                <a:gd name="connsiteX154" fmla="*/ 3684494 w 5177118"/>
                <a:gd name="connsiteY154" fmla="*/ 2359959 h 2602006"/>
                <a:gd name="connsiteX155" fmla="*/ 3644153 w 5177118"/>
                <a:gd name="connsiteY155" fmla="*/ 2326342 h 2602006"/>
                <a:gd name="connsiteX156" fmla="*/ 3630706 w 5177118"/>
                <a:gd name="connsiteY156" fmla="*/ 2312894 h 2602006"/>
                <a:gd name="connsiteX157" fmla="*/ 3610535 w 5177118"/>
                <a:gd name="connsiteY157" fmla="*/ 2306171 h 2602006"/>
                <a:gd name="connsiteX158" fmla="*/ 3590365 w 5177118"/>
                <a:gd name="connsiteY158" fmla="*/ 2292724 h 2602006"/>
                <a:gd name="connsiteX159" fmla="*/ 3563471 w 5177118"/>
                <a:gd name="connsiteY159" fmla="*/ 2272553 h 2602006"/>
                <a:gd name="connsiteX160" fmla="*/ 3543300 w 5177118"/>
                <a:gd name="connsiteY160" fmla="*/ 2265830 h 2602006"/>
                <a:gd name="connsiteX161" fmla="*/ 3502959 w 5177118"/>
                <a:gd name="connsiteY161" fmla="*/ 2238936 h 2602006"/>
                <a:gd name="connsiteX162" fmla="*/ 3476065 w 5177118"/>
                <a:gd name="connsiteY162" fmla="*/ 2218765 h 2602006"/>
                <a:gd name="connsiteX163" fmla="*/ 3429000 w 5177118"/>
                <a:gd name="connsiteY163" fmla="*/ 2205318 h 2602006"/>
                <a:gd name="connsiteX164" fmla="*/ 3408829 w 5177118"/>
                <a:gd name="connsiteY164" fmla="*/ 2191871 h 2602006"/>
                <a:gd name="connsiteX165" fmla="*/ 3361765 w 5177118"/>
                <a:gd name="connsiteY165" fmla="*/ 2212042 h 2602006"/>
                <a:gd name="connsiteX166" fmla="*/ 3341594 w 5177118"/>
                <a:gd name="connsiteY166" fmla="*/ 2225489 h 2602006"/>
                <a:gd name="connsiteX167" fmla="*/ 3328147 w 5177118"/>
                <a:gd name="connsiteY167" fmla="*/ 2245659 h 2602006"/>
                <a:gd name="connsiteX168" fmla="*/ 3307976 w 5177118"/>
                <a:gd name="connsiteY168" fmla="*/ 2265830 h 2602006"/>
                <a:gd name="connsiteX169" fmla="*/ 3314700 w 5177118"/>
                <a:gd name="connsiteY169" fmla="*/ 2339789 h 2602006"/>
                <a:gd name="connsiteX170" fmla="*/ 3341594 w 5177118"/>
                <a:gd name="connsiteY170" fmla="*/ 2427194 h 2602006"/>
                <a:gd name="connsiteX171" fmla="*/ 3355041 w 5177118"/>
                <a:gd name="connsiteY171" fmla="*/ 2440642 h 2602006"/>
                <a:gd name="connsiteX172" fmla="*/ 3375212 w 5177118"/>
                <a:gd name="connsiteY172" fmla="*/ 2487706 h 2602006"/>
                <a:gd name="connsiteX173" fmla="*/ 3395382 w 5177118"/>
                <a:gd name="connsiteY173" fmla="*/ 2554942 h 2602006"/>
                <a:gd name="connsiteX174" fmla="*/ 3388659 w 5177118"/>
                <a:gd name="connsiteY174" fmla="*/ 2595283 h 2602006"/>
                <a:gd name="connsiteX175" fmla="*/ 3368488 w 5177118"/>
                <a:gd name="connsiteY175" fmla="*/ 2602006 h 2602006"/>
                <a:gd name="connsiteX176" fmla="*/ 3307976 w 5177118"/>
                <a:gd name="connsiteY176" fmla="*/ 2595283 h 2602006"/>
                <a:gd name="connsiteX177" fmla="*/ 3227294 w 5177118"/>
                <a:gd name="connsiteY177" fmla="*/ 2541494 h 2602006"/>
                <a:gd name="connsiteX178" fmla="*/ 3173506 w 5177118"/>
                <a:gd name="connsiteY178" fmla="*/ 2487706 h 2602006"/>
                <a:gd name="connsiteX179" fmla="*/ 3133165 w 5177118"/>
                <a:gd name="connsiteY179" fmla="*/ 2460812 h 2602006"/>
                <a:gd name="connsiteX180" fmla="*/ 3112994 w 5177118"/>
                <a:gd name="connsiteY180" fmla="*/ 2440642 h 2602006"/>
                <a:gd name="connsiteX181" fmla="*/ 3039035 w 5177118"/>
                <a:gd name="connsiteY181" fmla="*/ 2413747 h 2602006"/>
                <a:gd name="connsiteX182" fmla="*/ 2985247 w 5177118"/>
                <a:gd name="connsiteY182" fmla="*/ 2393577 h 2602006"/>
                <a:gd name="connsiteX183" fmla="*/ 2958353 w 5177118"/>
                <a:gd name="connsiteY183" fmla="*/ 2380130 h 2602006"/>
                <a:gd name="connsiteX184" fmla="*/ 2844053 w 5177118"/>
                <a:gd name="connsiteY184" fmla="*/ 2359959 h 2602006"/>
                <a:gd name="connsiteX185" fmla="*/ 2823882 w 5177118"/>
                <a:gd name="connsiteY185" fmla="*/ 2353236 h 2602006"/>
                <a:gd name="connsiteX186" fmla="*/ 2743200 w 5177118"/>
                <a:gd name="connsiteY186" fmla="*/ 2339789 h 2602006"/>
                <a:gd name="connsiteX187" fmla="*/ 2675965 w 5177118"/>
                <a:gd name="connsiteY187" fmla="*/ 2319618 h 2602006"/>
                <a:gd name="connsiteX188" fmla="*/ 2615453 w 5177118"/>
                <a:gd name="connsiteY188" fmla="*/ 2306171 h 2602006"/>
                <a:gd name="connsiteX189" fmla="*/ 2420471 w 5177118"/>
                <a:gd name="connsiteY189" fmla="*/ 2292724 h 2602006"/>
                <a:gd name="connsiteX190" fmla="*/ 2386853 w 5177118"/>
                <a:gd name="connsiteY190" fmla="*/ 2286000 h 2602006"/>
                <a:gd name="connsiteX191" fmla="*/ 2286000 w 5177118"/>
                <a:gd name="connsiteY191" fmla="*/ 2299447 h 2602006"/>
                <a:gd name="connsiteX192" fmla="*/ 2259106 w 5177118"/>
                <a:gd name="connsiteY192" fmla="*/ 2306171 h 2602006"/>
                <a:gd name="connsiteX193" fmla="*/ 2185147 w 5177118"/>
                <a:gd name="connsiteY193" fmla="*/ 2299447 h 2602006"/>
                <a:gd name="connsiteX194" fmla="*/ 2070847 w 5177118"/>
                <a:gd name="connsiteY194" fmla="*/ 2286000 h 2602006"/>
                <a:gd name="connsiteX195" fmla="*/ 1707776 w 5177118"/>
                <a:gd name="connsiteY195" fmla="*/ 2272553 h 2602006"/>
                <a:gd name="connsiteX196" fmla="*/ 1674159 w 5177118"/>
                <a:gd name="connsiteY196" fmla="*/ 2259106 h 2602006"/>
                <a:gd name="connsiteX197" fmla="*/ 1633818 w 5177118"/>
                <a:gd name="connsiteY197" fmla="*/ 2252383 h 2602006"/>
                <a:gd name="connsiteX198" fmla="*/ 1600200 w 5177118"/>
                <a:gd name="connsiteY198" fmla="*/ 2245659 h 2602006"/>
                <a:gd name="connsiteX199" fmla="*/ 1465729 w 5177118"/>
                <a:gd name="connsiteY199" fmla="*/ 2225489 h 2602006"/>
                <a:gd name="connsiteX200" fmla="*/ 1371600 w 5177118"/>
                <a:gd name="connsiteY200" fmla="*/ 2205318 h 2602006"/>
                <a:gd name="connsiteX201" fmla="*/ 1297641 w 5177118"/>
                <a:gd name="connsiteY201" fmla="*/ 2191871 h 2602006"/>
                <a:gd name="connsiteX202" fmla="*/ 1163171 w 5177118"/>
                <a:gd name="connsiteY202" fmla="*/ 2178424 h 2602006"/>
                <a:gd name="connsiteX203" fmla="*/ 1116106 w 5177118"/>
                <a:gd name="connsiteY203" fmla="*/ 2171700 h 2602006"/>
                <a:gd name="connsiteX204" fmla="*/ 1062318 w 5177118"/>
                <a:gd name="connsiteY204" fmla="*/ 2158253 h 2602006"/>
                <a:gd name="connsiteX205" fmla="*/ 1001806 w 5177118"/>
                <a:gd name="connsiteY205" fmla="*/ 2164977 h 2602006"/>
                <a:gd name="connsiteX206" fmla="*/ 988359 w 5177118"/>
                <a:gd name="connsiteY206" fmla="*/ 2185147 h 2602006"/>
                <a:gd name="connsiteX207" fmla="*/ 974912 w 5177118"/>
                <a:gd name="connsiteY207" fmla="*/ 2225489 h 2602006"/>
                <a:gd name="connsiteX208" fmla="*/ 995082 w 5177118"/>
                <a:gd name="connsiteY208" fmla="*/ 2238936 h 2602006"/>
                <a:gd name="connsiteX209" fmla="*/ 968188 w 5177118"/>
                <a:gd name="connsiteY209" fmla="*/ 2252383 h 2602006"/>
                <a:gd name="connsiteX210" fmla="*/ 927847 w 5177118"/>
                <a:gd name="connsiteY210" fmla="*/ 2265830 h 2602006"/>
                <a:gd name="connsiteX211" fmla="*/ 847165 w 5177118"/>
                <a:gd name="connsiteY211" fmla="*/ 2259106 h 2602006"/>
                <a:gd name="connsiteX212" fmla="*/ 766482 w 5177118"/>
                <a:gd name="connsiteY212" fmla="*/ 2245659 h 2602006"/>
                <a:gd name="connsiteX213" fmla="*/ 510988 w 5177118"/>
                <a:gd name="connsiteY213" fmla="*/ 2245659 h 2602006"/>
                <a:gd name="connsiteX214" fmla="*/ 504265 w 5177118"/>
                <a:gd name="connsiteY214" fmla="*/ 2225489 h 2602006"/>
                <a:gd name="connsiteX215" fmla="*/ 510988 w 5177118"/>
                <a:gd name="connsiteY215" fmla="*/ 2191871 h 2602006"/>
                <a:gd name="connsiteX216" fmla="*/ 537882 w 5177118"/>
                <a:gd name="connsiteY216" fmla="*/ 2151530 h 2602006"/>
                <a:gd name="connsiteX217" fmla="*/ 544606 w 5177118"/>
                <a:gd name="connsiteY217" fmla="*/ 2131359 h 2602006"/>
                <a:gd name="connsiteX218" fmla="*/ 537882 w 5177118"/>
                <a:gd name="connsiteY218" fmla="*/ 2111189 h 2602006"/>
                <a:gd name="connsiteX219" fmla="*/ 490818 w 5177118"/>
                <a:gd name="connsiteY219" fmla="*/ 2091018 h 2602006"/>
                <a:gd name="connsiteX220" fmla="*/ 470647 w 5177118"/>
                <a:gd name="connsiteY220" fmla="*/ 2084294 h 2602006"/>
                <a:gd name="connsiteX221" fmla="*/ 450476 w 5177118"/>
                <a:gd name="connsiteY221" fmla="*/ 2070847 h 2602006"/>
                <a:gd name="connsiteX222" fmla="*/ 389965 w 5177118"/>
                <a:gd name="connsiteY222" fmla="*/ 2064124 h 2602006"/>
                <a:gd name="connsiteX223" fmla="*/ 329453 w 5177118"/>
                <a:gd name="connsiteY223" fmla="*/ 2043953 h 2602006"/>
                <a:gd name="connsiteX224" fmla="*/ 309282 w 5177118"/>
                <a:gd name="connsiteY224" fmla="*/ 2037230 h 2602006"/>
                <a:gd name="connsiteX225" fmla="*/ 268941 w 5177118"/>
                <a:gd name="connsiteY225" fmla="*/ 2010336 h 2602006"/>
                <a:gd name="connsiteX226" fmla="*/ 248771 w 5177118"/>
                <a:gd name="connsiteY226" fmla="*/ 1996889 h 2602006"/>
                <a:gd name="connsiteX227" fmla="*/ 228600 w 5177118"/>
                <a:gd name="connsiteY227" fmla="*/ 1990165 h 2602006"/>
                <a:gd name="connsiteX228" fmla="*/ 188259 w 5177118"/>
                <a:gd name="connsiteY228" fmla="*/ 1969994 h 2602006"/>
                <a:gd name="connsiteX229" fmla="*/ 174812 w 5177118"/>
                <a:gd name="connsiteY229" fmla="*/ 1949824 h 2602006"/>
                <a:gd name="connsiteX230" fmla="*/ 154641 w 5177118"/>
                <a:gd name="connsiteY230" fmla="*/ 1943100 h 2602006"/>
                <a:gd name="connsiteX231" fmla="*/ 134471 w 5177118"/>
                <a:gd name="connsiteY231" fmla="*/ 1929653 h 2602006"/>
                <a:gd name="connsiteX232" fmla="*/ 107576 w 5177118"/>
                <a:gd name="connsiteY232" fmla="*/ 1889312 h 2602006"/>
                <a:gd name="connsiteX233" fmla="*/ 94129 w 5177118"/>
                <a:gd name="connsiteY233" fmla="*/ 1869142 h 2602006"/>
                <a:gd name="connsiteX234" fmla="*/ 87406 w 5177118"/>
                <a:gd name="connsiteY234" fmla="*/ 1848971 h 2602006"/>
                <a:gd name="connsiteX235" fmla="*/ 67235 w 5177118"/>
                <a:gd name="connsiteY235" fmla="*/ 1828800 h 2602006"/>
                <a:gd name="connsiteX236" fmla="*/ 73959 w 5177118"/>
                <a:gd name="connsiteY236" fmla="*/ 1768289 h 2602006"/>
                <a:gd name="connsiteX237" fmla="*/ 80682 w 5177118"/>
                <a:gd name="connsiteY237" fmla="*/ 1741394 h 2602006"/>
                <a:gd name="connsiteX238" fmla="*/ 100853 w 5177118"/>
                <a:gd name="connsiteY238" fmla="*/ 1721224 h 2602006"/>
                <a:gd name="connsiteX239" fmla="*/ 141194 w 5177118"/>
                <a:gd name="connsiteY239" fmla="*/ 1694330 h 2602006"/>
                <a:gd name="connsiteX240" fmla="*/ 181535 w 5177118"/>
                <a:gd name="connsiteY240" fmla="*/ 1680883 h 2602006"/>
                <a:gd name="connsiteX241" fmla="*/ 208429 w 5177118"/>
                <a:gd name="connsiteY241" fmla="*/ 1674159 h 2602006"/>
                <a:gd name="connsiteX242" fmla="*/ 248771 w 5177118"/>
                <a:gd name="connsiteY242" fmla="*/ 1660712 h 2602006"/>
                <a:gd name="connsiteX243" fmla="*/ 316006 w 5177118"/>
                <a:gd name="connsiteY243" fmla="*/ 1653989 h 2602006"/>
                <a:gd name="connsiteX244" fmla="*/ 336176 w 5177118"/>
                <a:gd name="connsiteY244" fmla="*/ 1640542 h 2602006"/>
                <a:gd name="connsiteX245" fmla="*/ 349624 w 5177118"/>
                <a:gd name="connsiteY245" fmla="*/ 1627094 h 2602006"/>
                <a:gd name="connsiteX246" fmla="*/ 369794 w 5177118"/>
                <a:gd name="connsiteY246" fmla="*/ 1620371 h 2602006"/>
                <a:gd name="connsiteX247" fmla="*/ 416859 w 5177118"/>
                <a:gd name="connsiteY247" fmla="*/ 1593477 h 2602006"/>
                <a:gd name="connsiteX248" fmla="*/ 437029 w 5177118"/>
                <a:gd name="connsiteY248" fmla="*/ 1580030 h 2602006"/>
                <a:gd name="connsiteX249" fmla="*/ 450476 w 5177118"/>
                <a:gd name="connsiteY249" fmla="*/ 1559859 h 2602006"/>
                <a:gd name="connsiteX250" fmla="*/ 463924 w 5177118"/>
                <a:gd name="connsiteY250" fmla="*/ 1512794 h 2602006"/>
                <a:gd name="connsiteX251" fmla="*/ 470647 w 5177118"/>
                <a:gd name="connsiteY251" fmla="*/ 1492624 h 2602006"/>
                <a:gd name="connsiteX252" fmla="*/ 463924 w 5177118"/>
                <a:gd name="connsiteY252" fmla="*/ 1438836 h 2602006"/>
                <a:gd name="connsiteX253" fmla="*/ 450476 w 5177118"/>
                <a:gd name="connsiteY253" fmla="*/ 1398494 h 2602006"/>
                <a:gd name="connsiteX254" fmla="*/ 463924 w 5177118"/>
                <a:gd name="connsiteY254" fmla="*/ 1270747 h 2602006"/>
                <a:gd name="connsiteX255" fmla="*/ 477371 w 5177118"/>
                <a:gd name="connsiteY255" fmla="*/ 1230406 h 2602006"/>
                <a:gd name="connsiteX256" fmla="*/ 497541 w 5177118"/>
                <a:gd name="connsiteY256" fmla="*/ 1210236 h 2602006"/>
                <a:gd name="connsiteX257" fmla="*/ 510988 w 5177118"/>
                <a:gd name="connsiteY257" fmla="*/ 1190065 h 2602006"/>
                <a:gd name="connsiteX258" fmla="*/ 537882 w 5177118"/>
                <a:gd name="connsiteY258" fmla="*/ 1169894 h 2602006"/>
                <a:gd name="connsiteX259" fmla="*/ 578224 w 5177118"/>
                <a:gd name="connsiteY259" fmla="*/ 1143000 h 2602006"/>
                <a:gd name="connsiteX260" fmla="*/ 732865 w 5177118"/>
                <a:gd name="connsiteY260" fmla="*/ 1136277 h 2602006"/>
                <a:gd name="connsiteX261" fmla="*/ 766482 w 5177118"/>
                <a:gd name="connsiteY261" fmla="*/ 1109383 h 2602006"/>
                <a:gd name="connsiteX262" fmla="*/ 779929 w 5177118"/>
                <a:gd name="connsiteY262" fmla="*/ 1069042 h 2602006"/>
                <a:gd name="connsiteX263" fmla="*/ 826994 w 5177118"/>
                <a:gd name="connsiteY263" fmla="*/ 1062318 h 2602006"/>
                <a:gd name="connsiteX264" fmla="*/ 813547 w 5177118"/>
                <a:gd name="connsiteY264" fmla="*/ 1042147 h 2602006"/>
                <a:gd name="connsiteX265" fmla="*/ 800100 w 5177118"/>
                <a:gd name="connsiteY265" fmla="*/ 995083 h 2602006"/>
                <a:gd name="connsiteX266" fmla="*/ 786653 w 5177118"/>
                <a:gd name="connsiteY266" fmla="*/ 954742 h 2602006"/>
                <a:gd name="connsiteX267" fmla="*/ 719418 w 5177118"/>
                <a:gd name="connsiteY267" fmla="*/ 927847 h 2602006"/>
                <a:gd name="connsiteX268" fmla="*/ 672353 w 5177118"/>
                <a:gd name="connsiteY268" fmla="*/ 914400 h 2602006"/>
                <a:gd name="connsiteX269" fmla="*/ 605118 w 5177118"/>
                <a:gd name="connsiteY269" fmla="*/ 880783 h 2602006"/>
                <a:gd name="connsiteX270" fmla="*/ 584947 w 5177118"/>
                <a:gd name="connsiteY270" fmla="*/ 867336 h 2602006"/>
                <a:gd name="connsiteX271" fmla="*/ 531159 w 5177118"/>
                <a:gd name="connsiteY271" fmla="*/ 853889 h 2602006"/>
                <a:gd name="connsiteX272" fmla="*/ 510988 w 5177118"/>
                <a:gd name="connsiteY272" fmla="*/ 847165 h 2602006"/>
                <a:gd name="connsiteX273" fmla="*/ 463924 w 5177118"/>
                <a:gd name="connsiteY273" fmla="*/ 840442 h 2602006"/>
                <a:gd name="connsiteX274" fmla="*/ 430306 w 5177118"/>
                <a:gd name="connsiteY274" fmla="*/ 833718 h 2602006"/>
                <a:gd name="connsiteX275" fmla="*/ 389965 w 5177118"/>
                <a:gd name="connsiteY275" fmla="*/ 826994 h 2602006"/>
                <a:gd name="connsiteX276" fmla="*/ 369794 w 5177118"/>
                <a:gd name="connsiteY276" fmla="*/ 820271 h 2602006"/>
                <a:gd name="connsiteX277" fmla="*/ 342900 w 5177118"/>
                <a:gd name="connsiteY277" fmla="*/ 813547 h 2602006"/>
                <a:gd name="connsiteX278" fmla="*/ 302559 w 5177118"/>
                <a:gd name="connsiteY278" fmla="*/ 800100 h 2602006"/>
                <a:gd name="connsiteX279" fmla="*/ 255494 w 5177118"/>
                <a:gd name="connsiteY279" fmla="*/ 793377 h 2602006"/>
                <a:gd name="connsiteX280" fmla="*/ 235324 w 5177118"/>
                <a:gd name="connsiteY280" fmla="*/ 786653 h 2602006"/>
                <a:gd name="connsiteX281" fmla="*/ 208429 w 5177118"/>
                <a:gd name="connsiteY281" fmla="*/ 779930 h 2602006"/>
                <a:gd name="connsiteX282" fmla="*/ 188259 w 5177118"/>
                <a:gd name="connsiteY282" fmla="*/ 766483 h 2602006"/>
                <a:gd name="connsiteX283" fmla="*/ 168088 w 5177118"/>
                <a:gd name="connsiteY283" fmla="*/ 759759 h 2602006"/>
                <a:gd name="connsiteX284" fmla="*/ 107576 w 5177118"/>
                <a:gd name="connsiteY284" fmla="*/ 726142 h 2602006"/>
                <a:gd name="connsiteX285" fmla="*/ 94129 w 5177118"/>
                <a:gd name="connsiteY285" fmla="*/ 712694 h 2602006"/>
                <a:gd name="connsiteX286" fmla="*/ 73959 w 5177118"/>
                <a:gd name="connsiteY286" fmla="*/ 699247 h 2602006"/>
                <a:gd name="connsiteX287" fmla="*/ 60512 w 5177118"/>
                <a:gd name="connsiteY287" fmla="*/ 679077 h 2602006"/>
                <a:gd name="connsiteX288" fmla="*/ 40341 w 5177118"/>
                <a:gd name="connsiteY288" fmla="*/ 658906 h 2602006"/>
                <a:gd name="connsiteX289" fmla="*/ 6724 w 5177118"/>
                <a:gd name="connsiteY289" fmla="*/ 618565 h 2602006"/>
                <a:gd name="connsiteX290" fmla="*/ 0 w 5177118"/>
                <a:gd name="connsiteY290" fmla="*/ 598394 h 2602006"/>
                <a:gd name="connsiteX291" fmla="*/ 20171 w 5177118"/>
                <a:gd name="connsiteY291" fmla="*/ 531159 h 2602006"/>
                <a:gd name="connsiteX292" fmla="*/ 40341 w 5177118"/>
                <a:gd name="connsiteY292" fmla="*/ 517712 h 2602006"/>
                <a:gd name="connsiteX293" fmla="*/ 67235 w 5177118"/>
                <a:gd name="connsiteY293" fmla="*/ 510989 h 2602006"/>
                <a:gd name="connsiteX294" fmla="*/ 107576 w 5177118"/>
                <a:gd name="connsiteY294" fmla="*/ 477371 h 2602006"/>
                <a:gd name="connsiteX295" fmla="*/ 147918 w 5177118"/>
                <a:gd name="connsiteY295" fmla="*/ 463924 h 2602006"/>
                <a:gd name="connsiteX296" fmla="*/ 174812 w 5177118"/>
                <a:gd name="connsiteY296" fmla="*/ 450477 h 2602006"/>
                <a:gd name="connsiteX297" fmla="*/ 228600 w 5177118"/>
                <a:gd name="connsiteY297" fmla="*/ 443753 h 2602006"/>
                <a:gd name="connsiteX298" fmla="*/ 309282 w 5177118"/>
                <a:gd name="connsiteY298" fmla="*/ 450477 h 2602006"/>
                <a:gd name="connsiteX299" fmla="*/ 349624 w 5177118"/>
                <a:gd name="connsiteY299" fmla="*/ 470647 h 2602006"/>
                <a:gd name="connsiteX300" fmla="*/ 443753 w 5177118"/>
                <a:gd name="connsiteY300" fmla="*/ 497542 h 2602006"/>
                <a:gd name="connsiteX301" fmla="*/ 510988 w 5177118"/>
                <a:gd name="connsiteY301" fmla="*/ 517712 h 2602006"/>
                <a:gd name="connsiteX302" fmla="*/ 531159 w 5177118"/>
                <a:gd name="connsiteY302" fmla="*/ 524436 h 2602006"/>
                <a:gd name="connsiteX303" fmla="*/ 632012 w 5177118"/>
                <a:gd name="connsiteY303" fmla="*/ 517712 h 2602006"/>
                <a:gd name="connsiteX304" fmla="*/ 685800 w 5177118"/>
                <a:gd name="connsiteY304" fmla="*/ 504265 h 2602006"/>
                <a:gd name="connsiteX305" fmla="*/ 746312 w 5177118"/>
                <a:gd name="connsiteY305" fmla="*/ 490818 h 2602006"/>
                <a:gd name="connsiteX306" fmla="*/ 766482 w 5177118"/>
                <a:gd name="connsiteY306" fmla="*/ 484094 h 2602006"/>
                <a:gd name="connsiteX307" fmla="*/ 860612 w 5177118"/>
                <a:gd name="connsiteY307" fmla="*/ 463924 h 2602006"/>
                <a:gd name="connsiteX308" fmla="*/ 900953 w 5177118"/>
                <a:gd name="connsiteY308" fmla="*/ 450477 h 2602006"/>
                <a:gd name="connsiteX309" fmla="*/ 927847 w 5177118"/>
                <a:gd name="connsiteY309" fmla="*/ 437030 h 2602006"/>
                <a:gd name="connsiteX310" fmla="*/ 968188 w 5177118"/>
                <a:gd name="connsiteY310" fmla="*/ 410136 h 2602006"/>
                <a:gd name="connsiteX311" fmla="*/ 988359 w 5177118"/>
                <a:gd name="connsiteY311" fmla="*/ 396689 h 2602006"/>
                <a:gd name="connsiteX312" fmla="*/ 1008529 w 5177118"/>
                <a:gd name="connsiteY312" fmla="*/ 389965 h 2602006"/>
                <a:gd name="connsiteX313" fmla="*/ 1021976 w 5177118"/>
                <a:gd name="connsiteY313" fmla="*/ 369794 h 2602006"/>
                <a:gd name="connsiteX314" fmla="*/ 1035424 w 5177118"/>
                <a:gd name="connsiteY314" fmla="*/ 356347 h 2602006"/>
                <a:gd name="connsiteX315" fmla="*/ 1042147 w 5177118"/>
                <a:gd name="connsiteY315" fmla="*/ 329453 h 2602006"/>
                <a:gd name="connsiteX316" fmla="*/ 1062318 w 5177118"/>
                <a:gd name="connsiteY316" fmla="*/ 282389 h 2602006"/>
                <a:gd name="connsiteX317" fmla="*/ 1082488 w 5177118"/>
                <a:gd name="connsiteY317" fmla="*/ 235324 h 2602006"/>
                <a:gd name="connsiteX318" fmla="*/ 1095935 w 5177118"/>
                <a:gd name="connsiteY318" fmla="*/ 181536 h 2602006"/>
                <a:gd name="connsiteX319" fmla="*/ 1102659 w 5177118"/>
                <a:gd name="connsiteY319" fmla="*/ 100853 h 2602006"/>
                <a:gd name="connsiteX320" fmla="*/ 1109382 w 5177118"/>
                <a:gd name="connsiteY320" fmla="*/ 73959 h 2602006"/>
                <a:gd name="connsiteX321" fmla="*/ 1116106 w 5177118"/>
                <a:gd name="connsiteY321" fmla="*/ 53789 h 2602006"/>
                <a:gd name="connsiteX322" fmla="*/ 1156447 w 5177118"/>
                <a:gd name="connsiteY322" fmla="*/ 40342 h 2602006"/>
                <a:gd name="connsiteX323" fmla="*/ 1243853 w 5177118"/>
                <a:gd name="connsiteY323" fmla="*/ 26894 h 2602006"/>
                <a:gd name="connsiteX324" fmla="*/ 1331259 w 5177118"/>
                <a:gd name="connsiteY324" fmla="*/ 33618 h 2602006"/>
                <a:gd name="connsiteX325" fmla="*/ 1385047 w 5177118"/>
                <a:gd name="connsiteY325" fmla="*/ 47065 h 2602006"/>
                <a:gd name="connsiteX326" fmla="*/ 1411941 w 5177118"/>
                <a:gd name="connsiteY326" fmla="*/ 53789 h 2602006"/>
                <a:gd name="connsiteX327" fmla="*/ 1432112 w 5177118"/>
                <a:gd name="connsiteY327" fmla="*/ 67236 h 2602006"/>
                <a:gd name="connsiteX328" fmla="*/ 1479176 w 5177118"/>
                <a:gd name="connsiteY328" fmla="*/ 80683 h 2602006"/>
                <a:gd name="connsiteX329" fmla="*/ 1532965 w 5177118"/>
                <a:gd name="connsiteY329" fmla="*/ 100853 h 2602006"/>
                <a:gd name="connsiteX330" fmla="*/ 1553135 w 5177118"/>
                <a:gd name="connsiteY330" fmla="*/ 107577 h 2602006"/>
                <a:gd name="connsiteX331" fmla="*/ 1606924 w 5177118"/>
                <a:gd name="connsiteY331" fmla="*/ 114300 h 2602006"/>
                <a:gd name="connsiteX332" fmla="*/ 1734671 w 5177118"/>
                <a:gd name="connsiteY332" fmla="*/ 107577 h 2602006"/>
                <a:gd name="connsiteX333" fmla="*/ 1754841 w 5177118"/>
                <a:gd name="connsiteY333" fmla="*/ 100853 h 2602006"/>
                <a:gd name="connsiteX334" fmla="*/ 1815353 w 5177118"/>
                <a:gd name="connsiteY334" fmla="*/ 87406 h 2602006"/>
                <a:gd name="connsiteX335" fmla="*/ 1943100 w 5177118"/>
                <a:gd name="connsiteY335" fmla="*/ 67236 h 2602006"/>
                <a:gd name="connsiteX336" fmla="*/ 2003612 w 5177118"/>
                <a:gd name="connsiteY336" fmla="*/ 47065 h 2602006"/>
                <a:gd name="connsiteX337" fmla="*/ 2057400 w 5177118"/>
                <a:gd name="connsiteY337" fmla="*/ 33618 h 2602006"/>
                <a:gd name="connsiteX338" fmla="*/ 2077571 w 5177118"/>
                <a:gd name="connsiteY338" fmla="*/ 26894 h 2602006"/>
                <a:gd name="connsiteX339" fmla="*/ 2104465 w 5177118"/>
                <a:gd name="connsiteY339" fmla="*/ 20171 h 2602006"/>
                <a:gd name="connsiteX340" fmla="*/ 2151529 w 5177118"/>
                <a:gd name="connsiteY340" fmla="*/ 6724 h 2602006"/>
                <a:gd name="connsiteX341" fmla="*/ 2198594 w 5177118"/>
                <a:gd name="connsiteY341" fmla="*/ 0 h 2602006"/>
                <a:gd name="connsiteX342" fmla="*/ 2319618 w 5177118"/>
                <a:gd name="connsiteY342" fmla="*/ 6724 h 2602006"/>
                <a:gd name="connsiteX343" fmla="*/ 2413747 w 5177118"/>
                <a:gd name="connsiteY343" fmla="*/ 26894 h 2602006"/>
                <a:gd name="connsiteX344" fmla="*/ 2447365 w 5177118"/>
                <a:gd name="connsiteY344" fmla="*/ 33618 h 2602006"/>
                <a:gd name="connsiteX345" fmla="*/ 2487706 w 5177118"/>
                <a:gd name="connsiteY345" fmla="*/ 47065 h 2602006"/>
                <a:gd name="connsiteX346" fmla="*/ 2507876 w 5177118"/>
                <a:gd name="connsiteY346" fmla="*/ 53789 h 2602006"/>
                <a:gd name="connsiteX347" fmla="*/ 2568388 w 5177118"/>
                <a:gd name="connsiteY347" fmla="*/ 73959 h 2602006"/>
                <a:gd name="connsiteX348" fmla="*/ 2689412 w 5177118"/>
                <a:gd name="connsiteY348" fmla="*/ 80683 h 2602006"/>
                <a:gd name="connsiteX349" fmla="*/ 2810435 w 5177118"/>
                <a:gd name="connsiteY349" fmla="*/ 94130 h 2602006"/>
                <a:gd name="connsiteX350" fmla="*/ 2864224 w 5177118"/>
                <a:gd name="connsiteY350" fmla="*/ 100853 h 2602006"/>
                <a:gd name="connsiteX351" fmla="*/ 3092824 w 5177118"/>
                <a:gd name="connsiteY351" fmla="*/ 107577 h 2602006"/>
                <a:gd name="connsiteX352" fmla="*/ 3112994 w 5177118"/>
                <a:gd name="connsiteY352" fmla="*/ 114300 h 2602006"/>
                <a:gd name="connsiteX353" fmla="*/ 3200400 w 5177118"/>
                <a:gd name="connsiteY353" fmla="*/ 127747 h 2602006"/>
                <a:gd name="connsiteX354" fmla="*/ 3254188 w 5177118"/>
                <a:gd name="connsiteY354" fmla="*/ 134471 h 2602006"/>
                <a:gd name="connsiteX355" fmla="*/ 3321424 w 5177118"/>
                <a:gd name="connsiteY355" fmla="*/ 147918 h 2602006"/>
                <a:gd name="connsiteX356" fmla="*/ 3395382 w 5177118"/>
                <a:gd name="connsiteY356" fmla="*/ 154642 h 2602006"/>
                <a:gd name="connsiteX357" fmla="*/ 3529853 w 5177118"/>
                <a:gd name="connsiteY357" fmla="*/ 181536 h 2602006"/>
                <a:gd name="connsiteX358" fmla="*/ 3570194 w 5177118"/>
                <a:gd name="connsiteY358" fmla="*/ 194983 h 2602006"/>
                <a:gd name="connsiteX359" fmla="*/ 3590365 w 5177118"/>
                <a:gd name="connsiteY359" fmla="*/ 208430 h 2602006"/>
                <a:gd name="connsiteX360" fmla="*/ 3617259 w 5177118"/>
                <a:gd name="connsiteY360" fmla="*/ 215153 h 2602006"/>
                <a:gd name="connsiteX361" fmla="*/ 3671047 w 5177118"/>
                <a:gd name="connsiteY361" fmla="*/ 228600 h 2602006"/>
                <a:gd name="connsiteX362" fmla="*/ 3664324 w 5177118"/>
                <a:gd name="connsiteY362" fmla="*/ 262218 h 2602006"/>
                <a:gd name="connsiteX363" fmla="*/ 3644153 w 5177118"/>
                <a:gd name="connsiteY363" fmla="*/ 268942 h 2602006"/>
                <a:gd name="connsiteX364" fmla="*/ 3563471 w 5177118"/>
                <a:gd name="connsiteY364" fmla="*/ 275665 h 2602006"/>
                <a:gd name="connsiteX365" fmla="*/ 3563471 w 5177118"/>
                <a:gd name="connsiteY365" fmla="*/ 336177 h 2602006"/>
                <a:gd name="connsiteX366" fmla="*/ 3509682 w 5177118"/>
                <a:gd name="connsiteY366" fmla="*/ 363071 h 2602006"/>
                <a:gd name="connsiteX367" fmla="*/ 3455894 w 5177118"/>
                <a:gd name="connsiteY367" fmla="*/ 376518 h 2602006"/>
                <a:gd name="connsiteX368" fmla="*/ 3395382 w 5177118"/>
                <a:gd name="connsiteY368" fmla="*/ 383242 h 2602006"/>
                <a:gd name="connsiteX369" fmla="*/ 3355041 w 5177118"/>
                <a:gd name="connsiteY369" fmla="*/ 389965 h 2602006"/>
                <a:gd name="connsiteX370" fmla="*/ 3207124 w 5177118"/>
                <a:gd name="connsiteY370" fmla="*/ 396689 h 2602006"/>
                <a:gd name="connsiteX371" fmla="*/ 3153335 w 5177118"/>
                <a:gd name="connsiteY371" fmla="*/ 410136 h 2602006"/>
                <a:gd name="connsiteX372" fmla="*/ 3119718 w 5177118"/>
                <a:gd name="connsiteY372" fmla="*/ 416859 h 2602006"/>
                <a:gd name="connsiteX373" fmla="*/ 3079376 w 5177118"/>
                <a:gd name="connsiteY373" fmla="*/ 430306 h 2602006"/>
                <a:gd name="connsiteX374" fmla="*/ 3059206 w 5177118"/>
                <a:gd name="connsiteY374" fmla="*/ 437030 h 2602006"/>
                <a:gd name="connsiteX375" fmla="*/ 3065929 w 5177118"/>
                <a:gd name="connsiteY375" fmla="*/ 463924 h 2602006"/>
                <a:gd name="connsiteX376" fmla="*/ 3106271 w 5177118"/>
                <a:gd name="connsiteY376" fmla="*/ 463924 h 260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</a:cxnLst>
              <a:rect l="l" t="t" r="r" b="b"/>
              <a:pathLst>
                <a:path w="5177118" h="2602006">
                  <a:moveTo>
                    <a:pt x="3106271" y="463924"/>
                  </a:moveTo>
                  <a:cubicBezTo>
                    <a:pt x="3109633" y="469527"/>
                    <a:pt x="3091945" y="485853"/>
                    <a:pt x="3086100" y="497542"/>
                  </a:cubicBezTo>
                  <a:cubicBezTo>
                    <a:pt x="3072952" y="523837"/>
                    <a:pt x="3078609" y="548262"/>
                    <a:pt x="3086100" y="578224"/>
                  </a:cubicBezTo>
                  <a:cubicBezTo>
                    <a:pt x="3088060" y="586063"/>
                    <a:pt x="3093833" y="592680"/>
                    <a:pt x="3099547" y="598394"/>
                  </a:cubicBezTo>
                  <a:cubicBezTo>
                    <a:pt x="3117740" y="616587"/>
                    <a:pt x="3143660" y="618352"/>
                    <a:pt x="3166782" y="625289"/>
                  </a:cubicBezTo>
                  <a:cubicBezTo>
                    <a:pt x="3180359" y="629362"/>
                    <a:pt x="3193677" y="634254"/>
                    <a:pt x="3207124" y="638736"/>
                  </a:cubicBezTo>
                  <a:lnTo>
                    <a:pt x="3227294" y="645459"/>
                  </a:lnTo>
                  <a:cubicBezTo>
                    <a:pt x="3249706" y="643218"/>
                    <a:pt x="3272391" y="642887"/>
                    <a:pt x="3294529" y="638736"/>
                  </a:cubicBezTo>
                  <a:cubicBezTo>
                    <a:pt x="3308461" y="636124"/>
                    <a:pt x="3321424" y="629772"/>
                    <a:pt x="3334871" y="625289"/>
                  </a:cubicBezTo>
                  <a:lnTo>
                    <a:pt x="3355041" y="618565"/>
                  </a:lnTo>
                  <a:cubicBezTo>
                    <a:pt x="3361765" y="620806"/>
                    <a:pt x="3373944" y="618316"/>
                    <a:pt x="3375212" y="625289"/>
                  </a:cubicBezTo>
                  <a:cubicBezTo>
                    <a:pt x="3381329" y="658934"/>
                    <a:pt x="3371348" y="683944"/>
                    <a:pt x="3361765" y="712694"/>
                  </a:cubicBezTo>
                  <a:cubicBezTo>
                    <a:pt x="3364006" y="744071"/>
                    <a:pt x="3363822" y="775715"/>
                    <a:pt x="3368488" y="806824"/>
                  </a:cubicBezTo>
                  <a:cubicBezTo>
                    <a:pt x="3370591" y="820842"/>
                    <a:pt x="3370141" y="839303"/>
                    <a:pt x="3381935" y="847165"/>
                  </a:cubicBezTo>
                  <a:cubicBezTo>
                    <a:pt x="3388659" y="851647"/>
                    <a:pt x="3395898" y="855439"/>
                    <a:pt x="3402106" y="860612"/>
                  </a:cubicBezTo>
                  <a:cubicBezTo>
                    <a:pt x="3409411" y="866699"/>
                    <a:pt x="3413964" y="876165"/>
                    <a:pt x="3422276" y="880783"/>
                  </a:cubicBezTo>
                  <a:cubicBezTo>
                    <a:pt x="3434667" y="887667"/>
                    <a:pt x="3462618" y="894230"/>
                    <a:pt x="3462618" y="894230"/>
                  </a:cubicBezTo>
                  <a:cubicBezTo>
                    <a:pt x="3471583" y="891989"/>
                    <a:pt x="3482413" y="893422"/>
                    <a:pt x="3489512" y="887506"/>
                  </a:cubicBezTo>
                  <a:cubicBezTo>
                    <a:pt x="3497212" y="881090"/>
                    <a:pt x="3499440" y="869997"/>
                    <a:pt x="3502959" y="860612"/>
                  </a:cubicBezTo>
                  <a:cubicBezTo>
                    <a:pt x="3508975" y="844568"/>
                    <a:pt x="3514083" y="807314"/>
                    <a:pt x="3516406" y="793377"/>
                  </a:cubicBezTo>
                  <a:cubicBezTo>
                    <a:pt x="3517909" y="775340"/>
                    <a:pt x="3516119" y="719991"/>
                    <a:pt x="3529853" y="692524"/>
                  </a:cubicBezTo>
                  <a:cubicBezTo>
                    <a:pt x="3533467" y="685296"/>
                    <a:pt x="3539686" y="679581"/>
                    <a:pt x="3543300" y="672353"/>
                  </a:cubicBezTo>
                  <a:cubicBezTo>
                    <a:pt x="3559538" y="639878"/>
                    <a:pt x="3536194" y="661403"/>
                    <a:pt x="3570194" y="638736"/>
                  </a:cubicBezTo>
                  <a:cubicBezTo>
                    <a:pt x="3574676" y="632012"/>
                    <a:pt x="3577331" y="623613"/>
                    <a:pt x="3583641" y="618565"/>
                  </a:cubicBezTo>
                  <a:cubicBezTo>
                    <a:pt x="3589175" y="614138"/>
                    <a:pt x="3596725" y="611842"/>
                    <a:pt x="3603812" y="611842"/>
                  </a:cubicBezTo>
                  <a:cubicBezTo>
                    <a:pt x="3650930" y="611842"/>
                    <a:pt x="3697941" y="616324"/>
                    <a:pt x="3745006" y="618565"/>
                  </a:cubicBezTo>
                  <a:cubicBezTo>
                    <a:pt x="3756212" y="620806"/>
                    <a:pt x="3767274" y="623954"/>
                    <a:pt x="3778624" y="625289"/>
                  </a:cubicBezTo>
                  <a:cubicBezTo>
                    <a:pt x="3805426" y="628442"/>
                    <a:pt x="3832843" y="626719"/>
                    <a:pt x="3859306" y="632012"/>
                  </a:cubicBezTo>
                  <a:cubicBezTo>
                    <a:pt x="3867230" y="633597"/>
                    <a:pt x="3872753" y="640977"/>
                    <a:pt x="3879476" y="645459"/>
                  </a:cubicBezTo>
                  <a:cubicBezTo>
                    <a:pt x="3879762" y="647744"/>
                    <a:pt x="3883356" y="705066"/>
                    <a:pt x="3892924" y="719418"/>
                  </a:cubicBezTo>
                  <a:cubicBezTo>
                    <a:pt x="3898198" y="727330"/>
                    <a:pt x="3905182" y="734315"/>
                    <a:pt x="3913094" y="739589"/>
                  </a:cubicBezTo>
                  <a:cubicBezTo>
                    <a:pt x="3918991" y="743520"/>
                    <a:pt x="3926315" y="744922"/>
                    <a:pt x="3933265" y="746312"/>
                  </a:cubicBezTo>
                  <a:cubicBezTo>
                    <a:pt x="3948805" y="749420"/>
                    <a:pt x="3964641" y="750795"/>
                    <a:pt x="3980329" y="753036"/>
                  </a:cubicBezTo>
                  <a:cubicBezTo>
                    <a:pt x="3989294" y="750795"/>
                    <a:pt x="3999201" y="750897"/>
                    <a:pt x="4007224" y="746312"/>
                  </a:cubicBezTo>
                  <a:cubicBezTo>
                    <a:pt x="4033988" y="731019"/>
                    <a:pt x="4023208" y="727792"/>
                    <a:pt x="4034118" y="705971"/>
                  </a:cubicBezTo>
                  <a:cubicBezTo>
                    <a:pt x="4045324" y="683559"/>
                    <a:pt x="4047564" y="685801"/>
                    <a:pt x="4067735" y="672353"/>
                  </a:cubicBezTo>
                  <a:cubicBezTo>
                    <a:pt x="4089045" y="640389"/>
                    <a:pt x="4073516" y="654739"/>
                    <a:pt x="4121524" y="638736"/>
                  </a:cubicBezTo>
                  <a:lnTo>
                    <a:pt x="4141694" y="632012"/>
                  </a:lnTo>
                  <a:cubicBezTo>
                    <a:pt x="4166347" y="634253"/>
                    <a:pt x="4194426" y="626000"/>
                    <a:pt x="4215653" y="638736"/>
                  </a:cubicBezTo>
                  <a:cubicBezTo>
                    <a:pt x="4225452" y="644615"/>
                    <a:pt x="4212942" y="661653"/>
                    <a:pt x="4208929" y="672353"/>
                  </a:cubicBezTo>
                  <a:cubicBezTo>
                    <a:pt x="4200333" y="695274"/>
                    <a:pt x="4174442" y="707276"/>
                    <a:pt x="4161865" y="726142"/>
                  </a:cubicBezTo>
                  <a:lnTo>
                    <a:pt x="4148418" y="746312"/>
                  </a:lnTo>
                  <a:cubicBezTo>
                    <a:pt x="4150659" y="753036"/>
                    <a:pt x="4148326" y="764536"/>
                    <a:pt x="4155141" y="766483"/>
                  </a:cubicBezTo>
                  <a:cubicBezTo>
                    <a:pt x="4175080" y="772180"/>
                    <a:pt x="4200957" y="759171"/>
                    <a:pt x="4215653" y="746312"/>
                  </a:cubicBezTo>
                  <a:cubicBezTo>
                    <a:pt x="4227580" y="735876"/>
                    <a:pt x="4234237" y="717705"/>
                    <a:pt x="4249271" y="712694"/>
                  </a:cubicBezTo>
                  <a:lnTo>
                    <a:pt x="4289612" y="699247"/>
                  </a:lnTo>
                  <a:cubicBezTo>
                    <a:pt x="4288030" y="705574"/>
                    <a:pt x="4280548" y="738422"/>
                    <a:pt x="4276165" y="746312"/>
                  </a:cubicBezTo>
                  <a:cubicBezTo>
                    <a:pt x="4268316" y="760440"/>
                    <a:pt x="4258236" y="773206"/>
                    <a:pt x="4249271" y="786653"/>
                  </a:cubicBezTo>
                  <a:cubicBezTo>
                    <a:pt x="4232307" y="812099"/>
                    <a:pt x="4241539" y="801110"/>
                    <a:pt x="4222376" y="820271"/>
                  </a:cubicBezTo>
                  <a:cubicBezTo>
                    <a:pt x="4215012" y="842366"/>
                    <a:pt x="4207430" y="854628"/>
                    <a:pt x="4222376" y="880783"/>
                  </a:cubicBezTo>
                  <a:cubicBezTo>
                    <a:pt x="4225892" y="886936"/>
                    <a:pt x="4235823" y="885265"/>
                    <a:pt x="4242547" y="887506"/>
                  </a:cubicBezTo>
                  <a:cubicBezTo>
                    <a:pt x="4251512" y="885265"/>
                    <a:pt x="4261418" y="885368"/>
                    <a:pt x="4269441" y="880783"/>
                  </a:cubicBezTo>
                  <a:cubicBezTo>
                    <a:pt x="4300662" y="862942"/>
                    <a:pt x="4282104" y="864161"/>
                    <a:pt x="4296335" y="840442"/>
                  </a:cubicBezTo>
                  <a:cubicBezTo>
                    <a:pt x="4305565" y="825058"/>
                    <a:pt x="4314085" y="825560"/>
                    <a:pt x="4329953" y="820271"/>
                  </a:cubicBezTo>
                  <a:cubicBezTo>
                    <a:pt x="4352365" y="824753"/>
                    <a:pt x="4375505" y="826490"/>
                    <a:pt x="4397188" y="833718"/>
                  </a:cubicBezTo>
                  <a:lnTo>
                    <a:pt x="4457700" y="853889"/>
                  </a:lnTo>
                  <a:cubicBezTo>
                    <a:pt x="4464424" y="856130"/>
                    <a:pt x="4471532" y="857442"/>
                    <a:pt x="4477871" y="860612"/>
                  </a:cubicBezTo>
                  <a:lnTo>
                    <a:pt x="4504765" y="874059"/>
                  </a:lnTo>
                  <a:cubicBezTo>
                    <a:pt x="4518212" y="871818"/>
                    <a:pt x="4531798" y="870293"/>
                    <a:pt x="4545106" y="867336"/>
                  </a:cubicBezTo>
                  <a:cubicBezTo>
                    <a:pt x="4552024" y="865799"/>
                    <a:pt x="4565276" y="853525"/>
                    <a:pt x="4565276" y="860612"/>
                  </a:cubicBezTo>
                  <a:cubicBezTo>
                    <a:pt x="4565276" y="868693"/>
                    <a:pt x="4551314" y="868886"/>
                    <a:pt x="4545106" y="874059"/>
                  </a:cubicBezTo>
                  <a:cubicBezTo>
                    <a:pt x="4493338" y="917200"/>
                    <a:pt x="4554842" y="874291"/>
                    <a:pt x="4504765" y="907677"/>
                  </a:cubicBezTo>
                  <a:cubicBezTo>
                    <a:pt x="4473389" y="954742"/>
                    <a:pt x="4491318" y="939053"/>
                    <a:pt x="4457700" y="961465"/>
                  </a:cubicBezTo>
                  <a:cubicBezTo>
                    <a:pt x="4453217" y="974912"/>
                    <a:pt x="4444252" y="988359"/>
                    <a:pt x="4457700" y="1001806"/>
                  </a:cubicBezTo>
                  <a:cubicBezTo>
                    <a:pt x="4462712" y="1006817"/>
                    <a:pt x="4471147" y="1006289"/>
                    <a:pt x="4477871" y="1008530"/>
                  </a:cubicBezTo>
                  <a:cubicBezTo>
                    <a:pt x="4500022" y="1001146"/>
                    <a:pt x="4502474" y="1003669"/>
                    <a:pt x="4518212" y="981636"/>
                  </a:cubicBezTo>
                  <a:cubicBezTo>
                    <a:pt x="4524038" y="973480"/>
                    <a:pt x="4525243" y="962442"/>
                    <a:pt x="4531659" y="954742"/>
                  </a:cubicBezTo>
                  <a:cubicBezTo>
                    <a:pt x="4536832" y="948534"/>
                    <a:pt x="4545621" y="946467"/>
                    <a:pt x="4551829" y="941294"/>
                  </a:cubicBezTo>
                  <a:cubicBezTo>
                    <a:pt x="4559134" y="935207"/>
                    <a:pt x="4564695" y="927211"/>
                    <a:pt x="4572000" y="921124"/>
                  </a:cubicBezTo>
                  <a:cubicBezTo>
                    <a:pt x="4589378" y="906643"/>
                    <a:pt x="4592126" y="907692"/>
                    <a:pt x="4612341" y="900953"/>
                  </a:cubicBezTo>
                  <a:cubicBezTo>
                    <a:pt x="4619065" y="903194"/>
                    <a:pt x="4630565" y="900862"/>
                    <a:pt x="4632512" y="907677"/>
                  </a:cubicBezTo>
                  <a:cubicBezTo>
                    <a:pt x="4639705" y="932853"/>
                    <a:pt x="4613701" y="973551"/>
                    <a:pt x="4598894" y="988359"/>
                  </a:cubicBezTo>
                  <a:cubicBezTo>
                    <a:pt x="4592171" y="995083"/>
                    <a:pt x="4586230" y="1002692"/>
                    <a:pt x="4578724" y="1008530"/>
                  </a:cubicBezTo>
                  <a:cubicBezTo>
                    <a:pt x="4565967" y="1018452"/>
                    <a:pt x="4549810" y="1023996"/>
                    <a:pt x="4538382" y="1035424"/>
                  </a:cubicBezTo>
                  <a:cubicBezTo>
                    <a:pt x="4527176" y="1046630"/>
                    <a:pt x="4517951" y="1060251"/>
                    <a:pt x="4504765" y="1069042"/>
                  </a:cubicBezTo>
                  <a:cubicBezTo>
                    <a:pt x="4491318" y="1078007"/>
                    <a:pt x="4475852" y="1084509"/>
                    <a:pt x="4464424" y="1095936"/>
                  </a:cubicBezTo>
                  <a:cubicBezTo>
                    <a:pt x="4445262" y="1115097"/>
                    <a:pt x="4456251" y="1105867"/>
                    <a:pt x="4430806" y="1122830"/>
                  </a:cubicBezTo>
                  <a:cubicBezTo>
                    <a:pt x="4437529" y="1125071"/>
                    <a:pt x="4443889" y="1129553"/>
                    <a:pt x="4450976" y="1129553"/>
                  </a:cubicBezTo>
                  <a:cubicBezTo>
                    <a:pt x="4481883" y="1129553"/>
                    <a:pt x="4493371" y="1124387"/>
                    <a:pt x="4518212" y="1116106"/>
                  </a:cubicBezTo>
                  <a:lnTo>
                    <a:pt x="4558553" y="1075765"/>
                  </a:lnTo>
                  <a:cubicBezTo>
                    <a:pt x="4575957" y="1058361"/>
                    <a:pt x="4594939" y="1036742"/>
                    <a:pt x="4619065" y="1028700"/>
                  </a:cubicBezTo>
                  <a:lnTo>
                    <a:pt x="4659406" y="1015253"/>
                  </a:lnTo>
                  <a:cubicBezTo>
                    <a:pt x="4694512" y="1018764"/>
                    <a:pt x="4722312" y="1010925"/>
                    <a:pt x="4746812" y="1035424"/>
                  </a:cubicBezTo>
                  <a:cubicBezTo>
                    <a:pt x="4752526" y="1041138"/>
                    <a:pt x="4755777" y="1048871"/>
                    <a:pt x="4760259" y="1055594"/>
                  </a:cubicBezTo>
                  <a:cubicBezTo>
                    <a:pt x="4762500" y="1075765"/>
                    <a:pt x="4760564" y="1096853"/>
                    <a:pt x="4766982" y="1116106"/>
                  </a:cubicBezTo>
                  <a:cubicBezTo>
                    <a:pt x="4786251" y="1173913"/>
                    <a:pt x="4783612" y="1146263"/>
                    <a:pt x="4814047" y="1163171"/>
                  </a:cubicBezTo>
                  <a:cubicBezTo>
                    <a:pt x="4828174" y="1171020"/>
                    <a:pt x="4839056" y="1184954"/>
                    <a:pt x="4854388" y="1190065"/>
                  </a:cubicBezTo>
                  <a:cubicBezTo>
                    <a:pt x="4882225" y="1199344"/>
                    <a:pt x="4868662" y="1192858"/>
                    <a:pt x="4894729" y="1210236"/>
                  </a:cubicBezTo>
                  <a:cubicBezTo>
                    <a:pt x="4899211" y="1223683"/>
                    <a:pt x="4909934" y="1236512"/>
                    <a:pt x="4908176" y="1250577"/>
                  </a:cubicBezTo>
                  <a:cubicBezTo>
                    <a:pt x="4905935" y="1268506"/>
                    <a:pt x="4907530" y="1287349"/>
                    <a:pt x="4901453" y="1304365"/>
                  </a:cubicBezTo>
                  <a:cubicBezTo>
                    <a:pt x="4889197" y="1338683"/>
                    <a:pt x="4878446" y="1342115"/>
                    <a:pt x="4854388" y="1358153"/>
                  </a:cubicBezTo>
                  <a:cubicBezTo>
                    <a:pt x="4856629" y="1364877"/>
                    <a:pt x="4856100" y="1373312"/>
                    <a:pt x="4861112" y="1378324"/>
                  </a:cubicBezTo>
                  <a:cubicBezTo>
                    <a:pt x="4864326" y="1381538"/>
                    <a:pt x="4907946" y="1391713"/>
                    <a:pt x="4908176" y="1391771"/>
                  </a:cubicBezTo>
                  <a:cubicBezTo>
                    <a:pt x="4919382" y="1389530"/>
                    <a:pt x="4931094" y="1389060"/>
                    <a:pt x="4941794" y="1385047"/>
                  </a:cubicBezTo>
                  <a:cubicBezTo>
                    <a:pt x="4949360" y="1382210"/>
                    <a:pt x="4954949" y="1375609"/>
                    <a:pt x="4961965" y="1371600"/>
                  </a:cubicBezTo>
                  <a:cubicBezTo>
                    <a:pt x="4985229" y="1358306"/>
                    <a:pt x="4986399" y="1358973"/>
                    <a:pt x="5009029" y="1351430"/>
                  </a:cubicBezTo>
                  <a:cubicBezTo>
                    <a:pt x="5015753" y="1344706"/>
                    <a:pt x="5019821" y="1332822"/>
                    <a:pt x="5029200" y="1331259"/>
                  </a:cubicBezTo>
                  <a:cubicBezTo>
                    <a:pt x="5059223" y="1326255"/>
                    <a:pt x="5083565" y="1335934"/>
                    <a:pt x="5109882" y="1344706"/>
                  </a:cubicBezTo>
                  <a:cubicBezTo>
                    <a:pt x="5157934" y="1416786"/>
                    <a:pt x="5083102" y="1307393"/>
                    <a:pt x="5143500" y="1385047"/>
                  </a:cubicBezTo>
                  <a:cubicBezTo>
                    <a:pt x="5170471" y="1419723"/>
                    <a:pt x="5166973" y="1415127"/>
                    <a:pt x="5177118" y="1445559"/>
                  </a:cubicBezTo>
                  <a:cubicBezTo>
                    <a:pt x="5132700" y="1475171"/>
                    <a:pt x="5176177" y="1452283"/>
                    <a:pt x="5082988" y="1452283"/>
                  </a:cubicBezTo>
                  <a:cubicBezTo>
                    <a:pt x="5056001" y="1452283"/>
                    <a:pt x="5029200" y="1456765"/>
                    <a:pt x="5002306" y="1459006"/>
                  </a:cubicBezTo>
                  <a:cubicBezTo>
                    <a:pt x="4995582" y="1461247"/>
                    <a:pt x="4988032" y="1461799"/>
                    <a:pt x="4982135" y="1465730"/>
                  </a:cubicBezTo>
                  <a:cubicBezTo>
                    <a:pt x="4956255" y="1482983"/>
                    <a:pt x="4958542" y="1496170"/>
                    <a:pt x="4948518" y="1526242"/>
                  </a:cubicBezTo>
                  <a:lnTo>
                    <a:pt x="4941794" y="1546412"/>
                  </a:lnTo>
                  <a:cubicBezTo>
                    <a:pt x="4944035" y="1553136"/>
                    <a:pt x="4943506" y="1561571"/>
                    <a:pt x="4948518" y="1566583"/>
                  </a:cubicBezTo>
                  <a:cubicBezTo>
                    <a:pt x="4955605" y="1573670"/>
                    <a:pt x="4966253" y="1575959"/>
                    <a:pt x="4975412" y="1580030"/>
                  </a:cubicBezTo>
                  <a:cubicBezTo>
                    <a:pt x="4988249" y="1585735"/>
                    <a:pt x="5037443" y="1604936"/>
                    <a:pt x="5049371" y="1606924"/>
                  </a:cubicBezTo>
                  <a:lnTo>
                    <a:pt x="5089712" y="1613647"/>
                  </a:lnTo>
                  <a:cubicBezTo>
                    <a:pt x="5096435" y="1618129"/>
                    <a:pt x="5103572" y="1622046"/>
                    <a:pt x="5109882" y="1627094"/>
                  </a:cubicBezTo>
                  <a:cubicBezTo>
                    <a:pt x="5123567" y="1638042"/>
                    <a:pt x="5126793" y="1645737"/>
                    <a:pt x="5136776" y="1660712"/>
                  </a:cubicBezTo>
                  <a:cubicBezTo>
                    <a:pt x="5132708" y="1681056"/>
                    <a:pt x="5133395" y="1699810"/>
                    <a:pt x="5116606" y="1714500"/>
                  </a:cubicBezTo>
                  <a:cubicBezTo>
                    <a:pt x="5104443" y="1725142"/>
                    <a:pt x="5087692" y="1729966"/>
                    <a:pt x="5076265" y="1741394"/>
                  </a:cubicBezTo>
                  <a:cubicBezTo>
                    <a:pt x="5071783" y="1745877"/>
                    <a:pt x="5068488" y="1752007"/>
                    <a:pt x="5062818" y="1754842"/>
                  </a:cubicBezTo>
                  <a:cubicBezTo>
                    <a:pt x="5050140" y="1761181"/>
                    <a:pt x="5034270" y="1760426"/>
                    <a:pt x="5022476" y="1768289"/>
                  </a:cubicBezTo>
                  <a:cubicBezTo>
                    <a:pt x="4976238" y="1799114"/>
                    <a:pt x="4997467" y="1790073"/>
                    <a:pt x="4961965" y="1801906"/>
                  </a:cubicBezTo>
                  <a:cubicBezTo>
                    <a:pt x="4955241" y="1808630"/>
                    <a:pt x="4950106" y="1817459"/>
                    <a:pt x="4941794" y="1822077"/>
                  </a:cubicBezTo>
                  <a:cubicBezTo>
                    <a:pt x="4918962" y="1834762"/>
                    <a:pt x="4886157" y="1838073"/>
                    <a:pt x="4861112" y="1842247"/>
                  </a:cubicBezTo>
                  <a:cubicBezTo>
                    <a:pt x="4847665" y="1846729"/>
                    <a:pt x="4830793" y="1845671"/>
                    <a:pt x="4820771" y="1855694"/>
                  </a:cubicBezTo>
                  <a:cubicBezTo>
                    <a:pt x="4801610" y="1874856"/>
                    <a:pt x="4812599" y="1865626"/>
                    <a:pt x="4787153" y="1882589"/>
                  </a:cubicBezTo>
                  <a:cubicBezTo>
                    <a:pt x="4782671" y="1889312"/>
                    <a:pt x="4774708" y="1894741"/>
                    <a:pt x="4773706" y="1902759"/>
                  </a:cubicBezTo>
                  <a:cubicBezTo>
                    <a:pt x="4773570" y="1903847"/>
                    <a:pt x="4781930" y="1950019"/>
                    <a:pt x="4787153" y="1956547"/>
                  </a:cubicBezTo>
                  <a:cubicBezTo>
                    <a:pt x="4792201" y="1962857"/>
                    <a:pt x="4801014" y="1964946"/>
                    <a:pt x="4807324" y="1969994"/>
                  </a:cubicBezTo>
                  <a:cubicBezTo>
                    <a:pt x="4834936" y="1992084"/>
                    <a:pt x="4804723" y="1976193"/>
                    <a:pt x="4840941" y="1996889"/>
                  </a:cubicBezTo>
                  <a:cubicBezTo>
                    <a:pt x="4849643" y="2001862"/>
                    <a:pt x="4858529" y="2006614"/>
                    <a:pt x="4867835" y="2010336"/>
                  </a:cubicBezTo>
                  <a:cubicBezTo>
                    <a:pt x="4880996" y="2015600"/>
                    <a:pt x="4908176" y="2023783"/>
                    <a:pt x="4908176" y="2023783"/>
                  </a:cubicBezTo>
                  <a:cubicBezTo>
                    <a:pt x="4912659" y="2028265"/>
                    <a:pt x="4920727" y="2030955"/>
                    <a:pt x="4921624" y="2037230"/>
                  </a:cubicBezTo>
                  <a:cubicBezTo>
                    <a:pt x="4928649" y="2086403"/>
                    <a:pt x="4898896" y="2072848"/>
                    <a:pt x="4861112" y="2077571"/>
                  </a:cubicBezTo>
                  <a:cubicBezTo>
                    <a:pt x="4861891" y="2081466"/>
                    <a:pt x="4875997" y="2123090"/>
                    <a:pt x="4861112" y="2131359"/>
                  </a:cubicBezTo>
                  <a:cubicBezTo>
                    <a:pt x="4844957" y="2140334"/>
                    <a:pt x="4825446" y="2141181"/>
                    <a:pt x="4807324" y="2144806"/>
                  </a:cubicBezTo>
                  <a:cubicBezTo>
                    <a:pt x="4796118" y="2147047"/>
                    <a:pt x="4784793" y="2148758"/>
                    <a:pt x="4773706" y="2151530"/>
                  </a:cubicBezTo>
                  <a:cubicBezTo>
                    <a:pt x="4766830" y="2153249"/>
                    <a:pt x="4760603" y="2157729"/>
                    <a:pt x="4753535" y="2158253"/>
                  </a:cubicBezTo>
                  <a:cubicBezTo>
                    <a:pt x="4699847" y="2162230"/>
                    <a:pt x="4645959" y="2162736"/>
                    <a:pt x="4592171" y="2164977"/>
                  </a:cubicBezTo>
                  <a:cubicBezTo>
                    <a:pt x="4527259" y="2186612"/>
                    <a:pt x="4628164" y="2151924"/>
                    <a:pt x="4545106" y="2185147"/>
                  </a:cubicBezTo>
                  <a:cubicBezTo>
                    <a:pt x="4531945" y="2190411"/>
                    <a:pt x="4504765" y="2198594"/>
                    <a:pt x="4504765" y="2198594"/>
                  </a:cubicBezTo>
                  <a:cubicBezTo>
                    <a:pt x="4437070" y="2195651"/>
                    <a:pt x="4341961" y="2184996"/>
                    <a:pt x="4269441" y="2198594"/>
                  </a:cubicBezTo>
                  <a:cubicBezTo>
                    <a:pt x="4244630" y="2203246"/>
                    <a:pt x="4243380" y="2216488"/>
                    <a:pt x="4222376" y="2225489"/>
                  </a:cubicBezTo>
                  <a:cubicBezTo>
                    <a:pt x="4207132" y="2232022"/>
                    <a:pt x="4190040" y="2230754"/>
                    <a:pt x="4175312" y="2238936"/>
                  </a:cubicBezTo>
                  <a:cubicBezTo>
                    <a:pt x="4161185" y="2246785"/>
                    <a:pt x="4148418" y="2256865"/>
                    <a:pt x="4134971" y="2265830"/>
                  </a:cubicBezTo>
                  <a:cubicBezTo>
                    <a:pt x="4128247" y="2270312"/>
                    <a:pt x="4122466" y="2276722"/>
                    <a:pt x="4114800" y="2279277"/>
                  </a:cubicBezTo>
                  <a:lnTo>
                    <a:pt x="4094629" y="2286000"/>
                  </a:lnTo>
                  <a:cubicBezTo>
                    <a:pt x="4061010" y="2274794"/>
                    <a:pt x="4061012" y="2265829"/>
                    <a:pt x="4034118" y="2279277"/>
                  </a:cubicBezTo>
                  <a:cubicBezTo>
                    <a:pt x="4026890" y="2282891"/>
                    <a:pt x="4020155" y="2287551"/>
                    <a:pt x="4013947" y="2292724"/>
                  </a:cubicBezTo>
                  <a:cubicBezTo>
                    <a:pt x="4006642" y="2298811"/>
                    <a:pt x="4001282" y="2307056"/>
                    <a:pt x="3993776" y="2312894"/>
                  </a:cubicBezTo>
                  <a:cubicBezTo>
                    <a:pt x="3981019" y="2322816"/>
                    <a:pt x="3966882" y="2330824"/>
                    <a:pt x="3953435" y="2339789"/>
                  </a:cubicBezTo>
                  <a:lnTo>
                    <a:pt x="3913094" y="2366683"/>
                  </a:lnTo>
                  <a:cubicBezTo>
                    <a:pt x="3906371" y="2371165"/>
                    <a:pt x="3898638" y="2374416"/>
                    <a:pt x="3892924" y="2380130"/>
                  </a:cubicBezTo>
                  <a:lnTo>
                    <a:pt x="3879476" y="2393577"/>
                  </a:lnTo>
                  <a:cubicBezTo>
                    <a:pt x="3877235" y="2400300"/>
                    <a:pt x="3871970" y="2406703"/>
                    <a:pt x="3872753" y="2413747"/>
                  </a:cubicBezTo>
                  <a:cubicBezTo>
                    <a:pt x="3879456" y="2474070"/>
                    <a:pt x="3922338" y="2457703"/>
                    <a:pt x="3818965" y="2447365"/>
                  </a:cubicBezTo>
                  <a:cubicBezTo>
                    <a:pt x="3812241" y="2445124"/>
                    <a:pt x="3804871" y="2444288"/>
                    <a:pt x="3798794" y="2440642"/>
                  </a:cubicBezTo>
                  <a:cubicBezTo>
                    <a:pt x="3793358" y="2437380"/>
                    <a:pt x="3790418" y="2430998"/>
                    <a:pt x="3785347" y="2427194"/>
                  </a:cubicBezTo>
                  <a:cubicBezTo>
                    <a:pt x="3772418" y="2417497"/>
                    <a:pt x="3758453" y="2409265"/>
                    <a:pt x="3745006" y="2400300"/>
                  </a:cubicBezTo>
                  <a:lnTo>
                    <a:pt x="3704665" y="2373406"/>
                  </a:lnTo>
                  <a:cubicBezTo>
                    <a:pt x="3697941" y="2368924"/>
                    <a:pt x="3690208" y="2365673"/>
                    <a:pt x="3684494" y="2359959"/>
                  </a:cubicBezTo>
                  <a:cubicBezTo>
                    <a:pt x="3636574" y="2312039"/>
                    <a:pt x="3690963" y="2363791"/>
                    <a:pt x="3644153" y="2326342"/>
                  </a:cubicBezTo>
                  <a:cubicBezTo>
                    <a:pt x="3639203" y="2322382"/>
                    <a:pt x="3636142" y="2316156"/>
                    <a:pt x="3630706" y="2312894"/>
                  </a:cubicBezTo>
                  <a:cubicBezTo>
                    <a:pt x="3624629" y="2309248"/>
                    <a:pt x="3617259" y="2308412"/>
                    <a:pt x="3610535" y="2306171"/>
                  </a:cubicBezTo>
                  <a:cubicBezTo>
                    <a:pt x="3603812" y="2301689"/>
                    <a:pt x="3596940" y="2297421"/>
                    <a:pt x="3590365" y="2292724"/>
                  </a:cubicBezTo>
                  <a:cubicBezTo>
                    <a:pt x="3581246" y="2286211"/>
                    <a:pt x="3573201" y="2278113"/>
                    <a:pt x="3563471" y="2272553"/>
                  </a:cubicBezTo>
                  <a:cubicBezTo>
                    <a:pt x="3557317" y="2269037"/>
                    <a:pt x="3550024" y="2268071"/>
                    <a:pt x="3543300" y="2265830"/>
                  </a:cubicBezTo>
                  <a:cubicBezTo>
                    <a:pt x="3529853" y="2256865"/>
                    <a:pt x="3515888" y="2248633"/>
                    <a:pt x="3502959" y="2238936"/>
                  </a:cubicBezTo>
                  <a:cubicBezTo>
                    <a:pt x="3493994" y="2232212"/>
                    <a:pt x="3485795" y="2224325"/>
                    <a:pt x="3476065" y="2218765"/>
                  </a:cubicBezTo>
                  <a:cubicBezTo>
                    <a:pt x="3468567" y="2214480"/>
                    <a:pt x="3434817" y="2206772"/>
                    <a:pt x="3429000" y="2205318"/>
                  </a:cubicBezTo>
                  <a:cubicBezTo>
                    <a:pt x="3422276" y="2200836"/>
                    <a:pt x="3416847" y="2192873"/>
                    <a:pt x="3408829" y="2191871"/>
                  </a:cubicBezTo>
                  <a:cubicBezTo>
                    <a:pt x="3374598" y="2187592"/>
                    <a:pt x="3380185" y="2197306"/>
                    <a:pt x="3361765" y="2212042"/>
                  </a:cubicBezTo>
                  <a:cubicBezTo>
                    <a:pt x="3355455" y="2217090"/>
                    <a:pt x="3348318" y="2221007"/>
                    <a:pt x="3341594" y="2225489"/>
                  </a:cubicBezTo>
                  <a:cubicBezTo>
                    <a:pt x="3337112" y="2232212"/>
                    <a:pt x="3333320" y="2239451"/>
                    <a:pt x="3328147" y="2245659"/>
                  </a:cubicBezTo>
                  <a:cubicBezTo>
                    <a:pt x="3322060" y="2252964"/>
                    <a:pt x="3309321" y="2256417"/>
                    <a:pt x="3307976" y="2265830"/>
                  </a:cubicBezTo>
                  <a:cubicBezTo>
                    <a:pt x="3304475" y="2290336"/>
                    <a:pt x="3310839" y="2315337"/>
                    <a:pt x="3314700" y="2339789"/>
                  </a:cubicBezTo>
                  <a:cubicBezTo>
                    <a:pt x="3317649" y="2358467"/>
                    <a:pt x="3330050" y="2406992"/>
                    <a:pt x="3341594" y="2427194"/>
                  </a:cubicBezTo>
                  <a:cubicBezTo>
                    <a:pt x="3344739" y="2432698"/>
                    <a:pt x="3350559" y="2436159"/>
                    <a:pt x="3355041" y="2440642"/>
                  </a:cubicBezTo>
                  <a:cubicBezTo>
                    <a:pt x="3372829" y="2511789"/>
                    <a:pt x="3348678" y="2428005"/>
                    <a:pt x="3375212" y="2487706"/>
                  </a:cubicBezTo>
                  <a:cubicBezTo>
                    <a:pt x="3384568" y="2508756"/>
                    <a:pt x="3389794" y="2532588"/>
                    <a:pt x="3395382" y="2554942"/>
                  </a:cubicBezTo>
                  <a:cubicBezTo>
                    <a:pt x="3393141" y="2568389"/>
                    <a:pt x="3395423" y="2583447"/>
                    <a:pt x="3388659" y="2595283"/>
                  </a:cubicBezTo>
                  <a:cubicBezTo>
                    <a:pt x="3385143" y="2601436"/>
                    <a:pt x="3375575" y="2602006"/>
                    <a:pt x="3368488" y="2602006"/>
                  </a:cubicBezTo>
                  <a:cubicBezTo>
                    <a:pt x="3348193" y="2602006"/>
                    <a:pt x="3328147" y="2597524"/>
                    <a:pt x="3307976" y="2595283"/>
                  </a:cubicBezTo>
                  <a:cubicBezTo>
                    <a:pt x="3279462" y="2581026"/>
                    <a:pt x="3247898" y="2567249"/>
                    <a:pt x="3227294" y="2541494"/>
                  </a:cubicBezTo>
                  <a:cubicBezTo>
                    <a:pt x="3180000" y="2482378"/>
                    <a:pt x="3222343" y="2529566"/>
                    <a:pt x="3173506" y="2487706"/>
                  </a:cubicBezTo>
                  <a:cubicBezTo>
                    <a:pt x="3141457" y="2460236"/>
                    <a:pt x="3167473" y="2472249"/>
                    <a:pt x="3133165" y="2460812"/>
                  </a:cubicBezTo>
                  <a:cubicBezTo>
                    <a:pt x="3126441" y="2454089"/>
                    <a:pt x="3121057" y="2445681"/>
                    <a:pt x="3112994" y="2440642"/>
                  </a:cubicBezTo>
                  <a:cubicBezTo>
                    <a:pt x="3091608" y="2427276"/>
                    <a:pt x="3061004" y="2424732"/>
                    <a:pt x="3039035" y="2413747"/>
                  </a:cubicBezTo>
                  <a:cubicBezTo>
                    <a:pt x="3003876" y="2396168"/>
                    <a:pt x="3021865" y="2402731"/>
                    <a:pt x="2985247" y="2393577"/>
                  </a:cubicBezTo>
                  <a:cubicBezTo>
                    <a:pt x="2976282" y="2389095"/>
                    <a:pt x="2967990" y="2382883"/>
                    <a:pt x="2958353" y="2380130"/>
                  </a:cubicBezTo>
                  <a:cubicBezTo>
                    <a:pt x="2925246" y="2370671"/>
                    <a:pt x="2879305" y="2364995"/>
                    <a:pt x="2844053" y="2359959"/>
                  </a:cubicBezTo>
                  <a:cubicBezTo>
                    <a:pt x="2837329" y="2357718"/>
                    <a:pt x="2830758" y="2354955"/>
                    <a:pt x="2823882" y="2353236"/>
                  </a:cubicBezTo>
                  <a:cubicBezTo>
                    <a:pt x="2786699" y="2343940"/>
                    <a:pt x="2784973" y="2347384"/>
                    <a:pt x="2743200" y="2339789"/>
                  </a:cubicBezTo>
                  <a:cubicBezTo>
                    <a:pt x="2704092" y="2332678"/>
                    <a:pt x="2722715" y="2331306"/>
                    <a:pt x="2675965" y="2319618"/>
                  </a:cubicBezTo>
                  <a:cubicBezTo>
                    <a:pt x="2654540" y="2314261"/>
                    <a:pt x="2637658" y="2309587"/>
                    <a:pt x="2615453" y="2306171"/>
                  </a:cubicBezTo>
                  <a:cubicBezTo>
                    <a:pt x="2542203" y="2294902"/>
                    <a:pt x="2508544" y="2296918"/>
                    <a:pt x="2420471" y="2292724"/>
                  </a:cubicBezTo>
                  <a:cubicBezTo>
                    <a:pt x="2409265" y="2290483"/>
                    <a:pt x="2398281" y="2286000"/>
                    <a:pt x="2386853" y="2286000"/>
                  </a:cubicBezTo>
                  <a:cubicBezTo>
                    <a:pt x="2354609" y="2286000"/>
                    <a:pt x="2318181" y="2292296"/>
                    <a:pt x="2286000" y="2299447"/>
                  </a:cubicBezTo>
                  <a:cubicBezTo>
                    <a:pt x="2276979" y="2301452"/>
                    <a:pt x="2268071" y="2303930"/>
                    <a:pt x="2259106" y="2306171"/>
                  </a:cubicBezTo>
                  <a:cubicBezTo>
                    <a:pt x="2234453" y="2303930"/>
                    <a:pt x="2209732" y="2302339"/>
                    <a:pt x="2185147" y="2299447"/>
                  </a:cubicBezTo>
                  <a:cubicBezTo>
                    <a:pt x="2076930" y="2286716"/>
                    <a:pt x="2237296" y="2297479"/>
                    <a:pt x="2070847" y="2286000"/>
                  </a:cubicBezTo>
                  <a:cubicBezTo>
                    <a:pt x="1934898" y="2276624"/>
                    <a:pt x="1859034" y="2276755"/>
                    <a:pt x="1707776" y="2272553"/>
                  </a:cubicBezTo>
                  <a:cubicBezTo>
                    <a:pt x="1696570" y="2268071"/>
                    <a:pt x="1685803" y="2262281"/>
                    <a:pt x="1674159" y="2259106"/>
                  </a:cubicBezTo>
                  <a:cubicBezTo>
                    <a:pt x="1661007" y="2255519"/>
                    <a:pt x="1647231" y="2254822"/>
                    <a:pt x="1633818" y="2252383"/>
                  </a:cubicBezTo>
                  <a:cubicBezTo>
                    <a:pt x="1622574" y="2250339"/>
                    <a:pt x="1611374" y="2248054"/>
                    <a:pt x="1600200" y="2245659"/>
                  </a:cubicBezTo>
                  <a:cubicBezTo>
                    <a:pt x="1486736" y="2221345"/>
                    <a:pt x="1594754" y="2240668"/>
                    <a:pt x="1465729" y="2225489"/>
                  </a:cubicBezTo>
                  <a:cubicBezTo>
                    <a:pt x="1412025" y="2219171"/>
                    <a:pt x="1432016" y="2217402"/>
                    <a:pt x="1371600" y="2205318"/>
                  </a:cubicBezTo>
                  <a:cubicBezTo>
                    <a:pt x="1324614" y="2195920"/>
                    <a:pt x="1349254" y="2200473"/>
                    <a:pt x="1297641" y="2191871"/>
                  </a:cubicBezTo>
                  <a:cubicBezTo>
                    <a:pt x="1239054" y="2172340"/>
                    <a:pt x="1296446" y="2189530"/>
                    <a:pt x="1163171" y="2178424"/>
                  </a:cubicBezTo>
                  <a:cubicBezTo>
                    <a:pt x="1147378" y="2177108"/>
                    <a:pt x="1131794" y="2173941"/>
                    <a:pt x="1116106" y="2171700"/>
                  </a:cubicBezTo>
                  <a:cubicBezTo>
                    <a:pt x="1100192" y="2166396"/>
                    <a:pt x="1078540" y="2158253"/>
                    <a:pt x="1062318" y="2158253"/>
                  </a:cubicBezTo>
                  <a:cubicBezTo>
                    <a:pt x="1042023" y="2158253"/>
                    <a:pt x="1021977" y="2162736"/>
                    <a:pt x="1001806" y="2164977"/>
                  </a:cubicBezTo>
                  <a:cubicBezTo>
                    <a:pt x="997324" y="2171700"/>
                    <a:pt x="991641" y="2177763"/>
                    <a:pt x="988359" y="2185147"/>
                  </a:cubicBezTo>
                  <a:cubicBezTo>
                    <a:pt x="982602" y="2198100"/>
                    <a:pt x="974912" y="2225489"/>
                    <a:pt x="974912" y="2225489"/>
                  </a:cubicBezTo>
                  <a:cubicBezTo>
                    <a:pt x="981635" y="2229971"/>
                    <a:pt x="997042" y="2231097"/>
                    <a:pt x="995082" y="2238936"/>
                  </a:cubicBezTo>
                  <a:cubicBezTo>
                    <a:pt x="992651" y="2248660"/>
                    <a:pt x="977494" y="2248661"/>
                    <a:pt x="968188" y="2252383"/>
                  </a:cubicBezTo>
                  <a:cubicBezTo>
                    <a:pt x="955027" y="2257647"/>
                    <a:pt x="927847" y="2265830"/>
                    <a:pt x="927847" y="2265830"/>
                  </a:cubicBezTo>
                  <a:cubicBezTo>
                    <a:pt x="900953" y="2263589"/>
                    <a:pt x="874004" y="2261931"/>
                    <a:pt x="847165" y="2259106"/>
                  </a:cubicBezTo>
                  <a:cubicBezTo>
                    <a:pt x="811943" y="2255398"/>
                    <a:pt x="798942" y="2252151"/>
                    <a:pt x="766482" y="2245659"/>
                  </a:cubicBezTo>
                  <a:cubicBezTo>
                    <a:pt x="673884" y="2252782"/>
                    <a:pt x="610951" y="2261038"/>
                    <a:pt x="510988" y="2245659"/>
                  </a:cubicBezTo>
                  <a:cubicBezTo>
                    <a:pt x="503983" y="2244581"/>
                    <a:pt x="506506" y="2232212"/>
                    <a:pt x="504265" y="2225489"/>
                  </a:cubicBezTo>
                  <a:cubicBezTo>
                    <a:pt x="506506" y="2214283"/>
                    <a:pt x="506259" y="2202275"/>
                    <a:pt x="510988" y="2191871"/>
                  </a:cubicBezTo>
                  <a:cubicBezTo>
                    <a:pt x="517675" y="2177158"/>
                    <a:pt x="532771" y="2166862"/>
                    <a:pt x="537882" y="2151530"/>
                  </a:cubicBezTo>
                  <a:lnTo>
                    <a:pt x="544606" y="2131359"/>
                  </a:lnTo>
                  <a:cubicBezTo>
                    <a:pt x="542365" y="2124636"/>
                    <a:pt x="542309" y="2116723"/>
                    <a:pt x="537882" y="2111189"/>
                  </a:cubicBezTo>
                  <a:cubicBezTo>
                    <a:pt x="525751" y="2096025"/>
                    <a:pt x="507566" y="2095803"/>
                    <a:pt x="490818" y="2091018"/>
                  </a:cubicBezTo>
                  <a:cubicBezTo>
                    <a:pt x="484003" y="2089071"/>
                    <a:pt x="476986" y="2087464"/>
                    <a:pt x="470647" y="2084294"/>
                  </a:cubicBezTo>
                  <a:cubicBezTo>
                    <a:pt x="463419" y="2080680"/>
                    <a:pt x="458316" y="2072807"/>
                    <a:pt x="450476" y="2070847"/>
                  </a:cubicBezTo>
                  <a:cubicBezTo>
                    <a:pt x="430787" y="2065925"/>
                    <a:pt x="410135" y="2066365"/>
                    <a:pt x="389965" y="2064124"/>
                  </a:cubicBezTo>
                  <a:lnTo>
                    <a:pt x="329453" y="2043953"/>
                  </a:lnTo>
                  <a:lnTo>
                    <a:pt x="309282" y="2037230"/>
                  </a:lnTo>
                  <a:lnTo>
                    <a:pt x="268941" y="2010336"/>
                  </a:lnTo>
                  <a:cubicBezTo>
                    <a:pt x="262218" y="2005854"/>
                    <a:pt x="256437" y="1999444"/>
                    <a:pt x="248771" y="1996889"/>
                  </a:cubicBezTo>
                  <a:cubicBezTo>
                    <a:pt x="242047" y="1994648"/>
                    <a:pt x="234939" y="1993335"/>
                    <a:pt x="228600" y="1990165"/>
                  </a:cubicBezTo>
                  <a:cubicBezTo>
                    <a:pt x="176462" y="1964096"/>
                    <a:pt x="238960" y="1986896"/>
                    <a:pt x="188259" y="1969994"/>
                  </a:cubicBezTo>
                  <a:cubicBezTo>
                    <a:pt x="183777" y="1963271"/>
                    <a:pt x="181122" y="1954872"/>
                    <a:pt x="174812" y="1949824"/>
                  </a:cubicBezTo>
                  <a:cubicBezTo>
                    <a:pt x="169278" y="1945397"/>
                    <a:pt x="160980" y="1946270"/>
                    <a:pt x="154641" y="1943100"/>
                  </a:cubicBezTo>
                  <a:cubicBezTo>
                    <a:pt x="147414" y="1939486"/>
                    <a:pt x="141194" y="1934135"/>
                    <a:pt x="134471" y="1929653"/>
                  </a:cubicBezTo>
                  <a:lnTo>
                    <a:pt x="107576" y="1889312"/>
                  </a:lnTo>
                  <a:lnTo>
                    <a:pt x="94129" y="1869142"/>
                  </a:lnTo>
                  <a:cubicBezTo>
                    <a:pt x="91888" y="1862418"/>
                    <a:pt x="91337" y="1854868"/>
                    <a:pt x="87406" y="1848971"/>
                  </a:cubicBezTo>
                  <a:cubicBezTo>
                    <a:pt x="82132" y="1841059"/>
                    <a:pt x="68798" y="1838179"/>
                    <a:pt x="67235" y="1828800"/>
                  </a:cubicBezTo>
                  <a:cubicBezTo>
                    <a:pt x="63899" y="1808782"/>
                    <a:pt x="70873" y="1788347"/>
                    <a:pt x="73959" y="1768289"/>
                  </a:cubicBezTo>
                  <a:cubicBezTo>
                    <a:pt x="75364" y="1759156"/>
                    <a:pt x="76097" y="1749417"/>
                    <a:pt x="80682" y="1741394"/>
                  </a:cubicBezTo>
                  <a:cubicBezTo>
                    <a:pt x="85399" y="1733138"/>
                    <a:pt x="93347" y="1727062"/>
                    <a:pt x="100853" y="1721224"/>
                  </a:cubicBezTo>
                  <a:cubicBezTo>
                    <a:pt x="113610" y="1711302"/>
                    <a:pt x="125862" y="1699441"/>
                    <a:pt x="141194" y="1694330"/>
                  </a:cubicBezTo>
                  <a:cubicBezTo>
                    <a:pt x="154641" y="1689848"/>
                    <a:pt x="167784" y="1684321"/>
                    <a:pt x="181535" y="1680883"/>
                  </a:cubicBezTo>
                  <a:cubicBezTo>
                    <a:pt x="190500" y="1678642"/>
                    <a:pt x="199578" y="1676814"/>
                    <a:pt x="208429" y="1674159"/>
                  </a:cubicBezTo>
                  <a:cubicBezTo>
                    <a:pt x="222006" y="1670086"/>
                    <a:pt x="234667" y="1662122"/>
                    <a:pt x="248771" y="1660712"/>
                  </a:cubicBezTo>
                  <a:lnTo>
                    <a:pt x="316006" y="1653989"/>
                  </a:lnTo>
                  <a:cubicBezTo>
                    <a:pt x="322729" y="1649507"/>
                    <a:pt x="329866" y="1645590"/>
                    <a:pt x="336176" y="1640542"/>
                  </a:cubicBezTo>
                  <a:cubicBezTo>
                    <a:pt x="341126" y="1636582"/>
                    <a:pt x="344188" y="1630356"/>
                    <a:pt x="349624" y="1627094"/>
                  </a:cubicBezTo>
                  <a:cubicBezTo>
                    <a:pt x="355701" y="1623448"/>
                    <a:pt x="363071" y="1622612"/>
                    <a:pt x="369794" y="1620371"/>
                  </a:cubicBezTo>
                  <a:cubicBezTo>
                    <a:pt x="418944" y="1587605"/>
                    <a:pt x="357138" y="1627604"/>
                    <a:pt x="416859" y="1593477"/>
                  </a:cubicBezTo>
                  <a:cubicBezTo>
                    <a:pt x="423875" y="1589468"/>
                    <a:pt x="430306" y="1584512"/>
                    <a:pt x="437029" y="1580030"/>
                  </a:cubicBezTo>
                  <a:cubicBezTo>
                    <a:pt x="441511" y="1573306"/>
                    <a:pt x="446862" y="1567087"/>
                    <a:pt x="450476" y="1559859"/>
                  </a:cubicBezTo>
                  <a:cubicBezTo>
                    <a:pt x="455851" y="1549109"/>
                    <a:pt x="461051" y="1522850"/>
                    <a:pt x="463924" y="1512794"/>
                  </a:cubicBezTo>
                  <a:cubicBezTo>
                    <a:pt x="465871" y="1505980"/>
                    <a:pt x="468406" y="1499347"/>
                    <a:pt x="470647" y="1492624"/>
                  </a:cubicBezTo>
                  <a:cubicBezTo>
                    <a:pt x="468406" y="1474695"/>
                    <a:pt x="467710" y="1456504"/>
                    <a:pt x="463924" y="1438836"/>
                  </a:cubicBezTo>
                  <a:cubicBezTo>
                    <a:pt x="460954" y="1424976"/>
                    <a:pt x="450476" y="1398494"/>
                    <a:pt x="450476" y="1398494"/>
                  </a:cubicBezTo>
                  <a:cubicBezTo>
                    <a:pt x="454712" y="1334965"/>
                    <a:pt x="449879" y="1317562"/>
                    <a:pt x="463924" y="1270747"/>
                  </a:cubicBezTo>
                  <a:cubicBezTo>
                    <a:pt x="467997" y="1257170"/>
                    <a:pt x="467348" y="1240429"/>
                    <a:pt x="477371" y="1230406"/>
                  </a:cubicBezTo>
                  <a:cubicBezTo>
                    <a:pt x="484094" y="1223683"/>
                    <a:pt x="491454" y="1217540"/>
                    <a:pt x="497541" y="1210236"/>
                  </a:cubicBezTo>
                  <a:cubicBezTo>
                    <a:pt x="502714" y="1204028"/>
                    <a:pt x="505274" y="1195779"/>
                    <a:pt x="510988" y="1190065"/>
                  </a:cubicBezTo>
                  <a:cubicBezTo>
                    <a:pt x="518912" y="1182141"/>
                    <a:pt x="529374" y="1177187"/>
                    <a:pt x="537882" y="1169894"/>
                  </a:cubicBezTo>
                  <a:cubicBezTo>
                    <a:pt x="554803" y="1155391"/>
                    <a:pt x="555191" y="1144772"/>
                    <a:pt x="578224" y="1143000"/>
                  </a:cubicBezTo>
                  <a:cubicBezTo>
                    <a:pt x="629668" y="1139043"/>
                    <a:pt x="681318" y="1138518"/>
                    <a:pt x="732865" y="1136277"/>
                  </a:cubicBezTo>
                  <a:cubicBezTo>
                    <a:pt x="754736" y="1128986"/>
                    <a:pt x="755904" y="1133183"/>
                    <a:pt x="766482" y="1109383"/>
                  </a:cubicBezTo>
                  <a:cubicBezTo>
                    <a:pt x="772239" y="1096430"/>
                    <a:pt x="765897" y="1071047"/>
                    <a:pt x="779929" y="1069042"/>
                  </a:cubicBezTo>
                  <a:lnTo>
                    <a:pt x="826994" y="1062318"/>
                  </a:lnTo>
                  <a:cubicBezTo>
                    <a:pt x="822512" y="1055594"/>
                    <a:pt x="817161" y="1049375"/>
                    <a:pt x="813547" y="1042147"/>
                  </a:cubicBezTo>
                  <a:cubicBezTo>
                    <a:pt x="807900" y="1030853"/>
                    <a:pt x="803330" y="1005848"/>
                    <a:pt x="800100" y="995083"/>
                  </a:cubicBezTo>
                  <a:cubicBezTo>
                    <a:pt x="796027" y="981506"/>
                    <a:pt x="800100" y="959225"/>
                    <a:pt x="786653" y="954742"/>
                  </a:cubicBezTo>
                  <a:cubicBezTo>
                    <a:pt x="694804" y="924123"/>
                    <a:pt x="788688" y="957533"/>
                    <a:pt x="719418" y="927847"/>
                  </a:cubicBezTo>
                  <a:cubicBezTo>
                    <a:pt x="705920" y="922062"/>
                    <a:pt x="685993" y="917810"/>
                    <a:pt x="672353" y="914400"/>
                  </a:cubicBezTo>
                  <a:cubicBezTo>
                    <a:pt x="624323" y="882380"/>
                    <a:pt x="647691" y="891425"/>
                    <a:pt x="605118" y="880783"/>
                  </a:cubicBezTo>
                  <a:cubicBezTo>
                    <a:pt x="598394" y="876301"/>
                    <a:pt x="592175" y="870950"/>
                    <a:pt x="584947" y="867336"/>
                  </a:cubicBezTo>
                  <a:cubicBezTo>
                    <a:pt x="569574" y="859650"/>
                    <a:pt x="546509" y="857726"/>
                    <a:pt x="531159" y="853889"/>
                  </a:cubicBezTo>
                  <a:cubicBezTo>
                    <a:pt x="524283" y="852170"/>
                    <a:pt x="517938" y="848555"/>
                    <a:pt x="510988" y="847165"/>
                  </a:cubicBezTo>
                  <a:cubicBezTo>
                    <a:pt x="495448" y="844057"/>
                    <a:pt x="479556" y="843047"/>
                    <a:pt x="463924" y="840442"/>
                  </a:cubicBezTo>
                  <a:cubicBezTo>
                    <a:pt x="452652" y="838563"/>
                    <a:pt x="441550" y="835762"/>
                    <a:pt x="430306" y="833718"/>
                  </a:cubicBezTo>
                  <a:cubicBezTo>
                    <a:pt x="416893" y="831279"/>
                    <a:pt x="403273" y="829951"/>
                    <a:pt x="389965" y="826994"/>
                  </a:cubicBezTo>
                  <a:cubicBezTo>
                    <a:pt x="383046" y="825457"/>
                    <a:pt x="376609" y="822218"/>
                    <a:pt x="369794" y="820271"/>
                  </a:cubicBezTo>
                  <a:cubicBezTo>
                    <a:pt x="360909" y="817732"/>
                    <a:pt x="351751" y="816202"/>
                    <a:pt x="342900" y="813547"/>
                  </a:cubicBezTo>
                  <a:cubicBezTo>
                    <a:pt x="329323" y="809474"/>
                    <a:pt x="316591" y="802104"/>
                    <a:pt x="302559" y="800100"/>
                  </a:cubicBezTo>
                  <a:lnTo>
                    <a:pt x="255494" y="793377"/>
                  </a:lnTo>
                  <a:cubicBezTo>
                    <a:pt x="248771" y="791136"/>
                    <a:pt x="242138" y="788600"/>
                    <a:pt x="235324" y="786653"/>
                  </a:cubicBezTo>
                  <a:cubicBezTo>
                    <a:pt x="226439" y="784114"/>
                    <a:pt x="216923" y="783570"/>
                    <a:pt x="208429" y="779930"/>
                  </a:cubicBezTo>
                  <a:cubicBezTo>
                    <a:pt x="201002" y="776747"/>
                    <a:pt x="195486" y="770097"/>
                    <a:pt x="188259" y="766483"/>
                  </a:cubicBezTo>
                  <a:cubicBezTo>
                    <a:pt x="181920" y="763313"/>
                    <a:pt x="174283" y="763201"/>
                    <a:pt x="168088" y="759759"/>
                  </a:cubicBezTo>
                  <a:cubicBezTo>
                    <a:pt x="98736" y="721230"/>
                    <a:pt x="153216" y="741354"/>
                    <a:pt x="107576" y="726142"/>
                  </a:cubicBezTo>
                  <a:cubicBezTo>
                    <a:pt x="103094" y="721659"/>
                    <a:pt x="99079" y="716654"/>
                    <a:pt x="94129" y="712694"/>
                  </a:cubicBezTo>
                  <a:cubicBezTo>
                    <a:pt x="87819" y="707646"/>
                    <a:pt x="79673" y="704961"/>
                    <a:pt x="73959" y="699247"/>
                  </a:cubicBezTo>
                  <a:cubicBezTo>
                    <a:pt x="68245" y="693533"/>
                    <a:pt x="65685" y="685285"/>
                    <a:pt x="60512" y="679077"/>
                  </a:cubicBezTo>
                  <a:cubicBezTo>
                    <a:pt x="54425" y="671772"/>
                    <a:pt x="46428" y="666211"/>
                    <a:pt x="40341" y="658906"/>
                  </a:cubicBezTo>
                  <a:cubicBezTo>
                    <a:pt x="-6470" y="602733"/>
                    <a:pt x="65661" y="677505"/>
                    <a:pt x="6724" y="618565"/>
                  </a:cubicBezTo>
                  <a:cubicBezTo>
                    <a:pt x="4483" y="611841"/>
                    <a:pt x="0" y="605481"/>
                    <a:pt x="0" y="598394"/>
                  </a:cubicBezTo>
                  <a:cubicBezTo>
                    <a:pt x="0" y="573003"/>
                    <a:pt x="1945" y="549385"/>
                    <a:pt x="20171" y="531159"/>
                  </a:cubicBezTo>
                  <a:cubicBezTo>
                    <a:pt x="25885" y="525445"/>
                    <a:pt x="32914" y="520895"/>
                    <a:pt x="40341" y="517712"/>
                  </a:cubicBezTo>
                  <a:cubicBezTo>
                    <a:pt x="48834" y="514072"/>
                    <a:pt x="58270" y="513230"/>
                    <a:pt x="67235" y="510989"/>
                  </a:cubicBezTo>
                  <a:cubicBezTo>
                    <a:pt x="79901" y="498323"/>
                    <a:pt x="90728" y="484859"/>
                    <a:pt x="107576" y="477371"/>
                  </a:cubicBezTo>
                  <a:cubicBezTo>
                    <a:pt x="120529" y="471614"/>
                    <a:pt x="135240" y="470263"/>
                    <a:pt x="147918" y="463924"/>
                  </a:cubicBezTo>
                  <a:cubicBezTo>
                    <a:pt x="156883" y="459442"/>
                    <a:pt x="165088" y="452908"/>
                    <a:pt x="174812" y="450477"/>
                  </a:cubicBezTo>
                  <a:cubicBezTo>
                    <a:pt x="192341" y="446095"/>
                    <a:pt x="210671" y="445994"/>
                    <a:pt x="228600" y="443753"/>
                  </a:cubicBezTo>
                  <a:cubicBezTo>
                    <a:pt x="255494" y="445994"/>
                    <a:pt x="282531" y="446910"/>
                    <a:pt x="309282" y="450477"/>
                  </a:cubicBezTo>
                  <a:cubicBezTo>
                    <a:pt x="335557" y="453980"/>
                    <a:pt x="325338" y="459853"/>
                    <a:pt x="349624" y="470647"/>
                  </a:cubicBezTo>
                  <a:cubicBezTo>
                    <a:pt x="374423" y="481669"/>
                    <a:pt x="419338" y="491438"/>
                    <a:pt x="443753" y="497542"/>
                  </a:cubicBezTo>
                  <a:cubicBezTo>
                    <a:pt x="484408" y="507706"/>
                    <a:pt x="461865" y="501338"/>
                    <a:pt x="510988" y="517712"/>
                  </a:cubicBezTo>
                  <a:lnTo>
                    <a:pt x="531159" y="524436"/>
                  </a:lnTo>
                  <a:cubicBezTo>
                    <a:pt x="564777" y="522195"/>
                    <a:pt x="598603" y="522070"/>
                    <a:pt x="632012" y="517712"/>
                  </a:cubicBezTo>
                  <a:cubicBezTo>
                    <a:pt x="650338" y="515322"/>
                    <a:pt x="667678" y="507889"/>
                    <a:pt x="685800" y="504265"/>
                  </a:cubicBezTo>
                  <a:cubicBezTo>
                    <a:pt x="708915" y="499643"/>
                    <a:pt x="724151" y="497150"/>
                    <a:pt x="746312" y="490818"/>
                  </a:cubicBezTo>
                  <a:cubicBezTo>
                    <a:pt x="753126" y="488871"/>
                    <a:pt x="759564" y="485631"/>
                    <a:pt x="766482" y="484094"/>
                  </a:cubicBezTo>
                  <a:cubicBezTo>
                    <a:pt x="817272" y="472807"/>
                    <a:pt x="804147" y="482746"/>
                    <a:pt x="860612" y="463924"/>
                  </a:cubicBezTo>
                  <a:cubicBezTo>
                    <a:pt x="874059" y="459442"/>
                    <a:pt x="888275" y="456816"/>
                    <a:pt x="900953" y="450477"/>
                  </a:cubicBezTo>
                  <a:cubicBezTo>
                    <a:pt x="909918" y="445995"/>
                    <a:pt x="919253" y="442187"/>
                    <a:pt x="927847" y="437030"/>
                  </a:cubicBezTo>
                  <a:cubicBezTo>
                    <a:pt x="941705" y="428715"/>
                    <a:pt x="954741" y="419101"/>
                    <a:pt x="968188" y="410136"/>
                  </a:cubicBezTo>
                  <a:cubicBezTo>
                    <a:pt x="974912" y="405654"/>
                    <a:pt x="980693" y="399245"/>
                    <a:pt x="988359" y="396689"/>
                  </a:cubicBezTo>
                  <a:lnTo>
                    <a:pt x="1008529" y="389965"/>
                  </a:lnTo>
                  <a:cubicBezTo>
                    <a:pt x="1013011" y="383241"/>
                    <a:pt x="1016928" y="376104"/>
                    <a:pt x="1021976" y="369794"/>
                  </a:cubicBezTo>
                  <a:cubicBezTo>
                    <a:pt x="1025936" y="364844"/>
                    <a:pt x="1032589" y="362017"/>
                    <a:pt x="1035424" y="356347"/>
                  </a:cubicBezTo>
                  <a:cubicBezTo>
                    <a:pt x="1039557" y="348082"/>
                    <a:pt x="1039608" y="338338"/>
                    <a:pt x="1042147" y="329453"/>
                  </a:cubicBezTo>
                  <a:cubicBezTo>
                    <a:pt x="1048741" y="306374"/>
                    <a:pt x="1050368" y="306289"/>
                    <a:pt x="1062318" y="282389"/>
                  </a:cubicBezTo>
                  <a:cubicBezTo>
                    <a:pt x="1076309" y="226418"/>
                    <a:pt x="1059273" y="281753"/>
                    <a:pt x="1082488" y="235324"/>
                  </a:cubicBezTo>
                  <a:cubicBezTo>
                    <a:pt x="1089381" y="221539"/>
                    <a:pt x="1093377" y="194326"/>
                    <a:pt x="1095935" y="181536"/>
                  </a:cubicBezTo>
                  <a:cubicBezTo>
                    <a:pt x="1098176" y="154642"/>
                    <a:pt x="1099312" y="127632"/>
                    <a:pt x="1102659" y="100853"/>
                  </a:cubicBezTo>
                  <a:cubicBezTo>
                    <a:pt x="1103805" y="91684"/>
                    <a:pt x="1106843" y="82844"/>
                    <a:pt x="1109382" y="73959"/>
                  </a:cubicBezTo>
                  <a:cubicBezTo>
                    <a:pt x="1111329" y="67145"/>
                    <a:pt x="1110339" y="57908"/>
                    <a:pt x="1116106" y="53789"/>
                  </a:cubicBezTo>
                  <a:cubicBezTo>
                    <a:pt x="1127640" y="45550"/>
                    <a:pt x="1143000" y="44824"/>
                    <a:pt x="1156447" y="40342"/>
                  </a:cubicBezTo>
                  <a:cubicBezTo>
                    <a:pt x="1197987" y="26495"/>
                    <a:pt x="1169560" y="34324"/>
                    <a:pt x="1243853" y="26894"/>
                  </a:cubicBezTo>
                  <a:cubicBezTo>
                    <a:pt x="1272988" y="29135"/>
                    <a:pt x="1302331" y="29485"/>
                    <a:pt x="1331259" y="33618"/>
                  </a:cubicBezTo>
                  <a:cubicBezTo>
                    <a:pt x="1349554" y="36232"/>
                    <a:pt x="1367118" y="42583"/>
                    <a:pt x="1385047" y="47065"/>
                  </a:cubicBezTo>
                  <a:lnTo>
                    <a:pt x="1411941" y="53789"/>
                  </a:lnTo>
                  <a:cubicBezTo>
                    <a:pt x="1418665" y="58271"/>
                    <a:pt x="1424884" y="63622"/>
                    <a:pt x="1432112" y="67236"/>
                  </a:cubicBezTo>
                  <a:cubicBezTo>
                    <a:pt x="1442855" y="72607"/>
                    <a:pt x="1469129" y="77812"/>
                    <a:pt x="1479176" y="80683"/>
                  </a:cubicBezTo>
                  <a:cubicBezTo>
                    <a:pt x="1500550" y="86790"/>
                    <a:pt x="1510217" y="92322"/>
                    <a:pt x="1532965" y="100853"/>
                  </a:cubicBezTo>
                  <a:cubicBezTo>
                    <a:pt x="1539601" y="103341"/>
                    <a:pt x="1546162" y="106309"/>
                    <a:pt x="1553135" y="107577"/>
                  </a:cubicBezTo>
                  <a:cubicBezTo>
                    <a:pt x="1570913" y="110809"/>
                    <a:pt x="1588994" y="112059"/>
                    <a:pt x="1606924" y="114300"/>
                  </a:cubicBezTo>
                  <a:cubicBezTo>
                    <a:pt x="1649506" y="112059"/>
                    <a:pt x="1692205" y="111438"/>
                    <a:pt x="1734671" y="107577"/>
                  </a:cubicBezTo>
                  <a:cubicBezTo>
                    <a:pt x="1741729" y="106935"/>
                    <a:pt x="1748027" y="102800"/>
                    <a:pt x="1754841" y="100853"/>
                  </a:cubicBezTo>
                  <a:cubicBezTo>
                    <a:pt x="1776985" y="94526"/>
                    <a:pt x="1792259" y="92025"/>
                    <a:pt x="1815353" y="87406"/>
                  </a:cubicBezTo>
                  <a:cubicBezTo>
                    <a:pt x="1879417" y="55374"/>
                    <a:pt x="1808598" y="86450"/>
                    <a:pt x="1943100" y="67236"/>
                  </a:cubicBezTo>
                  <a:cubicBezTo>
                    <a:pt x="1958797" y="64994"/>
                    <a:pt x="1985678" y="51548"/>
                    <a:pt x="2003612" y="47065"/>
                  </a:cubicBezTo>
                  <a:cubicBezTo>
                    <a:pt x="2021541" y="42583"/>
                    <a:pt x="2039867" y="39463"/>
                    <a:pt x="2057400" y="33618"/>
                  </a:cubicBezTo>
                  <a:cubicBezTo>
                    <a:pt x="2064124" y="31377"/>
                    <a:pt x="2070756" y="28841"/>
                    <a:pt x="2077571" y="26894"/>
                  </a:cubicBezTo>
                  <a:cubicBezTo>
                    <a:pt x="2086456" y="24355"/>
                    <a:pt x="2095580" y="22710"/>
                    <a:pt x="2104465" y="20171"/>
                  </a:cubicBezTo>
                  <a:cubicBezTo>
                    <a:pt x="2129680" y="12967"/>
                    <a:pt x="2122612" y="11982"/>
                    <a:pt x="2151529" y="6724"/>
                  </a:cubicBezTo>
                  <a:cubicBezTo>
                    <a:pt x="2167121" y="3889"/>
                    <a:pt x="2182906" y="2241"/>
                    <a:pt x="2198594" y="0"/>
                  </a:cubicBezTo>
                  <a:cubicBezTo>
                    <a:pt x="2238935" y="2241"/>
                    <a:pt x="2279444" y="2420"/>
                    <a:pt x="2319618" y="6724"/>
                  </a:cubicBezTo>
                  <a:cubicBezTo>
                    <a:pt x="2363628" y="11439"/>
                    <a:pt x="2377733" y="18891"/>
                    <a:pt x="2413747" y="26894"/>
                  </a:cubicBezTo>
                  <a:cubicBezTo>
                    <a:pt x="2424903" y="29373"/>
                    <a:pt x="2436340" y="30611"/>
                    <a:pt x="2447365" y="33618"/>
                  </a:cubicBezTo>
                  <a:cubicBezTo>
                    <a:pt x="2461040" y="37348"/>
                    <a:pt x="2474259" y="42583"/>
                    <a:pt x="2487706" y="47065"/>
                  </a:cubicBezTo>
                  <a:cubicBezTo>
                    <a:pt x="2494429" y="49306"/>
                    <a:pt x="2501537" y="50620"/>
                    <a:pt x="2507876" y="53789"/>
                  </a:cubicBezTo>
                  <a:cubicBezTo>
                    <a:pt x="2534564" y="67132"/>
                    <a:pt x="2536832" y="71215"/>
                    <a:pt x="2568388" y="73959"/>
                  </a:cubicBezTo>
                  <a:cubicBezTo>
                    <a:pt x="2608640" y="77459"/>
                    <a:pt x="2649148" y="77328"/>
                    <a:pt x="2689412" y="80683"/>
                  </a:cubicBezTo>
                  <a:cubicBezTo>
                    <a:pt x="2729861" y="84054"/>
                    <a:pt x="2770159" y="89096"/>
                    <a:pt x="2810435" y="94130"/>
                  </a:cubicBezTo>
                  <a:cubicBezTo>
                    <a:pt x="2828365" y="96371"/>
                    <a:pt x="2846175" y="99994"/>
                    <a:pt x="2864224" y="100853"/>
                  </a:cubicBezTo>
                  <a:cubicBezTo>
                    <a:pt x="2940371" y="104479"/>
                    <a:pt x="3016624" y="105336"/>
                    <a:pt x="3092824" y="107577"/>
                  </a:cubicBezTo>
                  <a:cubicBezTo>
                    <a:pt x="3099547" y="109818"/>
                    <a:pt x="3106076" y="112763"/>
                    <a:pt x="3112994" y="114300"/>
                  </a:cubicBezTo>
                  <a:cubicBezTo>
                    <a:pt x="3128417" y="117727"/>
                    <a:pt x="3186979" y="125957"/>
                    <a:pt x="3200400" y="127747"/>
                  </a:cubicBezTo>
                  <a:cubicBezTo>
                    <a:pt x="3218310" y="130135"/>
                    <a:pt x="3236365" y="131500"/>
                    <a:pt x="3254188" y="134471"/>
                  </a:cubicBezTo>
                  <a:cubicBezTo>
                    <a:pt x="3276733" y="138229"/>
                    <a:pt x="3298662" y="145849"/>
                    <a:pt x="3321424" y="147918"/>
                  </a:cubicBezTo>
                  <a:cubicBezTo>
                    <a:pt x="3346077" y="150159"/>
                    <a:pt x="3370836" y="151440"/>
                    <a:pt x="3395382" y="154642"/>
                  </a:cubicBezTo>
                  <a:cubicBezTo>
                    <a:pt x="3428014" y="158898"/>
                    <a:pt x="3494541" y="169765"/>
                    <a:pt x="3529853" y="181536"/>
                  </a:cubicBezTo>
                  <a:cubicBezTo>
                    <a:pt x="3543300" y="186018"/>
                    <a:pt x="3558400" y="187121"/>
                    <a:pt x="3570194" y="194983"/>
                  </a:cubicBezTo>
                  <a:cubicBezTo>
                    <a:pt x="3576918" y="199465"/>
                    <a:pt x="3582938" y="205247"/>
                    <a:pt x="3590365" y="208430"/>
                  </a:cubicBezTo>
                  <a:cubicBezTo>
                    <a:pt x="3598858" y="212070"/>
                    <a:pt x="3608239" y="213148"/>
                    <a:pt x="3617259" y="215153"/>
                  </a:cubicBezTo>
                  <a:cubicBezTo>
                    <a:pt x="3665936" y="225970"/>
                    <a:pt x="3635005" y="216587"/>
                    <a:pt x="3671047" y="228600"/>
                  </a:cubicBezTo>
                  <a:cubicBezTo>
                    <a:pt x="3668806" y="239806"/>
                    <a:pt x="3670663" y="252709"/>
                    <a:pt x="3664324" y="262218"/>
                  </a:cubicBezTo>
                  <a:cubicBezTo>
                    <a:pt x="3660393" y="268115"/>
                    <a:pt x="3651178" y="268005"/>
                    <a:pt x="3644153" y="268942"/>
                  </a:cubicBezTo>
                  <a:cubicBezTo>
                    <a:pt x="3617403" y="272509"/>
                    <a:pt x="3590365" y="273424"/>
                    <a:pt x="3563471" y="275665"/>
                  </a:cubicBezTo>
                  <a:cubicBezTo>
                    <a:pt x="3565803" y="287324"/>
                    <a:pt x="3577982" y="323279"/>
                    <a:pt x="3563471" y="336177"/>
                  </a:cubicBezTo>
                  <a:cubicBezTo>
                    <a:pt x="3548488" y="349495"/>
                    <a:pt x="3528699" y="356732"/>
                    <a:pt x="3509682" y="363071"/>
                  </a:cubicBezTo>
                  <a:cubicBezTo>
                    <a:pt x="3486219" y="370892"/>
                    <a:pt x="3484289" y="372461"/>
                    <a:pt x="3455894" y="376518"/>
                  </a:cubicBezTo>
                  <a:cubicBezTo>
                    <a:pt x="3435803" y="379388"/>
                    <a:pt x="3415499" y="380560"/>
                    <a:pt x="3395382" y="383242"/>
                  </a:cubicBezTo>
                  <a:cubicBezTo>
                    <a:pt x="3381869" y="385044"/>
                    <a:pt x="3368639" y="388994"/>
                    <a:pt x="3355041" y="389965"/>
                  </a:cubicBezTo>
                  <a:cubicBezTo>
                    <a:pt x="3305810" y="393482"/>
                    <a:pt x="3256430" y="394448"/>
                    <a:pt x="3207124" y="396689"/>
                  </a:cubicBezTo>
                  <a:cubicBezTo>
                    <a:pt x="3189194" y="401171"/>
                    <a:pt x="3171458" y="406512"/>
                    <a:pt x="3153335" y="410136"/>
                  </a:cubicBezTo>
                  <a:cubicBezTo>
                    <a:pt x="3142129" y="412377"/>
                    <a:pt x="3130743" y="413852"/>
                    <a:pt x="3119718" y="416859"/>
                  </a:cubicBezTo>
                  <a:cubicBezTo>
                    <a:pt x="3106043" y="420589"/>
                    <a:pt x="3092823" y="425823"/>
                    <a:pt x="3079376" y="430306"/>
                  </a:cubicBezTo>
                  <a:lnTo>
                    <a:pt x="3059206" y="437030"/>
                  </a:lnTo>
                  <a:cubicBezTo>
                    <a:pt x="3035951" y="471912"/>
                    <a:pt x="3043248" y="446913"/>
                    <a:pt x="3065929" y="463924"/>
                  </a:cubicBezTo>
                  <a:cubicBezTo>
                    <a:pt x="3069938" y="466931"/>
                    <a:pt x="3102909" y="458321"/>
                    <a:pt x="3106271" y="463924"/>
                  </a:cubicBezTo>
                  <a:close/>
                </a:path>
              </a:pathLst>
            </a:custGeom>
            <a:solidFill>
              <a:srgbClr val="4879D5">
                <a:alpha val="61176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4686B2-20E9-0C40-B277-82DB85EE5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04" t="3811" b="6419"/>
            <a:stretch/>
          </p:blipFill>
          <p:spPr>
            <a:xfrm>
              <a:off x="0" y="1224845"/>
              <a:ext cx="7890933" cy="563315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03FBAFC-2AE1-9B4B-A491-7D97F677662E}"/>
                </a:ext>
              </a:extLst>
            </p:cNvPr>
            <p:cNvSpPr/>
            <p:nvPr/>
          </p:nvSpPr>
          <p:spPr>
            <a:xfrm>
              <a:off x="914400" y="2850776"/>
              <a:ext cx="5620871" cy="2319618"/>
            </a:xfrm>
            <a:custGeom>
              <a:avLst/>
              <a:gdLst>
                <a:gd name="connsiteX0" fmla="*/ 3065929 w 5620871"/>
                <a:gd name="connsiteY0" fmla="*/ 0 h 2339788"/>
                <a:gd name="connsiteX1" fmla="*/ 3072653 w 5620871"/>
                <a:gd name="connsiteY1" fmla="*/ 147918 h 2339788"/>
                <a:gd name="connsiteX2" fmla="*/ 3079377 w 5620871"/>
                <a:gd name="connsiteY2" fmla="*/ 168088 h 2339788"/>
                <a:gd name="connsiteX3" fmla="*/ 3099547 w 5620871"/>
                <a:gd name="connsiteY3" fmla="*/ 181535 h 2339788"/>
                <a:gd name="connsiteX4" fmla="*/ 3112994 w 5620871"/>
                <a:gd name="connsiteY4" fmla="*/ 201706 h 2339788"/>
                <a:gd name="connsiteX5" fmla="*/ 3220571 w 5620871"/>
                <a:gd name="connsiteY5" fmla="*/ 208429 h 2339788"/>
                <a:gd name="connsiteX6" fmla="*/ 3267635 w 5620871"/>
                <a:gd name="connsiteY6" fmla="*/ 194982 h 2339788"/>
                <a:gd name="connsiteX7" fmla="*/ 3314700 w 5620871"/>
                <a:gd name="connsiteY7" fmla="*/ 188259 h 2339788"/>
                <a:gd name="connsiteX8" fmla="*/ 3381935 w 5620871"/>
                <a:gd name="connsiteY8" fmla="*/ 174812 h 2339788"/>
                <a:gd name="connsiteX9" fmla="*/ 3422277 w 5620871"/>
                <a:gd name="connsiteY9" fmla="*/ 134470 h 2339788"/>
                <a:gd name="connsiteX10" fmla="*/ 3442447 w 5620871"/>
                <a:gd name="connsiteY10" fmla="*/ 114300 h 2339788"/>
                <a:gd name="connsiteX11" fmla="*/ 3462618 w 5620871"/>
                <a:gd name="connsiteY11" fmla="*/ 100853 h 2339788"/>
                <a:gd name="connsiteX12" fmla="*/ 3502959 w 5620871"/>
                <a:gd name="connsiteY12" fmla="*/ 73959 h 2339788"/>
                <a:gd name="connsiteX13" fmla="*/ 3516406 w 5620871"/>
                <a:gd name="connsiteY13" fmla="*/ 53788 h 2339788"/>
                <a:gd name="connsiteX14" fmla="*/ 3576918 w 5620871"/>
                <a:gd name="connsiteY14" fmla="*/ 20170 h 2339788"/>
                <a:gd name="connsiteX15" fmla="*/ 3597088 w 5620871"/>
                <a:gd name="connsiteY15" fmla="*/ 33618 h 2339788"/>
                <a:gd name="connsiteX16" fmla="*/ 3617259 w 5620871"/>
                <a:gd name="connsiteY16" fmla="*/ 73959 h 2339788"/>
                <a:gd name="connsiteX17" fmla="*/ 3597088 w 5620871"/>
                <a:gd name="connsiteY17" fmla="*/ 87406 h 2339788"/>
                <a:gd name="connsiteX18" fmla="*/ 3563471 w 5620871"/>
                <a:gd name="connsiteY18" fmla="*/ 121023 h 2339788"/>
                <a:gd name="connsiteX19" fmla="*/ 3556747 w 5620871"/>
                <a:gd name="connsiteY19" fmla="*/ 161365 h 2339788"/>
                <a:gd name="connsiteX20" fmla="*/ 3583641 w 5620871"/>
                <a:gd name="connsiteY20" fmla="*/ 168088 h 2339788"/>
                <a:gd name="connsiteX21" fmla="*/ 3610535 w 5620871"/>
                <a:gd name="connsiteY21" fmla="*/ 181535 h 2339788"/>
                <a:gd name="connsiteX22" fmla="*/ 3657600 w 5620871"/>
                <a:gd name="connsiteY22" fmla="*/ 174812 h 2339788"/>
                <a:gd name="connsiteX23" fmla="*/ 3818965 w 5620871"/>
                <a:gd name="connsiteY23" fmla="*/ 168088 h 2339788"/>
                <a:gd name="connsiteX24" fmla="*/ 3859306 w 5620871"/>
                <a:gd name="connsiteY24" fmla="*/ 147918 h 2339788"/>
                <a:gd name="connsiteX25" fmla="*/ 3913094 w 5620871"/>
                <a:gd name="connsiteY25" fmla="*/ 107576 h 2339788"/>
                <a:gd name="connsiteX26" fmla="*/ 3973606 w 5620871"/>
                <a:gd name="connsiteY26" fmla="*/ 87406 h 2339788"/>
                <a:gd name="connsiteX27" fmla="*/ 4013947 w 5620871"/>
                <a:gd name="connsiteY27" fmla="*/ 73959 h 2339788"/>
                <a:gd name="connsiteX28" fmla="*/ 4067735 w 5620871"/>
                <a:gd name="connsiteY28" fmla="*/ 60512 h 2339788"/>
                <a:gd name="connsiteX29" fmla="*/ 4081182 w 5620871"/>
                <a:gd name="connsiteY29" fmla="*/ 147918 h 2339788"/>
                <a:gd name="connsiteX30" fmla="*/ 4087906 w 5620871"/>
                <a:gd name="connsiteY30" fmla="*/ 181535 h 2339788"/>
                <a:gd name="connsiteX31" fmla="*/ 4175312 w 5620871"/>
                <a:gd name="connsiteY31" fmla="*/ 161365 h 2339788"/>
                <a:gd name="connsiteX32" fmla="*/ 4262718 w 5620871"/>
                <a:gd name="connsiteY32" fmla="*/ 168088 h 2339788"/>
                <a:gd name="connsiteX33" fmla="*/ 4282888 w 5620871"/>
                <a:gd name="connsiteY33" fmla="*/ 161365 h 2339788"/>
                <a:gd name="connsiteX34" fmla="*/ 4309782 w 5620871"/>
                <a:gd name="connsiteY34" fmla="*/ 154641 h 2339788"/>
                <a:gd name="connsiteX35" fmla="*/ 4350124 w 5620871"/>
                <a:gd name="connsiteY35" fmla="*/ 127747 h 2339788"/>
                <a:gd name="connsiteX36" fmla="*/ 4390465 w 5620871"/>
                <a:gd name="connsiteY36" fmla="*/ 114300 h 2339788"/>
                <a:gd name="connsiteX37" fmla="*/ 4504765 w 5620871"/>
                <a:gd name="connsiteY37" fmla="*/ 121023 h 2339788"/>
                <a:gd name="connsiteX38" fmla="*/ 4545106 w 5620871"/>
                <a:gd name="connsiteY38" fmla="*/ 134470 h 2339788"/>
                <a:gd name="connsiteX39" fmla="*/ 4538382 w 5620871"/>
                <a:gd name="connsiteY39" fmla="*/ 188259 h 2339788"/>
                <a:gd name="connsiteX40" fmla="*/ 4518212 w 5620871"/>
                <a:gd name="connsiteY40" fmla="*/ 194982 h 2339788"/>
                <a:gd name="connsiteX41" fmla="*/ 4403912 w 5620871"/>
                <a:gd name="connsiteY41" fmla="*/ 201706 h 2339788"/>
                <a:gd name="connsiteX42" fmla="*/ 4363571 w 5620871"/>
                <a:gd name="connsiteY42" fmla="*/ 221876 h 2339788"/>
                <a:gd name="connsiteX43" fmla="*/ 4289612 w 5620871"/>
                <a:gd name="connsiteY43" fmla="*/ 242047 h 2339788"/>
                <a:gd name="connsiteX44" fmla="*/ 4282888 w 5620871"/>
                <a:gd name="connsiteY44" fmla="*/ 289112 h 2339788"/>
                <a:gd name="connsiteX45" fmla="*/ 4343400 w 5620871"/>
                <a:gd name="connsiteY45" fmla="*/ 275665 h 2339788"/>
                <a:gd name="connsiteX46" fmla="*/ 4383741 w 5620871"/>
                <a:gd name="connsiteY46" fmla="*/ 248770 h 2339788"/>
                <a:gd name="connsiteX47" fmla="*/ 4410635 w 5620871"/>
                <a:gd name="connsiteY47" fmla="*/ 242047 h 2339788"/>
                <a:gd name="connsiteX48" fmla="*/ 4450977 w 5620871"/>
                <a:gd name="connsiteY48" fmla="*/ 228600 h 2339788"/>
                <a:gd name="connsiteX49" fmla="*/ 4551829 w 5620871"/>
                <a:gd name="connsiteY49" fmla="*/ 235323 h 2339788"/>
                <a:gd name="connsiteX50" fmla="*/ 4545106 w 5620871"/>
                <a:gd name="connsiteY50" fmla="*/ 255494 h 2339788"/>
                <a:gd name="connsiteX51" fmla="*/ 4518212 w 5620871"/>
                <a:gd name="connsiteY51" fmla="*/ 268941 h 2339788"/>
                <a:gd name="connsiteX52" fmla="*/ 4477871 w 5620871"/>
                <a:gd name="connsiteY52" fmla="*/ 295835 h 2339788"/>
                <a:gd name="connsiteX53" fmla="*/ 4437529 w 5620871"/>
                <a:gd name="connsiteY53" fmla="*/ 309282 h 2339788"/>
                <a:gd name="connsiteX54" fmla="*/ 4417359 w 5620871"/>
                <a:gd name="connsiteY54" fmla="*/ 316006 h 2339788"/>
                <a:gd name="connsiteX55" fmla="*/ 4390465 w 5620871"/>
                <a:gd name="connsiteY55" fmla="*/ 322729 h 2339788"/>
                <a:gd name="connsiteX56" fmla="*/ 4350124 w 5620871"/>
                <a:gd name="connsiteY56" fmla="*/ 336176 h 2339788"/>
                <a:gd name="connsiteX57" fmla="*/ 4316506 w 5620871"/>
                <a:gd name="connsiteY57" fmla="*/ 369794 h 2339788"/>
                <a:gd name="connsiteX58" fmla="*/ 4350124 w 5620871"/>
                <a:gd name="connsiteY58" fmla="*/ 376518 h 2339788"/>
                <a:gd name="connsiteX59" fmla="*/ 4377018 w 5620871"/>
                <a:gd name="connsiteY59" fmla="*/ 389965 h 2339788"/>
                <a:gd name="connsiteX60" fmla="*/ 4417359 w 5620871"/>
                <a:gd name="connsiteY60" fmla="*/ 403412 h 2339788"/>
                <a:gd name="connsiteX61" fmla="*/ 4498041 w 5620871"/>
                <a:gd name="connsiteY61" fmla="*/ 396688 h 2339788"/>
                <a:gd name="connsiteX62" fmla="*/ 4538382 w 5620871"/>
                <a:gd name="connsiteY62" fmla="*/ 363070 h 2339788"/>
                <a:gd name="connsiteX63" fmla="*/ 4585447 w 5620871"/>
                <a:gd name="connsiteY63" fmla="*/ 336176 h 2339788"/>
                <a:gd name="connsiteX64" fmla="*/ 4605618 w 5620871"/>
                <a:gd name="connsiteY64" fmla="*/ 322729 h 2339788"/>
                <a:gd name="connsiteX65" fmla="*/ 4753535 w 5620871"/>
                <a:gd name="connsiteY65" fmla="*/ 302559 h 2339788"/>
                <a:gd name="connsiteX66" fmla="*/ 4814047 w 5620871"/>
                <a:gd name="connsiteY66" fmla="*/ 309282 h 2339788"/>
                <a:gd name="connsiteX67" fmla="*/ 4807324 w 5620871"/>
                <a:gd name="connsiteY67" fmla="*/ 329453 h 2339788"/>
                <a:gd name="connsiteX68" fmla="*/ 4787153 w 5620871"/>
                <a:gd name="connsiteY68" fmla="*/ 349623 h 2339788"/>
                <a:gd name="connsiteX69" fmla="*/ 4706471 w 5620871"/>
                <a:gd name="connsiteY69" fmla="*/ 369794 h 2339788"/>
                <a:gd name="connsiteX70" fmla="*/ 4679577 w 5620871"/>
                <a:gd name="connsiteY70" fmla="*/ 376518 h 2339788"/>
                <a:gd name="connsiteX71" fmla="*/ 4659406 w 5620871"/>
                <a:gd name="connsiteY71" fmla="*/ 389965 h 2339788"/>
                <a:gd name="connsiteX72" fmla="*/ 4598894 w 5620871"/>
                <a:gd name="connsiteY72" fmla="*/ 416859 h 2339788"/>
                <a:gd name="connsiteX73" fmla="*/ 4592171 w 5620871"/>
                <a:gd name="connsiteY73" fmla="*/ 437029 h 2339788"/>
                <a:gd name="connsiteX74" fmla="*/ 4625788 w 5620871"/>
                <a:gd name="connsiteY74" fmla="*/ 463923 h 2339788"/>
                <a:gd name="connsiteX75" fmla="*/ 4693024 w 5620871"/>
                <a:gd name="connsiteY75" fmla="*/ 450476 h 2339788"/>
                <a:gd name="connsiteX76" fmla="*/ 4733365 w 5620871"/>
                <a:gd name="connsiteY76" fmla="*/ 437029 h 2339788"/>
                <a:gd name="connsiteX77" fmla="*/ 4793877 w 5620871"/>
                <a:gd name="connsiteY77" fmla="*/ 403412 h 2339788"/>
                <a:gd name="connsiteX78" fmla="*/ 4901453 w 5620871"/>
                <a:gd name="connsiteY78" fmla="*/ 416859 h 2339788"/>
                <a:gd name="connsiteX79" fmla="*/ 4941794 w 5620871"/>
                <a:gd name="connsiteY79" fmla="*/ 430306 h 2339788"/>
                <a:gd name="connsiteX80" fmla="*/ 4995582 w 5620871"/>
                <a:gd name="connsiteY80" fmla="*/ 423582 h 2339788"/>
                <a:gd name="connsiteX81" fmla="*/ 5015753 w 5620871"/>
                <a:gd name="connsiteY81" fmla="*/ 416859 h 2339788"/>
                <a:gd name="connsiteX82" fmla="*/ 5022477 w 5620871"/>
                <a:gd name="connsiteY82" fmla="*/ 437029 h 2339788"/>
                <a:gd name="connsiteX83" fmla="*/ 4968688 w 5620871"/>
                <a:gd name="connsiteY83" fmla="*/ 477370 h 2339788"/>
                <a:gd name="connsiteX84" fmla="*/ 4948518 w 5620871"/>
                <a:gd name="connsiteY84" fmla="*/ 490818 h 2339788"/>
                <a:gd name="connsiteX85" fmla="*/ 4908177 w 5620871"/>
                <a:gd name="connsiteY85" fmla="*/ 504265 h 2339788"/>
                <a:gd name="connsiteX86" fmla="*/ 4888006 w 5620871"/>
                <a:gd name="connsiteY86" fmla="*/ 510988 h 2339788"/>
                <a:gd name="connsiteX87" fmla="*/ 4847665 w 5620871"/>
                <a:gd name="connsiteY87" fmla="*/ 517712 h 2339788"/>
                <a:gd name="connsiteX88" fmla="*/ 4807324 w 5620871"/>
                <a:gd name="connsiteY88" fmla="*/ 531159 h 2339788"/>
                <a:gd name="connsiteX89" fmla="*/ 4787153 w 5620871"/>
                <a:gd name="connsiteY89" fmla="*/ 537882 h 2339788"/>
                <a:gd name="connsiteX90" fmla="*/ 4766982 w 5620871"/>
                <a:gd name="connsiteY90" fmla="*/ 544606 h 2339788"/>
                <a:gd name="connsiteX91" fmla="*/ 4746812 w 5620871"/>
                <a:gd name="connsiteY91" fmla="*/ 551329 h 2339788"/>
                <a:gd name="connsiteX92" fmla="*/ 4726641 w 5620871"/>
                <a:gd name="connsiteY92" fmla="*/ 564776 h 2339788"/>
                <a:gd name="connsiteX93" fmla="*/ 4746812 w 5620871"/>
                <a:gd name="connsiteY93" fmla="*/ 679076 h 2339788"/>
                <a:gd name="connsiteX94" fmla="*/ 4766982 w 5620871"/>
                <a:gd name="connsiteY94" fmla="*/ 692523 h 2339788"/>
                <a:gd name="connsiteX95" fmla="*/ 4814047 w 5620871"/>
                <a:gd name="connsiteY95" fmla="*/ 699247 h 2339788"/>
                <a:gd name="connsiteX96" fmla="*/ 4854388 w 5620871"/>
                <a:gd name="connsiteY96" fmla="*/ 712694 h 2339788"/>
                <a:gd name="connsiteX97" fmla="*/ 4894729 w 5620871"/>
                <a:gd name="connsiteY97" fmla="*/ 726141 h 2339788"/>
                <a:gd name="connsiteX98" fmla="*/ 4921624 w 5620871"/>
                <a:gd name="connsiteY98" fmla="*/ 732865 h 2339788"/>
                <a:gd name="connsiteX99" fmla="*/ 4955241 w 5620871"/>
                <a:gd name="connsiteY99" fmla="*/ 739588 h 2339788"/>
                <a:gd name="connsiteX100" fmla="*/ 5049371 w 5620871"/>
                <a:gd name="connsiteY100" fmla="*/ 746312 h 2339788"/>
                <a:gd name="connsiteX101" fmla="*/ 5170394 w 5620871"/>
                <a:gd name="connsiteY101" fmla="*/ 739588 h 2339788"/>
                <a:gd name="connsiteX102" fmla="*/ 5210735 w 5620871"/>
                <a:gd name="connsiteY102" fmla="*/ 719418 h 2339788"/>
                <a:gd name="connsiteX103" fmla="*/ 5251077 w 5620871"/>
                <a:gd name="connsiteY103" fmla="*/ 705970 h 2339788"/>
                <a:gd name="connsiteX104" fmla="*/ 5291418 w 5620871"/>
                <a:gd name="connsiteY104" fmla="*/ 679076 h 2339788"/>
                <a:gd name="connsiteX105" fmla="*/ 5405718 w 5620871"/>
                <a:gd name="connsiteY105" fmla="*/ 658906 h 2339788"/>
                <a:gd name="connsiteX106" fmla="*/ 5459506 w 5620871"/>
                <a:gd name="connsiteY106" fmla="*/ 665629 h 2339788"/>
                <a:gd name="connsiteX107" fmla="*/ 5459506 w 5620871"/>
                <a:gd name="connsiteY107" fmla="*/ 705970 h 2339788"/>
                <a:gd name="connsiteX108" fmla="*/ 5412441 w 5620871"/>
                <a:gd name="connsiteY108" fmla="*/ 712694 h 2339788"/>
                <a:gd name="connsiteX109" fmla="*/ 5358653 w 5620871"/>
                <a:gd name="connsiteY109" fmla="*/ 726141 h 2339788"/>
                <a:gd name="connsiteX110" fmla="*/ 5311588 w 5620871"/>
                <a:gd name="connsiteY110" fmla="*/ 739588 h 2339788"/>
                <a:gd name="connsiteX111" fmla="*/ 5271247 w 5620871"/>
                <a:gd name="connsiteY111" fmla="*/ 766482 h 2339788"/>
                <a:gd name="connsiteX112" fmla="*/ 5251077 w 5620871"/>
                <a:gd name="connsiteY112" fmla="*/ 779929 h 2339788"/>
                <a:gd name="connsiteX113" fmla="*/ 5210735 w 5620871"/>
                <a:gd name="connsiteY113" fmla="*/ 793376 h 2339788"/>
                <a:gd name="connsiteX114" fmla="*/ 5163671 w 5620871"/>
                <a:gd name="connsiteY114" fmla="*/ 806823 h 2339788"/>
                <a:gd name="connsiteX115" fmla="*/ 5130053 w 5620871"/>
                <a:gd name="connsiteY115" fmla="*/ 867335 h 2339788"/>
                <a:gd name="connsiteX116" fmla="*/ 5136777 w 5620871"/>
                <a:gd name="connsiteY116" fmla="*/ 954741 h 2339788"/>
                <a:gd name="connsiteX117" fmla="*/ 5143500 w 5620871"/>
                <a:gd name="connsiteY117" fmla="*/ 974912 h 2339788"/>
                <a:gd name="connsiteX118" fmla="*/ 5204012 w 5620871"/>
                <a:gd name="connsiteY118" fmla="*/ 1008529 h 2339788"/>
                <a:gd name="connsiteX119" fmla="*/ 5277971 w 5620871"/>
                <a:gd name="connsiteY119" fmla="*/ 1015253 h 2339788"/>
                <a:gd name="connsiteX120" fmla="*/ 5325035 w 5620871"/>
                <a:gd name="connsiteY120" fmla="*/ 1021976 h 2339788"/>
                <a:gd name="connsiteX121" fmla="*/ 5365377 w 5620871"/>
                <a:gd name="connsiteY121" fmla="*/ 1028700 h 2339788"/>
                <a:gd name="connsiteX122" fmla="*/ 5439335 w 5620871"/>
                <a:gd name="connsiteY122" fmla="*/ 1035423 h 2339788"/>
                <a:gd name="connsiteX123" fmla="*/ 5506571 w 5620871"/>
                <a:gd name="connsiteY123" fmla="*/ 1015253 h 2339788"/>
                <a:gd name="connsiteX124" fmla="*/ 5546912 w 5620871"/>
                <a:gd name="connsiteY124" fmla="*/ 1001806 h 2339788"/>
                <a:gd name="connsiteX125" fmla="*/ 5607424 w 5620871"/>
                <a:gd name="connsiteY125" fmla="*/ 1021976 h 2339788"/>
                <a:gd name="connsiteX126" fmla="*/ 5620871 w 5620871"/>
                <a:gd name="connsiteY126" fmla="*/ 1042147 h 2339788"/>
                <a:gd name="connsiteX127" fmla="*/ 5567082 w 5620871"/>
                <a:gd name="connsiteY127" fmla="*/ 1075765 h 2339788"/>
                <a:gd name="connsiteX128" fmla="*/ 5546912 w 5620871"/>
                <a:gd name="connsiteY128" fmla="*/ 1082488 h 2339788"/>
                <a:gd name="connsiteX129" fmla="*/ 5526741 w 5620871"/>
                <a:gd name="connsiteY129" fmla="*/ 1089212 h 2339788"/>
                <a:gd name="connsiteX130" fmla="*/ 5291418 w 5620871"/>
                <a:gd name="connsiteY130" fmla="*/ 1082488 h 2339788"/>
                <a:gd name="connsiteX131" fmla="*/ 5264524 w 5620871"/>
                <a:gd name="connsiteY131" fmla="*/ 1075765 h 2339788"/>
                <a:gd name="connsiteX132" fmla="*/ 5116606 w 5620871"/>
                <a:gd name="connsiteY132" fmla="*/ 1082488 h 2339788"/>
                <a:gd name="connsiteX133" fmla="*/ 5096435 w 5620871"/>
                <a:gd name="connsiteY133" fmla="*/ 1089212 h 2339788"/>
                <a:gd name="connsiteX134" fmla="*/ 5069541 w 5620871"/>
                <a:gd name="connsiteY134" fmla="*/ 1129553 h 2339788"/>
                <a:gd name="connsiteX135" fmla="*/ 5062818 w 5620871"/>
                <a:gd name="connsiteY135" fmla="*/ 1149723 h 2339788"/>
                <a:gd name="connsiteX136" fmla="*/ 5089712 w 5620871"/>
                <a:gd name="connsiteY136" fmla="*/ 1210235 h 2339788"/>
                <a:gd name="connsiteX137" fmla="*/ 5096435 w 5620871"/>
                <a:gd name="connsiteY137" fmla="*/ 1230406 h 2339788"/>
                <a:gd name="connsiteX138" fmla="*/ 5089712 w 5620871"/>
                <a:gd name="connsiteY138" fmla="*/ 1270747 h 2339788"/>
                <a:gd name="connsiteX139" fmla="*/ 5022477 w 5620871"/>
                <a:gd name="connsiteY139" fmla="*/ 1337982 h 2339788"/>
                <a:gd name="connsiteX140" fmla="*/ 5002306 w 5620871"/>
                <a:gd name="connsiteY140" fmla="*/ 1351429 h 2339788"/>
                <a:gd name="connsiteX141" fmla="*/ 4982135 w 5620871"/>
                <a:gd name="connsiteY141" fmla="*/ 1358153 h 2339788"/>
                <a:gd name="connsiteX142" fmla="*/ 4921624 w 5620871"/>
                <a:gd name="connsiteY142" fmla="*/ 1385047 h 2339788"/>
                <a:gd name="connsiteX143" fmla="*/ 4901453 w 5620871"/>
                <a:gd name="connsiteY143" fmla="*/ 1391770 h 2339788"/>
                <a:gd name="connsiteX144" fmla="*/ 4847665 w 5620871"/>
                <a:gd name="connsiteY144" fmla="*/ 1418665 h 2339788"/>
                <a:gd name="connsiteX145" fmla="*/ 4827494 w 5620871"/>
                <a:gd name="connsiteY145" fmla="*/ 1425388 h 2339788"/>
                <a:gd name="connsiteX146" fmla="*/ 4807324 w 5620871"/>
                <a:gd name="connsiteY146" fmla="*/ 1438835 h 2339788"/>
                <a:gd name="connsiteX147" fmla="*/ 4793877 w 5620871"/>
                <a:gd name="connsiteY147" fmla="*/ 1479176 h 2339788"/>
                <a:gd name="connsiteX148" fmla="*/ 4800600 w 5620871"/>
                <a:gd name="connsiteY148" fmla="*/ 1499347 h 2339788"/>
                <a:gd name="connsiteX149" fmla="*/ 4861112 w 5620871"/>
                <a:gd name="connsiteY149" fmla="*/ 1526241 h 2339788"/>
                <a:gd name="connsiteX150" fmla="*/ 4941794 w 5620871"/>
                <a:gd name="connsiteY150" fmla="*/ 1553135 h 2339788"/>
                <a:gd name="connsiteX151" fmla="*/ 4988859 w 5620871"/>
                <a:gd name="connsiteY151" fmla="*/ 1566582 h 2339788"/>
                <a:gd name="connsiteX152" fmla="*/ 5103159 w 5620871"/>
                <a:gd name="connsiteY152" fmla="*/ 1573306 h 2339788"/>
                <a:gd name="connsiteX153" fmla="*/ 5109882 w 5620871"/>
                <a:gd name="connsiteY153" fmla="*/ 1593476 h 2339788"/>
                <a:gd name="connsiteX154" fmla="*/ 5082988 w 5620871"/>
                <a:gd name="connsiteY154" fmla="*/ 1627094 h 2339788"/>
                <a:gd name="connsiteX155" fmla="*/ 5029200 w 5620871"/>
                <a:gd name="connsiteY155" fmla="*/ 1613647 h 2339788"/>
                <a:gd name="connsiteX156" fmla="*/ 4928347 w 5620871"/>
                <a:gd name="connsiteY156" fmla="*/ 1593476 h 2339788"/>
                <a:gd name="connsiteX157" fmla="*/ 4867835 w 5620871"/>
                <a:gd name="connsiteY157" fmla="*/ 1606923 h 2339788"/>
                <a:gd name="connsiteX158" fmla="*/ 4854388 w 5620871"/>
                <a:gd name="connsiteY158" fmla="*/ 1627094 h 2339788"/>
                <a:gd name="connsiteX159" fmla="*/ 4827494 w 5620871"/>
                <a:gd name="connsiteY159" fmla="*/ 1687606 h 2339788"/>
                <a:gd name="connsiteX160" fmla="*/ 4807324 w 5620871"/>
                <a:gd name="connsiteY160" fmla="*/ 1701053 h 2339788"/>
                <a:gd name="connsiteX161" fmla="*/ 4787153 w 5620871"/>
                <a:gd name="connsiteY161" fmla="*/ 1707776 h 2339788"/>
                <a:gd name="connsiteX162" fmla="*/ 4746812 w 5620871"/>
                <a:gd name="connsiteY162" fmla="*/ 1714500 h 2339788"/>
                <a:gd name="connsiteX163" fmla="*/ 4491318 w 5620871"/>
                <a:gd name="connsiteY163" fmla="*/ 1714500 h 2339788"/>
                <a:gd name="connsiteX164" fmla="*/ 4477871 w 5620871"/>
                <a:gd name="connsiteY164" fmla="*/ 1734670 h 2339788"/>
                <a:gd name="connsiteX165" fmla="*/ 4437529 w 5620871"/>
                <a:gd name="connsiteY165" fmla="*/ 1748118 h 2339788"/>
                <a:gd name="connsiteX166" fmla="*/ 4417359 w 5620871"/>
                <a:gd name="connsiteY166" fmla="*/ 1761565 h 2339788"/>
                <a:gd name="connsiteX167" fmla="*/ 4377018 w 5620871"/>
                <a:gd name="connsiteY167" fmla="*/ 1775012 h 2339788"/>
                <a:gd name="connsiteX168" fmla="*/ 4289612 w 5620871"/>
                <a:gd name="connsiteY168" fmla="*/ 1761565 h 2339788"/>
                <a:gd name="connsiteX169" fmla="*/ 4269441 w 5620871"/>
                <a:gd name="connsiteY169" fmla="*/ 1754841 h 2339788"/>
                <a:gd name="connsiteX170" fmla="*/ 4235824 w 5620871"/>
                <a:gd name="connsiteY170" fmla="*/ 1748118 h 2339788"/>
                <a:gd name="connsiteX171" fmla="*/ 4188759 w 5620871"/>
                <a:gd name="connsiteY171" fmla="*/ 1754841 h 2339788"/>
                <a:gd name="connsiteX172" fmla="*/ 4155141 w 5620871"/>
                <a:gd name="connsiteY172" fmla="*/ 1788459 h 2339788"/>
                <a:gd name="connsiteX173" fmla="*/ 4094629 w 5620871"/>
                <a:gd name="connsiteY173" fmla="*/ 1822076 h 2339788"/>
                <a:gd name="connsiteX174" fmla="*/ 4067735 w 5620871"/>
                <a:gd name="connsiteY174" fmla="*/ 1828800 h 2339788"/>
                <a:gd name="connsiteX175" fmla="*/ 4013947 w 5620871"/>
                <a:gd name="connsiteY175" fmla="*/ 1822076 h 2339788"/>
                <a:gd name="connsiteX176" fmla="*/ 3980329 w 5620871"/>
                <a:gd name="connsiteY176" fmla="*/ 1815353 h 2339788"/>
                <a:gd name="connsiteX177" fmla="*/ 3939988 w 5620871"/>
                <a:gd name="connsiteY177" fmla="*/ 1822076 h 2339788"/>
                <a:gd name="connsiteX178" fmla="*/ 3899647 w 5620871"/>
                <a:gd name="connsiteY178" fmla="*/ 1842247 h 2339788"/>
                <a:gd name="connsiteX179" fmla="*/ 3859306 w 5620871"/>
                <a:gd name="connsiteY179" fmla="*/ 1855694 h 2339788"/>
                <a:gd name="connsiteX180" fmla="*/ 3839135 w 5620871"/>
                <a:gd name="connsiteY180" fmla="*/ 1862418 h 2339788"/>
                <a:gd name="connsiteX181" fmla="*/ 3798794 w 5620871"/>
                <a:gd name="connsiteY181" fmla="*/ 1882588 h 2339788"/>
                <a:gd name="connsiteX182" fmla="*/ 3771900 w 5620871"/>
                <a:gd name="connsiteY182" fmla="*/ 1922929 h 2339788"/>
                <a:gd name="connsiteX183" fmla="*/ 3778624 w 5620871"/>
                <a:gd name="connsiteY183" fmla="*/ 1949823 h 2339788"/>
                <a:gd name="connsiteX184" fmla="*/ 3818965 w 5620871"/>
                <a:gd name="connsiteY184" fmla="*/ 1983441 h 2339788"/>
                <a:gd name="connsiteX185" fmla="*/ 3839135 w 5620871"/>
                <a:gd name="connsiteY185" fmla="*/ 2003612 h 2339788"/>
                <a:gd name="connsiteX186" fmla="*/ 3872753 w 5620871"/>
                <a:gd name="connsiteY186" fmla="*/ 2064123 h 2339788"/>
                <a:gd name="connsiteX187" fmla="*/ 3886200 w 5620871"/>
                <a:gd name="connsiteY187" fmla="*/ 2124635 h 2339788"/>
                <a:gd name="connsiteX188" fmla="*/ 3906371 w 5620871"/>
                <a:gd name="connsiteY188" fmla="*/ 2144806 h 2339788"/>
                <a:gd name="connsiteX189" fmla="*/ 3919818 w 5620871"/>
                <a:gd name="connsiteY189" fmla="*/ 2185147 h 2339788"/>
                <a:gd name="connsiteX190" fmla="*/ 3879477 w 5620871"/>
                <a:gd name="connsiteY190" fmla="*/ 2265829 h 2339788"/>
                <a:gd name="connsiteX191" fmla="*/ 3859306 w 5620871"/>
                <a:gd name="connsiteY191" fmla="*/ 2286000 h 2339788"/>
                <a:gd name="connsiteX192" fmla="*/ 3832412 w 5620871"/>
                <a:gd name="connsiteY192" fmla="*/ 2292723 h 2339788"/>
                <a:gd name="connsiteX193" fmla="*/ 3812241 w 5620871"/>
                <a:gd name="connsiteY193" fmla="*/ 2306170 h 2339788"/>
                <a:gd name="connsiteX194" fmla="*/ 3798794 w 5620871"/>
                <a:gd name="connsiteY194" fmla="*/ 2326341 h 2339788"/>
                <a:gd name="connsiteX195" fmla="*/ 3758453 w 5620871"/>
                <a:gd name="connsiteY195" fmla="*/ 2339788 h 2339788"/>
                <a:gd name="connsiteX196" fmla="*/ 3657600 w 5620871"/>
                <a:gd name="connsiteY196" fmla="*/ 2333065 h 2339788"/>
                <a:gd name="connsiteX197" fmla="*/ 3637429 w 5620871"/>
                <a:gd name="connsiteY197" fmla="*/ 2319618 h 2339788"/>
                <a:gd name="connsiteX198" fmla="*/ 3617259 w 5620871"/>
                <a:gd name="connsiteY198" fmla="*/ 2312894 h 2339788"/>
                <a:gd name="connsiteX199" fmla="*/ 3576918 w 5620871"/>
                <a:gd name="connsiteY199" fmla="*/ 2286000 h 2339788"/>
                <a:gd name="connsiteX200" fmla="*/ 3543300 w 5620871"/>
                <a:gd name="connsiteY200" fmla="*/ 2279276 h 2339788"/>
                <a:gd name="connsiteX201" fmla="*/ 3489512 w 5620871"/>
                <a:gd name="connsiteY201" fmla="*/ 2259106 h 2339788"/>
                <a:gd name="connsiteX202" fmla="*/ 3207124 w 5620871"/>
                <a:gd name="connsiteY202" fmla="*/ 2111188 h 2339788"/>
                <a:gd name="connsiteX203" fmla="*/ 3186953 w 5620871"/>
                <a:gd name="connsiteY203" fmla="*/ 2097741 h 2339788"/>
                <a:gd name="connsiteX204" fmla="*/ 3112994 w 5620871"/>
                <a:gd name="connsiteY204" fmla="*/ 2064123 h 2339788"/>
                <a:gd name="connsiteX205" fmla="*/ 3086100 w 5620871"/>
                <a:gd name="connsiteY205" fmla="*/ 2043953 h 2339788"/>
                <a:gd name="connsiteX206" fmla="*/ 3065929 w 5620871"/>
                <a:gd name="connsiteY206" fmla="*/ 2037229 h 2339788"/>
                <a:gd name="connsiteX207" fmla="*/ 3018865 w 5620871"/>
                <a:gd name="connsiteY207" fmla="*/ 2023782 h 2339788"/>
                <a:gd name="connsiteX208" fmla="*/ 2998694 w 5620871"/>
                <a:gd name="connsiteY208" fmla="*/ 2010335 h 2339788"/>
                <a:gd name="connsiteX209" fmla="*/ 2944906 w 5620871"/>
                <a:gd name="connsiteY209" fmla="*/ 1996888 h 2339788"/>
                <a:gd name="connsiteX210" fmla="*/ 2918012 w 5620871"/>
                <a:gd name="connsiteY210" fmla="*/ 1983441 h 2339788"/>
                <a:gd name="connsiteX211" fmla="*/ 2877671 w 5620871"/>
                <a:gd name="connsiteY211" fmla="*/ 1969994 h 2339788"/>
                <a:gd name="connsiteX212" fmla="*/ 2837329 w 5620871"/>
                <a:gd name="connsiteY212" fmla="*/ 1949823 h 2339788"/>
                <a:gd name="connsiteX213" fmla="*/ 2817159 w 5620871"/>
                <a:gd name="connsiteY213" fmla="*/ 1936376 h 2339788"/>
                <a:gd name="connsiteX214" fmla="*/ 2770094 w 5620871"/>
                <a:gd name="connsiteY214" fmla="*/ 1922929 h 2339788"/>
                <a:gd name="connsiteX215" fmla="*/ 2743200 w 5620871"/>
                <a:gd name="connsiteY215" fmla="*/ 1909482 h 2339788"/>
                <a:gd name="connsiteX216" fmla="*/ 2696135 w 5620871"/>
                <a:gd name="connsiteY216" fmla="*/ 1896035 h 2339788"/>
                <a:gd name="connsiteX217" fmla="*/ 2675965 w 5620871"/>
                <a:gd name="connsiteY217" fmla="*/ 1889312 h 2339788"/>
                <a:gd name="connsiteX218" fmla="*/ 2655794 w 5620871"/>
                <a:gd name="connsiteY218" fmla="*/ 1875865 h 2339788"/>
                <a:gd name="connsiteX219" fmla="*/ 2608729 w 5620871"/>
                <a:gd name="connsiteY219" fmla="*/ 1862418 h 2339788"/>
                <a:gd name="connsiteX220" fmla="*/ 2561665 w 5620871"/>
                <a:gd name="connsiteY220" fmla="*/ 1848970 h 2339788"/>
                <a:gd name="connsiteX221" fmla="*/ 2393577 w 5620871"/>
                <a:gd name="connsiteY221" fmla="*/ 1842247 h 2339788"/>
                <a:gd name="connsiteX222" fmla="*/ 2359959 w 5620871"/>
                <a:gd name="connsiteY222" fmla="*/ 1835523 h 2339788"/>
                <a:gd name="connsiteX223" fmla="*/ 2326341 w 5620871"/>
                <a:gd name="connsiteY223" fmla="*/ 1842247 h 2339788"/>
                <a:gd name="connsiteX224" fmla="*/ 2279277 w 5620871"/>
                <a:gd name="connsiteY224" fmla="*/ 1855694 h 2339788"/>
                <a:gd name="connsiteX225" fmla="*/ 2171700 w 5620871"/>
                <a:gd name="connsiteY225" fmla="*/ 1842247 h 2339788"/>
                <a:gd name="connsiteX226" fmla="*/ 2144806 w 5620871"/>
                <a:gd name="connsiteY226" fmla="*/ 1835523 h 2339788"/>
                <a:gd name="connsiteX227" fmla="*/ 2111188 w 5620871"/>
                <a:gd name="connsiteY227" fmla="*/ 1828800 h 2339788"/>
                <a:gd name="connsiteX228" fmla="*/ 2017059 w 5620871"/>
                <a:gd name="connsiteY228" fmla="*/ 1848970 h 2339788"/>
                <a:gd name="connsiteX229" fmla="*/ 1996888 w 5620871"/>
                <a:gd name="connsiteY229" fmla="*/ 1855694 h 2339788"/>
                <a:gd name="connsiteX230" fmla="*/ 1875865 w 5620871"/>
                <a:gd name="connsiteY230" fmla="*/ 1842247 h 2339788"/>
                <a:gd name="connsiteX231" fmla="*/ 1835524 w 5620871"/>
                <a:gd name="connsiteY231" fmla="*/ 1828800 h 2339788"/>
                <a:gd name="connsiteX232" fmla="*/ 1801906 w 5620871"/>
                <a:gd name="connsiteY232" fmla="*/ 1822076 h 2339788"/>
                <a:gd name="connsiteX233" fmla="*/ 1741394 w 5620871"/>
                <a:gd name="connsiteY233" fmla="*/ 1808629 h 2339788"/>
                <a:gd name="connsiteX234" fmla="*/ 1492624 w 5620871"/>
                <a:gd name="connsiteY234" fmla="*/ 1801906 h 2339788"/>
                <a:gd name="connsiteX235" fmla="*/ 1465729 w 5620871"/>
                <a:gd name="connsiteY235" fmla="*/ 1795182 h 2339788"/>
                <a:gd name="connsiteX236" fmla="*/ 1445559 w 5620871"/>
                <a:gd name="connsiteY236" fmla="*/ 1788459 h 2339788"/>
                <a:gd name="connsiteX237" fmla="*/ 1411941 w 5620871"/>
                <a:gd name="connsiteY237" fmla="*/ 1781735 h 2339788"/>
                <a:gd name="connsiteX238" fmla="*/ 1391771 w 5620871"/>
                <a:gd name="connsiteY238" fmla="*/ 1768288 h 2339788"/>
                <a:gd name="connsiteX239" fmla="*/ 1364877 w 5620871"/>
                <a:gd name="connsiteY239" fmla="*/ 1761565 h 2339788"/>
                <a:gd name="connsiteX240" fmla="*/ 1344706 w 5620871"/>
                <a:gd name="connsiteY240" fmla="*/ 1754841 h 2339788"/>
                <a:gd name="connsiteX241" fmla="*/ 1230406 w 5620871"/>
                <a:gd name="connsiteY241" fmla="*/ 1741394 h 2339788"/>
                <a:gd name="connsiteX242" fmla="*/ 1122829 w 5620871"/>
                <a:gd name="connsiteY242" fmla="*/ 1734670 h 2339788"/>
                <a:gd name="connsiteX243" fmla="*/ 1082488 w 5620871"/>
                <a:gd name="connsiteY243" fmla="*/ 1727947 h 2339788"/>
                <a:gd name="connsiteX244" fmla="*/ 1042147 w 5620871"/>
                <a:gd name="connsiteY244" fmla="*/ 1714500 h 2339788"/>
                <a:gd name="connsiteX245" fmla="*/ 1001806 w 5620871"/>
                <a:gd name="connsiteY245" fmla="*/ 1721223 h 2339788"/>
                <a:gd name="connsiteX246" fmla="*/ 981635 w 5620871"/>
                <a:gd name="connsiteY246" fmla="*/ 1795182 h 2339788"/>
                <a:gd name="connsiteX247" fmla="*/ 941294 w 5620871"/>
                <a:gd name="connsiteY247" fmla="*/ 1808629 h 2339788"/>
                <a:gd name="connsiteX248" fmla="*/ 840441 w 5620871"/>
                <a:gd name="connsiteY248" fmla="*/ 1822076 h 2339788"/>
                <a:gd name="connsiteX249" fmla="*/ 793377 w 5620871"/>
                <a:gd name="connsiteY249" fmla="*/ 1842247 h 2339788"/>
                <a:gd name="connsiteX250" fmla="*/ 779929 w 5620871"/>
                <a:gd name="connsiteY250" fmla="*/ 1855694 h 2339788"/>
                <a:gd name="connsiteX251" fmla="*/ 759759 w 5620871"/>
                <a:gd name="connsiteY251" fmla="*/ 1862418 h 2339788"/>
                <a:gd name="connsiteX252" fmla="*/ 732865 w 5620871"/>
                <a:gd name="connsiteY252" fmla="*/ 1875865 h 2339788"/>
                <a:gd name="connsiteX253" fmla="*/ 679077 w 5620871"/>
                <a:gd name="connsiteY253" fmla="*/ 1882588 h 2339788"/>
                <a:gd name="connsiteX254" fmla="*/ 611841 w 5620871"/>
                <a:gd name="connsiteY254" fmla="*/ 1896035 h 2339788"/>
                <a:gd name="connsiteX255" fmla="*/ 490818 w 5620871"/>
                <a:gd name="connsiteY255" fmla="*/ 1889312 h 2339788"/>
                <a:gd name="connsiteX256" fmla="*/ 470647 w 5620871"/>
                <a:gd name="connsiteY256" fmla="*/ 1875865 h 2339788"/>
                <a:gd name="connsiteX257" fmla="*/ 450477 w 5620871"/>
                <a:gd name="connsiteY257" fmla="*/ 1869141 h 2339788"/>
                <a:gd name="connsiteX258" fmla="*/ 437029 w 5620871"/>
                <a:gd name="connsiteY258" fmla="*/ 1828800 h 2339788"/>
                <a:gd name="connsiteX259" fmla="*/ 450477 w 5620871"/>
                <a:gd name="connsiteY259" fmla="*/ 1748118 h 2339788"/>
                <a:gd name="connsiteX260" fmla="*/ 463924 w 5620871"/>
                <a:gd name="connsiteY260" fmla="*/ 1707776 h 2339788"/>
                <a:gd name="connsiteX261" fmla="*/ 457200 w 5620871"/>
                <a:gd name="connsiteY261" fmla="*/ 1680882 h 2339788"/>
                <a:gd name="connsiteX262" fmla="*/ 437029 w 5620871"/>
                <a:gd name="connsiteY262" fmla="*/ 1660712 h 2339788"/>
                <a:gd name="connsiteX263" fmla="*/ 396688 w 5620871"/>
                <a:gd name="connsiteY263" fmla="*/ 1640541 h 2339788"/>
                <a:gd name="connsiteX264" fmla="*/ 349624 w 5620871"/>
                <a:gd name="connsiteY264" fmla="*/ 1613647 h 2339788"/>
                <a:gd name="connsiteX265" fmla="*/ 329453 w 5620871"/>
                <a:gd name="connsiteY265" fmla="*/ 1600200 h 2339788"/>
                <a:gd name="connsiteX266" fmla="*/ 282388 w 5620871"/>
                <a:gd name="connsiteY266" fmla="*/ 1586753 h 2339788"/>
                <a:gd name="connsiteX267" fmla="*/ 262218 w 5620871"/>
                <a:gd name="connsiteY267" fmla="*/ 1573306 h 2339788"/>
                <a:gd name="connsiteX268" fmla="*/ 221877 w 5620871"/>
                <a:gd name="connsiteY268" fmla="*/ 1559859 h 2339788"/>
                <a:gd name="connsiteX269" fmla="*/ 201706 w 5620871"/>
                <a:gd name="connsiteY269" fmla="*/ 1553135 h 2339788"/>
                <a:gd name="connsiteX270" fmla="*/ 161365 w 5620871"/>
                <a:gd name="connsiteY270" fmla="*/ 1539688 h 2339788"/>
                <a:gd name="connsiteX271" fmla="*/ 141194 w 5620871"/>
                <a:gd name="connsiteY271" fmla="*/ 1526241 h 2339788"/>
                <a:gd name="connsiteX272" fmla="*/ 100853 w 5620871"/>
                <a:gd name="connsiteY272" fmla="*/ 1512794 h 2339788"/>
                <a:gd name="connsiteX273" fmla="*/ 87406 w 5620871"/>
                <a:gd name="connsiteY273" fmla="*/ 1492623 h 2339788"/>
                <a:gd name="connsiteX274" fmla="*/ 67235 w 5620871"/>
                <a:gd name="connsiteY274" fmla="*/ 1479176 h 2339788"/>
                <a:gd name="connsiteX275" fmla="*/ 20171 w 5620871"/>
                <a:gd name="connsiteY275" fmla="*/ 1425388 h 2339788"/>
                <a:gd name="connsiteX276" fmla="*/ 6724 w 5620871"/>
                <a:gd name="connsiteY276" fmla="*/ 1385047 h 2339788"/>
                <a:gd name="connsiteX277" fmla="*/ 0 w 5620871"/>
                <a:gd name="connsiteY277" fmla="*/ 1364876 h 2339788"/>
                <a:gd name="connsiteX278" fmla="*/ 6724 w 5620871"/>
                <a:gd name="connsiteY278" fmla="*/ 1304365 h 2339788"/>
                <a:gd name="connsiteX279" fmla="*/ 33618 w 5620871"/>
                <a:gd name="connsiteY279" fmla="*/ 1290918 h 2339788"/>
                <a:gd name="connsiteX280" fmla="*/ 87406 w 5620871"/>
                <a:gd name="connsiteY280" fmla="*/ 1277470 h 2339788"/>
                <a:gd name="connsiteX281" fmla="*/ 181535 w 5620871"/>
                <a:gd name="connsiteY281" fmla="*/ 1264023 h 2339788"/>
                <a:gd name="connsiteX282" fmla="*/ 201706 w 5620871"/>
                <a:gd name="connsiteY282" fmla="*/ 1257300 h 2339788"/>
                <a:gd name="connsiteX283" fmla="*/ 262218 w 5620871"/>
                <a:gd name="connsiteY283" fmla="*/ 1210235 h 2339788"/>
                <a:gd name="connsiteX284" fmla="*/ 262218 w 5620871"/>
                <a:gd name="connsiteY284" fmla="*/ 1129553 h 2339788"/>
                <a:gd name="connsiteX285" fmla="*/ 248771 w 5620871"/>
                <a:gd name="connsiteY285" fmla="*/ 1089212 h 2339788"/>
                <a:gd name="connsiteX286" fmla="*/ 268941 w 5620871"/>
                <a:gd name="connsiteY286" fmla="*/ 1035423 h 2339788"/>
                <a:gd name="connsiteX287" fmla="*/ 295835 w 5620871"/>
                <a:gd name="connsiteY287" fmla="*/ 1028700 h 2339788"/>
                <a:gd name="connsiteX288" fmla="*/ 389965 w 5620871"/>
                <a:gd name="connsiteY288" fmla="*/ 1015253 h 2339788"/>
                <a:gd name="connsiteX289" fmla="*/ 416859 w 5620871"/>
                <a:gd name="connsiteY289" fmla="*/ 968188 h 2339788"/>
                <a:gd name="connsiteX290" fmla="*/ 423582 w 5620871"/>
                <a:gd name="connsiteY290" fmla="*/ 941294 h 2339788"/>
                <a:gd name="connsiteX291" fmla="*/ 443753 w 5620871"/>
                <a:gd name="connsiteY291" fmla="*/ 900953 h 2339788"/>
                <a:gd name="connsiteX292" fmla="*/ 463924 w 5620871"/>
                <a:gd name="connsiteY292" fmla="*/ 833718 h 2339788"/>
                <a:gd name="connsiteX293" fmla="*/ 470647 w 5620871"/>
                <a:gd name="connsiteY293" fmla="*/ 813547 h 2339788"/>
                <a:gd name="connsiteX294" fmla="*/ 490818 w 5620871"/>
                <a:gd name="connsiteY294" fmla="*/ 800100 h 2339788"/>
                <a:gd name="connsiteX295" fmla="*/ 524435 w 5620871"/>
                <a:gd name="connsiteY295" fmla="*/ 739588 h 2339788"/>
                <a:gd name="connsiteX296" fmla="*/ 544606 w 5620871"/>
                <a:gd name="connsiteY296" fmla="*/ 732865 h 2339788"/>
                <a:gd name="connsiteX297" fmla="*/ 625288 w 5620871"/>
                <a:gd name="connsiteY297" fmla="*/ 692523 h 2339788"/>
                <a:gd name="connsiteX298" fmla="*/ 645459 w 5620871"/>
                <a:gd name="connsiteY298" fmla="*/ 685800 h 2339788"/>
                <a:gd name="connsiteX299" fmla="*/ 665629 w 5620871"/>
                <a:gd name="connsiteY299" fmla="*/ 672353 h 2339788"/>
                <a:gd name="connsiteX300" fmla="*/ 705971 w 5620871"/>
                <a:gd name="connsiteY300" fmla="*/ 658906 h 2339788"/>
                <a:gd name="connsiteX301" fmla="*/ 726141 w 5620871"/>
                <a:gd name="connsiteY301" fmla="*/ 645459 h 2339788"/>
                <a:gd name="connsiteX302" fmla="*/ 746312 w 5620871"/>
                <a:gd name="connsiteY302" fmla="*/ 638735 h 2339788"/>
                <a:gd name="connsiteX303" fmla="*/ 739588 w 5620871"/>
                <a:gd name="connsiteY303" fmla="*/ 605118 h 2339788"/>
                <a:gd name="connsiteX304" fmla="*/ 719418 w 5620871"/>
                <a:gd name="connsiteY304" fmla="*/ 564776 h 2339788"/>
                <a:gd name="connsiteX305" fmla="*/ 699247 w 5620871"/>
                <a:gd name="connsiteY305" fmla="*/ 551329 h 2339788"/>
                <a:gd name="connsiteX306" fmla="*/ 665629 w 5620871"/>
                <a:gd name="connsiteY306" fmla="*/ 517712 h 2339788"/>
                <a:gd name="connsiteX307" fmla="*/ 652182 w 5620871"/>
                <a:gd name="connsiteY307" fmla="*/ 497541 h 2339788"/>
                <a:gd name="connsiteX308" fmla="*/ 658906 w 5620871"/>
                <a:gd name="connsiteY308" fmla="*/ 477370 h 2339788"/>
                <a:gd name="connsiteX309" fmla="*/ 665629 w 5620871"/>
                <a:gd name="connsiteY309" fmla="*/ 437029 h 2339788"/>
                <a:gd name="connsiteX310" fmla="*/ 679077 w 5620871"/>
                <a:gd name="connsiteY310" fmla="*/ 423582 h 2339788"/>
                <a:gd name="connsiteX311" fmla="*/ 712694 w 5620871"/>
                <a:gd name="connsiteY311" fmla="*/ 389965 h 2339788"/>
                <a:gd name="connsiteX312" fmla="*/ 746312 w 5620871"/>
                <a:gd name="connsiteY312" fmla="*/ 349623 h 2339788"/>
                <a:gd name="connsiteX313" fmla="*/ 793377 w 5620871"/>
                <a:gd name="connsiteY313" fmla="*/ 322729 h 2339788"/>
                <a:gd name="connsiteX314" fmla="*/ 813547 w 5620871"/>
                <a:gd name="connsiteY314" fmla="*/ 309282 h 2339788"/>
                <a:gd name="connsiteX315" fmla="*/ 1008529 w 5620871"/>
                <a:gd name="connsiteY315" fmla="*/ 316006 h 2339788"/>
                <a:gd name="connsiteX316" fmla="*/ 1109382 w 5620871"/>
                <a:gd name="connsiteY316" fmla="*/ 329453 h 2339788"/>
                <a:gd name="connsiteX317" fmla="*/ 1203512 w 5620871"/>
                <a:gd name="connsiteY317" fmla="*/ 349623 h 2339788"/>
                <a:gd name="connsiteX318" fmla="*/ 1250577 w 5620871"/>
                <a:gd name="connsiteY318" fmla="*/ 369794 h 2339788"/>
                <a:gd name="connsiteX319" fmla="*/ 1270747 w 5620871"/>
                <a:gd name="connsiteY319" fmla="*/ 383241 h 2339788"/>
                <a:gd name="connsiteX320" fmla="*/ 1297641 w 5620871"/>
                <a:gd name="connsiteY320" fmla="*/ 389965 h 2339788"/>
                <a:gd name="connsiteX321" fmla="*/ 1317812 w 5620871"/>
                <a:gd name="connsiteY321" fmla="*/ 396688 h 2339788"/>
                <a:gd name="connsiteX322" fmla="*/ 1385047 w 5620871"/>
                <a:gd name="connsiteY322" fmla="*/ 437029 h 2339788"/>
                <a:gd name="connsiteX323" fmla="*/ 1405218 w 5620871"/>
                <a:gd name="connsiteY323" fmla="*/ 443753 h 2339788"/>
                <a:gd name="connsiteX324" fmla="*/ 1452282 w 5620871"/>
                <a:gd name="connsiteY324" fmla="*/ 470647 h 2339788"/>
                <a:gd name="connsiteX325" fmla="*/ 1492624 w 5620871"/>
                <a:gd name="connsiteY325" fmla="*/ 484094 h 2339788"/>
                <a:gd name="connsiteX326" fmla="*/ 1532965 w 5620871"/>
                <a:gd name="connsiteY326" fmla="*/ 510988 h 2339788"/>
                <a:gd name="connsiteX327" fmla="*/ 1553135 w 5620871"/>
                <a:gd name="connsiteY327" fmla="*/ 517712 h 2339788"/>
                <a:gd name="connsiteX328" fmla="*/ 1613647 w 5620871"/>
                <a:gd name="connsiteY328" fmla="*/ 531159 h 2339788"/>
                <a:gd name="connsiteX329" fmla="*/ 1647265 w 5620871"/>
                <a:gd name="connsiteY329" fmla="*/ 544606 h 2339788"/>
                <a:gd name="connsiteX330" fmla="*/ 1701053 w 5620871"/>
                <a:gd name="connsiteY330" fmla="*/ 558053 h 2339788"/>
                <a:gd name="connsiteX331" fmla="*/ 1768288 w 5620871"/>
                <a:gd name="connsiteY331" fmla="*/ 578223 h 2339788"/>
                <a:gd name="connsiteX332" fmla="*/ 1828800 w 5620871"/>
                <a:gd name="connsiteY332" fmla="*/ 584947 h 2339788"/>
                <a:gd name="connsiteX333" fmla="*/ 1869141 w 5620871"/>
                <a:gd name="connsiteY333" fmla="*/ 591670 h 2339788"/>
                <a:gd name="connsiteX334" fmla="*/ 2017059 w 5620871"/>
                <a:gd name="connsiteY334" fmla="*/ 584947 h 2339788"/>
                <a:gd name="connsiteX335" fmla="*/ 2043953 w 5620871"/>
                <a:gd name="connsiteY335" fmla="*/ 578223 h 2339788"/>
                <a:gd name="connsiteX336" fmla="*/ 2212041 w 5620871"/>
                <a:gd name="connsiteY336" fmla="*/ 584947 h 2339788"/>
                <a:gd name="connsiteX337" fmla="*/ 2454088 w 5620871"/>
                <a:gd name="connsiteY337" fmla="*/ 584947 h 2339788"/>
                <a:gd name="connsiteX338" fmla="*/ 2480982 w 5620871"/>
                <a:gd name="connsiteY338" fmla="*/ 578223 h 2339788"/>
                <a:gd name="connsiteX339" fmla="*/ 2541494 w 5620871"/>
                <a:gd name="connsiteY339" fmla="*/ 558053 h 2339788"/>
                <a:gd name="connsiteX340" fmla="*/ 2595282 w 5620871"/>
                <a:gd name="connsiteY340" fmla="*/ 544606 h 2339788"/>
                <a:gd name="connsiteX341" fmla="*/ 2642347 w 5620871"/>
                <a:gd name="connsiteY341" fmla="*/ 531159 h 2339788"/>
                <a:gd name="connsiteX342" fmla="*/ 2682688 w 5620871"/>
                <a:gd name="connsiteY342" fmla="*/ 510988 h 2339788"/>
                <a:gd name="connsiteX343" fmla="*/ 2723029 w 5620871"/>
                <a:gd name="connsiteY343" fmla="*/ 490818 h 2339788"/>
                <a:gd name="connsiteX344" fmla="*/ 2743200 w 5620871"/>
                <a:gd name="connsiteY344" fmla="*/ 477370 h 2339788"/>
                <a:gd name="connsiteX345" fmla="*/ 2763371 w 5620871"/>
                <a:gd name="connsiteY345" fmla="*/ 470647 h 2339788"/>
                <a:gd name="connsiteX346" fmla="*/ 2776818 w 5620871"/>
                <a:gd name="connsiteY346" fmla="*/ 450476 h 2339788"/>
                <a:gd name="connsiteX347" fmla="*/ 2796988 w 5620871"/>
                <a:gd name="connsiteY347" fmla="*/ 437029 h 2339788"/>
                <a:gd name="connsiteX348" fmla="*/ 2830606 w 5620871"/>
                <a:gd name="connsiteY348" fmla="*/ 396688 h 2339788"/>
                <a:gd name="connsiteX349" fmla="*/ 2870947 w 5620871"/>
                <a:gd name="connsiteY349" fmla="*/ 336176 h 2339788"/>
                <a:gd name="connsiteX350" fmla="*/ 2884394 w 5620871"/>
                <a:gd name="connsiteY350" fmla="*/ 316006 h 2339788"/>
                <a:gd name="connsiteX351" fmla="*/ 2904565 w 5620871"/>
                <a:gd name="connsiteY351" fmla="*/ 295835 h 2339788"/>
                <a:gd name="connsiteX352" fmla="*/ 2911288 w 5620871"/>
                <a:gd name="connsiteY352" fmla="*/ 275665 h 2339788"/>
                <a:gd name="connsiteX353" fmla="*/ 2938182 w 5620871"/>
                <a:gd name="connsiteY353" fmla="*/ 235323 h 2339788"/>
                <a:gd name="connsiteX354" fmla="*/ 2944906 w 5620871"/>
                <a:gd name="connsiteY354" fmla="*/ 215153 h 2339788"/>
                <a:gd name="connsiteX355" fmla="*/ 2971800 w 5620871"/>
                <a:gd name="connsiteY355" fmla="*/ 174812 h 2339788"/>
                <a:gd name="connsiteX356" fmla="*/ 2991971 w 5620871"/>
                <a:gd name="connsiteY356" fmla="*/ 134470 h 2339788"/>
                <a:gd name="connsiteX357" fmla="*/ 2998694 w 5620871"/>
                <a:gd name="connsiteY357" fmla="*/ 114300 h 2339788"/>
                <a:gd name="connsiteX358" fmla="*/ 3018865 w 5620871"/>
                <a:gd name="connsiteY358" fmla="*/ 100853 h 2339788"/>
                <a:gd name="connsiteX359" fmla="*/ 3032312 w 5620871"/>
                <a:gd name="connsiteY359" fmla="*/ 80682 h 2339788"/>
                <a:gd name="connsiteX360" fmla="*/ 3052482 w 5620871"/>
                <a:gd name="connsiteY360" fmla="*/ 87406 h 2339788"/>
                <a:gd name="connsiteX361" fmla="*/ 3059206 w 5620871"/>
                <a:gd name="connsiteY361" fmla="*/ 107576 h 2339788"/>
                <a:gd name="connsiteX362" fmla="*/ 3065929 w 5620871"/>
                <a:gd name="connsiteY362" fmla="*/ 141194 h 2339788"/>
                <a:gd name="connsiteX363" fmla="*/ 3072653 w 5620871"/>
                <a:gd name="connsiteY363" fmla="*/ 161365 h 2339788"/>
                <a:gd name="connsiteX364" fmla="*/ 3099547 w 5620871"/>
                <a:gd name="connsiteY364" fmla="*/ 168088 h 2339788"/>
                <a:gd name="connsiteX365" fmla="*/ 3193677 w 5620871"/>
                <a:gd name="connsiteY365" fmla="*/ 174812 h 2339788"/>
                <a:gd name="connsiteX366" fmla="*/ 3220571 w 5620871"/>
                <a:gd name="connsiteY366" fmla="*/ 181535 h 2339788"/>
                <a:gd name="connsiteX367" fmla="*/ 3260912 w 5620871"/>
                <a:gd name="connsiteY367" fmla="*/ 194982 h 2339788"/>
                <a:gd name="connsiteX368" fmla="*/ 3281082 w 5620871"/>
                <a:gd name="connsiteY368" fmla="*/ 208429 h 2339788"/>
                <a:gd name="connsiteX369" fmla="*/ 3348318 w 5620871"/>
                <a:gd name="connsiteY369" fmla="*/ 188259 h 2339788"/>
                <a:gd name="connsiteX370" fmla="*/ 3368488 w 5620871"/>
                <a:gd name="connsiteY370" fmla="*/ 147918 h 2339788"/>
                <a:gd name="connsiteX371" fmla="*/ 3375212 w 5620871"/>
                <a:gd name="connsiteY371" fmla="*/ 154641 h 233978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065929 w 5620871"/>
                <a:gd name="connsiteY362" fmla="*/ 121024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260912 w 5620871"/>
                <a:gd name="connsiteY362" fmla="*/ 2891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368488 w 5620871"/>
                <a:gd name="connsiteY370" fmla="*/ 127748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375212 w 5620871"/>
                <a:gd name="connsiteY371" fmla="*/ 134471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382328 w 5620871"/>
                <a:gd name="connsiteY371" fmla="*/ 173609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54642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20571 w 5620871"/>
                <a:gd name="connsiteY366" fmla="*/ 161365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90818 w 5620871"/>
                <a:gd name="connsiteY294" fmla="*/ 779930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24435 w 5620871"/>
                <a:gd name="connsiteY295" fmla="*/ 719418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44606 w 5620871"/>
                <a:gd name="connsiteY296" fmla="*/ 712695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91347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099547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72653 w 5620871"/>
                <a:gd name="connsiteY363" fmla="*/ 141195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12994 w 5620871"/>
                <a:gd name="connsiteY4" fmla="*/ 181536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54642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61365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899647 w 5620871"/>
                <a:gd name="connsiteY178" fmla="*/ 182207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39988 w 5620871"/>
                <a:gd name="connsiteY177" fmla="*/ 180190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80329 w 5620871"/>
                <a:gd name="connsiteY176" fmla="*/ 1795183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39135 w 5620871"/>
                <a:gd name="connsiteY180" fmla="*/ 184224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859306 w 5620871"/>
                <a:gd name="connsiteY179" fmla="*/ 1835524 h 2319618"/>
                <a:gd name="connsiteX180" fmla="*/ 3874714 w 5620871"/>
                <a:gd name="connsiteY180" fmla="*/ 189561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798794 w 5620871"/>
                <a:gd name="connsiteY181" fmla="*/ 1862418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771900 w 5620871"/>
                <a:gd name="connsiteY182" fmla="*/ 1902759 h 2319618"/>
                <a:gd name="connsiteX183" fmla="*/ 3778624 w 5620871"/>
                <a:gd name="connsiteY183" fmla="*/ 1929653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771900 w 5620871"/>
                <a:gd name="connsiteY182" fmla="*/ 1902759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46812 w 5620871"/>
                <a:gd name="connsiteY93" fmla="*/ 65890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26641 w 5620871"/>
                <a:gd name="connsiteY92" fmla="*/ 544606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2611 w 5620871"/>
                <a:gd name="connsiteY370" fmla="*/ 213139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81082 w 5620871"/>
                <a:gd name="connsiteY368" fmla="*/ 18825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58552 w 5620871"/>
                <a:gd name="connsiteY371" fmla="*/ 116682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17336 w 5620871"/>
                <a:gd name="connsiteY364" fmla="*/ 147918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090443 w 5620871"/>
                <a:gd name="connsiteY363" fmla="*/ 130521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16289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099547 w 5620871"/>
                <a:gd name="connsiteY3" fmla="*/ 161365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79377 w 5620871"/>
                <a:gd name="connsiteY2" fmla="*/ 147918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53336 w 5620871"/>
                <a:gd name="connsiteY362" fmla="*/ 174812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3677 w 5620871"/>
                <a:gd name="connsiteY365" fmla="*/ 183106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6169 w 5620871"/>
                <a:gd name="connsiteY370" fmla="*/ 184675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01806 w 5620871"/>
                <a:gd name="connsiteY245" fmla="*/ 1701053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42147 w 5620871"/>
                <a:gd name="connsiteY244" fmla="*/ 169433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82488 w 5620871"/>
                <a:gd name="connsiteY243" fmla="*/ 1707777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22829 w 5620871"/>
                <a:gd name="connsiteY242" fmla="*/ 1714500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248771 w 5620871"/>
                <a:gd name="connsiteY285" fmla="*/ 1069042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295835 w 5620871"/>
                <a:gd name="connsiteY287" fmla="*/ 1008530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262218 w 5620871"/>
                <a:gd name="connsiteY284" fmla="*/ 1109383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739588 w 5620871"/>
                <a:gd name="connsiteY303" fmla="*/ 584948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719418 w 5620871"/>
                <a:gd name="connsiteY304" fmla="*/ 544606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699247 w 5620871"/>
                <a:gd name="connsiteY305" fmla="*/ 531159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600095 w 5620871"/>
                <a:gd name="connsiteY305" fmla="*/ 514634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746312 w 5620871"/>
                <a:gd name="connsiteY302" fmla="*/ 618565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726141 w 5620871"/>
                <a:gd name="connsiteY301" fmla="*/ 625289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705971 w 5620871"/>
                <a:gd name="connsiteY300" fmla="*/ 638736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268941 w 5620871"/>
                <a:gd name="connsiteY286" fmla="*/ 1015253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349624 w 5620871"/>
                <a:gd name="connsiteY264" fmla="*/ 1593477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396688 w 5620871"/>
                <a:gd name="connsiteY263" fmla="*/ 1620371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437029 w 5620871"/>
                <a:gd name="connsiteY262" fmla="*/ 164054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457200 w 5620871"/>
                <a:gd name="connsiteY261" fmla="*/ 1660712 h 2319618"/>
                <a:gd name="connsiteX262" fmla="*/ 277285 w 5620871"/>
                <a:gd name="connsiteY262" fmla="*/ 181681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380082 w 5620871"/>
                <a:gd name="connsiteY261" fmla="*/ 1765372 h 2319618"/>
                <a:gd name="connsiteX262" fmla="*/ 277285 w 5620871"/>
                <a:gd name="connsiteY262" fmla="*/ 181681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329453 w 5620871"/>
                <a:gd name="connsiteY265" fmla="*/ 1580030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  <a:gd name="connsiteX0" fmla="*/ 3045758 w 5620871"/>
                <a:gd name="connsiteY0" fmla="*/ 80683 h 2319618"/>
                <a:gd name="connsiteX1" fmla="*/ 3072653 w 5620871"/>
                <a:gd name="connsiteY1" fmla="*/ 127748 h 2319618"/>
                <a:gd name="connsiteX2" fmla="*/ 3093609 w 5620871"/>
                <a:gd name="connsiteY2" fmla="*/ 137244 h 2319618"/>
                <a:gd name="connsiteX3" fmla="*/ 3106663 w 5620871"/>
                <a:gd name="connsiteY3" fmla="*/ 150691 h 2319618"/>
                <a:gd name="connsiteX4" fmla="*/ 3141458 w 5620871"/>
                <a:gd name="connsiteY4" fmla="*/ 170862 h 2319618"/>
                <a:gd name="connsiteX5" fmla="*/ 3220571 w 5620871"/>
                <a:gd name="connsiteY5" fmla="*/ 188259 h 2319618"/>
                <a:gd name="connsiteX6" fmla="*/ 3267635 w 5620871"/>
                <a:gd name="connsiteY6" fmla="*/ 174812 h 2319618"/>
                <a:gd name="connsiteX7" fmla="*/ 3314700 w 5620871"/>
                <a:gd name="connsiteY7" fmla="*/ 168089 h 2319618"/>
                <a:gd name="connsiteX8" fmla="*/ 3381935 w 5620871"/>
                <a:gd name="connsiteY8" fmla="*/ 154642 h 2319618"/>
                <a:gd name="connsiteX9" fmla="*/ 3422277 w 5620871"/>
                <a:gd name="connsiteY9" fmla="*/ 114300 h 2319618"/>
                <a:gd name="connsiteX10" fmla="*/ 3442447 w 5620871"/>
                <a:gd name="connsiteY10" fmla="*/ 94130 h 2319618"/>
                <a:gd name="connsiteX11" fmla="*/ 3462618 w 5620871"/>
                <a:gd name="connsiteY11" fmla="*/ 80683 h 2319618"/>
                <a:gd name="connsiteX12" fmla="*/ 3502959 w 5620871"/>
                <a:gd name="connsiteY12" fmla="*/ 53789 h 2319618"/>
                <a:gd name="connsiteX13" fmla="*/ 3516406 w 5620871"/>
                <a:gd name="connsiteY13" fmla="*/ 33618 h 2319618"/>
                <a:gd name="connsiteX14" fmla="*/ 3576918 w 5620871"/>
                <a:gd name="connsiteY14" fmla="*/ 0 h 2319618"/>
                <a:gd name="connsiteX15" fmla="*/ 3597088 w 5620871"/>
                <a:gd name="connsiteY15" fmla="*/ 13448 h 2319618"/>
                <a:gd name="connsiteX16" fmla="*/ 3617259 w 5620871"/>
                <a:gd name="connsiteY16" fmla="*/ 53789 h 2319618"/>
                <a:gd name="connsiteX17" fmla="*/ 3597088 w 5620871"/>
                <a:gd name="connsiteY17" fmla="*/ 67236 h 2319618"/>
                <a:gd name="connsiteX18" fmla="*/ 3563471 w 5620871"/>
                <a:gd name="connsiteY18" fmla="*/ 100853 h 2319618"/>
                <a:gd name="connsiteX19" fmla="*/ 3556747 w 5620871"/>
                <a:gd name="connsiteY19" fmla="*/ 141195 h 2319618"/>
                <a:gd name="connsiteX20" fmla="*/ 3583641 w 5620871"/>
                <a:gd name="connsiteY20" fmla="*/ 147918 h 2319618"/>
                <a:gd name="connsiteX21" fmla="*/ 3610535 w 5620871"/>
                <a:gd name="connsiteY21" fmla="*/ 147133 h 2319618"/>
                <a:gd name="connsiteX22" fmla="*/ 3657600 w 5620871"/>
                <a:gd name="connsiteY22" fmla="*/ 140410 h 2319618"/>
                <a:gd name="connsiteX23" fmla="*/ 3818965 w 5620871"/>
                <a:gd name="connsiteY23" fmla="*/ 147918 h 2319618"/>
                <a:gd name="connsiteX24" fmla="*/ 3859306 w 5620871"/>
                <a:gd name="connsiteY24" fmla="*/ 127748 h 2319618"/>
                <a:gd name="connsiteX25" fmla="*/ 3913094 w 5620871"/>
                <a:gd name="connsiteY25" fmla="*/ 87406 h 2319618"/>
                <a:gd name="connsiteX26" fmla="*/ 3973606 w 5620871"/>
                <a:gd name="connsiteY26" fmla="*/ 67236 h 2319618"/>
                <a:gd name="connsiteX27" fmla="*/ 4013947 w 5620871"/>
                <a:gd name="connsiteY27" fmla="*/ 53789 h 2319618"/>
                <a:gd name="connsiteX28" fmla="*/ 4067735 w 5620871"/>
                <a:gd name="connsiteY28" fmla="*/ 40342 h 2319618"/>
                <a:gd name="connsiteX29" fmla="*/ 4081182 w 5620871"/>
                <a:gd name="connsiteY29" fmla="*/ 127748 h 2319618"/>
                <a:gd name="connsiteX30" fmla="*/ 4087906 w 5620871"/>
                <a:gd name="connsiteY30" fmla="*/ 161365 h 2319618"/>
                <a:gd name="connsiteX31" fmla="*/ 4175312 w 5620871"/>
                <a:gd name="connsiteY31" fmla="*/ 141195 h 2319618"/>
                <a:gd name="connsiteX32" fmla="*/ 4262718 w 5620871"/>
                <a:gd name="connsiteY32" fmla="*/ 147918 h 2319618"/>
                <a:gd name="connsiteX33" fmla="*/ 4282888 w 5620871"/>
                <a:gd name="connsiteY33" fmla="*/ 141195 h 2319618"/>
                <a:gd name="connsiteX34" fmla="*/ 4309782 w 5620871"/>
                <a:gd name="connsiteY34" fmla="*/ 134471 h 2319618"/>
                <a:gd name="connsiteX35" fmla="*/ 4350124 w 5620871"/>
                <a:gd name="connsiteY35" fmla="*/ 107577 h 2319618"/>
                <a:gd name="connsiteX36" fmla="*/ 4390465 w 5620871"/>
                <a:gd name="connsiteY36" fmla="*/ 94130 h 2319618"/>
                <a:gd name="connsiteX37" fmla="*/ 4504765 w 5620871"/>
                <a:gd name="connsiteY37" fmla="*/ 100853 h 2319618"/>
                <a:gd name="connsiteX38" fmla="*/ 4545106 w 5620871"/>
                <a:gd name="connsiteY38" fmla="*/ 114300 h 2319618"/>
                <a:gd name="connsiteX39" fmla="*/ 4538382 w 5620871"/>
                <a:gd name="connsiteY39" fmla="*/ 168089 h 2319618"/>
                <a:gd name="connsiteX40" fmla="*/ 4518212 w 5620871"/>
                <a:gd name="connsiteY40" fmla="*/ 174812 h 2319618"/>
                <a:gd name="connsiteX41" fmla="*/ 4403912 w 5620871"/>
                <a:gd name="connsiteY41" fmla="*/ 181536 h 2319618"/>
                <a:gd name="connsiteX42" fmla="*/ 4363571 w 5620871"/>
                <a:gd name="connsiteY42" fmla="*/ 201706 h 2319618"/>
                <a:gd name="connsiteX43" fmla="*/ 4289612 w 5620871"/>
                <a:gd name="connsiteY43" fmla="*/ 221877 h 2319618"/>
                <a:gd name="connsiteX44" fmla="*/ 4282888 w 5620871"/>
                <a:gd name="connsiteY44" fmla="*/ 268942 h 2319618"/>
                <a:gd name="connsiteX45" fmla="*/ 4343400 w 5620871"/>
                <a:gd name="connsiteY45" fmla="*/ 255495 h 2319618"/>
                <a:gd name="connsiteX46" fmla="*/ 4383741 w 5620871"/>
                <a:gd name="connsiteY46" fmla="*/ 228600 h 2319618"/>
                <a:gd name="connsiteX47" fmla="*/ 4410635 w 5620871"/>
                <a:gd name="connsiteY47" fmla="*/ 221877 h 2319618"/>
                <a:gd name="connsiteX48" fmla="*/ 4450977 w 5620871"/>
                <a:gd name="connsiteY48" fmla="*/ 208430 h 2319618"/>
                <a:gd name="connsiteX49" fmla="*/ 4551829 w 5620871"/>
                <a:gd name="connsiteY49" fmla="*/ 215153 h 2319618"/>
                <a:gd name="connsiteX50" fmla="*/ 4545106 w 5620871"/>
                <a:gd name="connsiteY50" fmla="*/ 235324 h 2319618"/>
                <a:gd name="connsiteX51" fmla="*/ 4518212 w 5620871"/>
                <a:gd name="connsiteY51" fmla="*/ 248771 h 2319618"/>
                <a:gd name="connsiteX52" fmla="*/ 4477871 w 5620871"/>
                <a:gd name="connsiteY52" fmla="*/ 275665 h 2319618"/>
                <a:gd name="connsiteX53" fmla="*/ 4437529 w 5620871"/>
                <a:gd name="connsiteY53" fmla="*/ 289112 h 2319618"/>
                <a:gd name="connsiteX54" fmla="*/ 4417359 w 5620871"/>
                <a:gd name="connsiteY54" fmla="*/ 295836 h 2319618"/>
                <a:gd name="connsiteX55" fmla="*/ 4390465 w 5620871"/>
                <a:gd name="connsiteY55" fmla="*/ 302559 h 2319618"/>
                <a:gd name="connsiteX56" fmla="*/ 4350124 w 5620871"/>
                <a:gd name="connsiteY56" fmla="*/ 316006 h 2319618"/>
                <a:gd name="connsiteX57" fmla="*/ 4316506 w 5620871"/>
                <a:gd name="connsiteY57" fmla="*/ 349624 h 2319618"/>
                <a:gd name="connsiteX58" fmla="*/ 4350124 w 5620871"/>
                <a:gd name="connsiteY58" fmla="*/ 356348 h 2319618"/>
                <a:gd name="connsiteX59" fmla="*/ 4377018 w 5620871"/>
                <a:gd name="connsiteY59" fmla="*/ 369795 h 2319618"/>
                <a:gd name="connsiteX60" fmla="*/ 4417359 w 5620871"/>
                <a:gd name="connsiteY60" fmla="*/ 383242 h 2319618"/>
                <a:gd name="connsiteX61" fmla="*/ 4498041 w 5620871"/>
                <a:gd name="connsiteY61" fmla="*/ 376518 h 2319618"/>
                <a:gd name="connsiteX62" fmla="*/ 4538382 w 5620871"/>
                <a:gd name="connsiteY62" fmla="*/ 342900 h 2319618"/>
                <a:gd name="connsiteX63" fmla="*/ 4585447 w 5620871"/>
                <a:gd name="connsiteY63" fmla="*/ 316006 h 2319618"/>
                <a:gd name="connsiteX64" fmla="*/ 4605618 w 5620871"/>
                <a:gd name="connsiteY64" fmla="*/ 302559 h 2319618"/>
                <a:gd name="connsiteX65" fmla="*/ 4753535 w 5620871"/>
                <a:gd name="connsiteY65" fmla="*/ 282389 h 2319618"/>
                <a:gd name="connsiteX66" fmla="*/ 4814047 w 5620871"/>
                <a:gd name="connsiteY66" fmla="*/ 289112 h 2319618"/>
                <a:gd name="connsiteX67" fmla="*/ 4807324 w 5620871"/>
                <a:gd name="connsiteY67" fmla="*/ 309283 h 2319618"/>
                <a:gd name="connsiteX68" fmla="*/ 4787153 w 5620871"/>
                <a:gd name="connsiteY68" fmla="*/ 329453 h 2319618"/>
                <a:gd name="connsiteX69" fmla="*/ 4706471 w 5620871"/>
                <a:gd name="connsiteY69" fmla="*/ 349624 h 2319618"/>
                <a:gd name="connsiteX70" fmla="*/ 4679577 w 5620871"/>
                <a:gd name="connsiteY70" fmla="*/ 356348 h 2319618"/>
                <a:gd name="connsiteX71" fmla="*/ 4659406 w 5620871"/>
                <a:gd name="connsiteY71" fmla="*/ 369795 h 2319618"/>
                <a:gd name="connsiteX72" fmla="*/ 4598894 w 5620871"/>
                <a:gd name="connsiteY72" fmla="*/ 396689 h 2319618"/>
                <a:gd name="connsiteX73" fmla="*/ 4592171 w 5620871"/>
                <a:gd name="connsiteY73" fmla="*/ 416859 h 2319618"/>
                <a:gd name="connsiteX74" fmla="*/ 4625788 w 5620871"/>
                <a:gd name="connsiteY74" fmla="*/ 443753 h 2319618"/>
                <a:gd name="connsiteX75" fmla="*/ 4693024 w 5620871"/>
                <a:gd name="connsiteY75" fmla="*/ 430306 h 2319618"/>
                <a:gd name="connsiteX76" fmla="*/ 4733365 w 5620871"/>
                <a:gd name="connsiteY76" fmla="*/ 416859 h 2319618"/>
                <a:gd name="connsiteX77" fmla="*/ 4793877 w 5620871"/>
                <a:gd name="connsiteY77" fmla="*/ 383242 h 2319618"/>
                <a:gd name="connsiteX78" fmla="*/ 4901453 w 5620871"/>
                <a:gd name="connsiteY78" fmla="*/ 396689 h 2319618"/>
                <a:gd name="connsiteX79" fmla="*/ 4941794 w 5620871"/>
                <a:gd name="connsiteY79" fmla="*/ 410136 h 2319618"/>
                <a:gd name="connsiteX80" fmla="*/ 4995582 w 5620871"/>
                <a:gd name="connsiteY80" fmla="*/ 403412 h 2319618"/>
                <a:gd name="connsiteX81" fmla="*/ 5015753 w 5620871"/>
                <a:gd name="connsiteY81" fmla="*/ 396689 h 2319618"/>
                <a:gd name="connsiteX82" fmla="*/ 5022477 w 5620871"/>
                <a:gd name="connsiteY82" fmla="*/ 416859 h 2319618"/>
                <a:gd name="connsiteX83" fmla="*/ 4968688 w 5620871"/>
                <a:gd name="connsiteY83" fmla="*/ 457200 h 2319618"/>
                <a:gd name="connsiteX84" fmla="*/ 4948518 w 5620871"/>
                <a:gd name="connsiteY84" fmla="*/ 470648 h 2319618"/>
                <a:gd name="connsiteX85" fmla="*/ 4908177 w 5620871"/>
                <a:gd name="connsiteY85" fmla="*/ 484095 h 2319618"/>
                <a:gd name="connsiteX86" fmla="*/ 4888006 w 5620871"/>
                <a:gd name="connsiteY86" fmla="*/ 490818 h 2319618"/>
                <a:gd name="connsiteX87" fmla="*/ 4847665 w 5620871"/>
                <a:gd name="connsiteY87" fmla="*/ 497542 h 2319618"/>
                <a:gd name="connsiteX88" fmla="*/ 4807324 w 5620871"/>
                <a:gd name="connsiteY88" fmla="*/ 510989 h 2319618"/>
                <a:gd name="connsiteX89" fmla="*/ 4787153 w 5620871"/>
                <a:gd name="connsiteY89" fmla="*/ 517712 h 2319618"/>
                <a:gd name="connsiteX90" fmla="*/ 4766982 w 5620871"/>
                <a:gd name="connsiteY90" fmla="*/ 524436 h 2319618"/>
                <a:gd name="connsiteX91" fmla="*/ 4746812 w 5620871"/>
                <a:gd name="connsiteY91" fmla="*/ 531159 h 2319618"/>
                <a:gd name="connsiteX92" fmla="*/ 4747989 w 5620871"/>
                <a:gd name="connsiteY92" fmla="*/ 590859 h 2319618"/>
                <a:gd name="connsiteX93" fmla="*/ 4764602 w 5620871"/>
                <a:gd name="connsiteY93" fmla="*/ 641116 h 2319618"/>
                <a:gd name="connsiteX94" fmla="*/ 4766982 w 5620871"/>
                <a:gd name="connsiteY94" fmla="*/ 672353 h 2319618"/>
                <a:gd name="connsiteX95" fmla="*/ 4814047 w 5620871"/>
                <a:gd name="connsiteY95" fmla="*/ 679077 h 2319618"/>
                <a:gd name="connsiteX96" fmla="*/ 4854388 w 5620871"/>
                <a:gd name="connsiteY96" fmla="*/ 692524 h 2319618"/>
                <a:gd name="connsiteX97" fmla="*/ 4894729 w 5620871"/>
                <a:gd name="connsiteY97" fmla="*/ 705971 h 2319618"/>
                <a:gd name="connsiteX98" fmla="*/ 4921624 w 5620871"/>
                <a:gd name="connsiteY98" fmla="*/ 712695 h 2319618"/>
                <a:gd name="connsiteX99" fmla="*/ 4955241 w 5620871"/>
                <a:gd name="connsiteY99" fmla="*/ 719418 h 2319618"/>
                <a:gd name="connsiteX100" fmla="*/ 5049371 w 5620871"/>
                <a:gd name="connsiteY100" fmla="*/ 726142 h 2319618"/>
                <a:gd name="connsiteX101" fmla="*/ 5170394 w 5620871"/>
                <a:gd name="connsiteY101" fmla="*/ 719418 h 2319618"/>
                <a:gd name="connsiteX102" fmla="*/ 5210735 w 5620871"/>
                <a:gd name="connsiteY102" fmla="*/ 699248 h 2319618"/>
                <a:gd name="connsiteX103" fmla="*/ 5251077 w 5620871"/>
                <a:gd name="connsiteY103" fmla="*/ 685800 h 2319618"/>
                <a:gd name="connsiteX104" fmla="*/ 5291418 w 5620871"/>
                <a:gd name="connsiteY104" fmla="*/ 658906 h 2319618"/>
                <a:gd name="connsiteX105" fmla="*/ 5405718 w 5620871"/>
                <a:gd name="connsiteY105" fmla="*/ 638736 h 2319618"/>
                <a:gd name="connsiteX106" fmla="*/ 5459506 w 5620871"/>
                <a:gd name="connsiteY106" fmla="*/ 645459 h 2319618"/>
                <a:gd name="connsiteX107" fmla="*/ 5459506 w 5620871"/>
                <a:gd name="connsiteY107" fmla="*/ 685800 h 2319618"/>
                <a:gd name="connsiteX108" fmla="*/ 5412441 w 5620871"/>
                <a:gd name="connsiteY108" fmla="*/ 692524 h 2319618"/>
                <a:gd name="connsiteX109" fmla="*/ 5358653 w 5620871"/>
                <a:gd name="connsiteY109" fmla="*/ 705971 h 2319618"/>
                <a:gd name="connsiteX110" fmla="*/ 5311588 w 5620871"/>
                <a:gd name="connsiteY110" fmla="*/ 719418 h 2319618"/>
                <a:gd name="connsiteX111" fmla="*/ 5271247 w 5620871"/>
                <a:gd name="connsiteY111" fmla="*/ 746312 h 2319618"/>
                <a:gd name="connsiteX112" fmla="*/ 5251077 w 5620871"/>
                <a:gd name="connsiteY112" fmla="*/ 759759 h 2319618"/>
                <a:gd name="connsiteX113" fmla="*/ 5210735 w 5620871"/>
                <a:gd name="connsiteY113" fmla="*/ 773206 h 2319618"/>
                <a:gd name="connsiteX114" fmla="*/ 5163671 w 5620871"/>
                <a:gd name="connsiteY114" fmla="*/ 786653 h 2319618"/>
                <a:gd name="connsiteX115" fmla="*/ 5130053 w 5620871"/>
                <a:gd name="connsiteY115" fmla="*/ 847165 h 2319618"/>
                <a:gd name="connsiteX116" fmla="*/ 5136777 w 5620871"/>
                <a:gd name="connsiteY116" fmla="*/ 934571 h 2319618"/>
                <a:gd name="connsiteX117" fmla="*/ 5143500 w 5620871"/>
                <a:gd name="connsiteY117" fmla="*/ 954742 h 2319618"/>
                <a:gd name="connsiteX118" fmla="*/ 5204012 w 5620871"/>
                <a:gd name="connsiteY118" fmla="*/ 988359 h 2319618"/>
                <a:gd name="connsiteX119" fmla="*/ 5277971 w 5620871"/>
                <a:gd name="connsiteY119" fmla="*/ 995083 h 2319618"/>
                <a:gd name="connsiteX120" fmla="*/ 5325035 w 5620871"/>
                <a:gd name="connsiteY120" fmla="*/ 1001806 h 2319618"/>
                <a:gd name="connsiteX121" fmla="*/ 5365377 w 5620871"/>
                <a:gd name="connsiteY121" fmla="*/ 1008530 h 2319618"/>
                <a:gd name="connsiteX122" fmla="*/ 5439335 w 5620871"/>
                <a:gd name="connsiteY122" fmla="*/ 1015253 h 2319618"/>
                <a:gd name="connsiteX123" fmla="*/ 5506571 w 5620871"/>
                <a:gd name="connsiteY123" fmla="*/ 995083 h 2319618"/>
                <a:gd name="connsiteX124" fmla="*/ 5546912 w 5620871"/>
                <a:gd name="connsiteY124" fmla="*/ 981636 h 2319618"/>
                <a:gd name="connsiteX125" fmla="*/ 5607424 w 5620871"/>
                <a:gd name="connsiteY125" fmla="*/ 1001806 h 2319618"/>
                <a:gd name="connsiteX126" fmla="*/ 5620871 w 5620871"/>
                <a:gd name="connsiteY126" fmla="*/ 1021977 h 2319618"/>
                <a:gd name="connsiteX127" fmla="*/ 5567082 w 5620871"/>
                <a:gd name="connsiteY127" fmla="*/ 1055595 h 2319618"/>
                <a:gd name="connsiteX128" fmla="*/ 5546912 w 5620871"/>
                <a:gd name="connsiteY128" fmla="*/ 1062318 h 2319618"/>
                <a:gd name="connsiteX129" fmla="*/ 5526741 w 5620871"/>
                <a:gd name="connsiteY129" fmla="*/ 1069042 h 2319618"/>
                <a:gd name="connsiteX130" fmla="*/ 5291418 w 5620871"/>
                <a:gd name="connsiteY130" fmla="*/ 1062318 h 2319618"/>
                <a:gd name="connsiteX131" fmla="*/ 5264524 w 5620871"/>
                <a:gd name="connsiteY131" fmla="*/ 1055595 h 2319618"/>
                <a:gd name="connsiteX132" fmla="*/ 5116606 w 5620871"/>
                <a:gd name="connsiteY132" fmla="*/ 1062318 h 2319618"/>
                <a:gd name="connsiteX133" fmla="*/ 5096435 w 5620871"/>
                <a:gd name="connsiteY133" fmla="*/ 1069042 h 2319618"/>
                <a:gd name="connsiteX134" fmla="*/ 5069541 w 5620871"/>
                <a:gd name="connsiteY134" fmla="*/ 1109383 h 2319618"/>
                <a:gd name="connsiteX135" fmla="*/ 5062818 w 5620871"/>
                <a:gd name="connsiteY135" fmla="*/ 1129553 h 2319618"/>
                <a:gd name="connsiteX136" fmla="*/ 5089712 w 5620871"/>
                <a:gd name="connsiteY136" fmla="*/ 1190065 h 2319618"/>
                <a:gd name="connsiteX137" fmla="*/ 5096435 w 5620871"/>
                <a:gd name="connsiteY137" fmla="*/ 1210236 h 2319618"/>
                <a:gd name="connsiteX138" fmla="*/ 5089712 w 5620871"/>
                <a:gd name="connsiteY138" fmla="*/ 1250577 h 2319618"/>
                <a:gd name="connsiteX139" fmla="*/ 5022477 w 5620871"/>
                <a:gd name="connsiteY139" fmla="*/ 1317812 h 2319618"/>
                <a:gd name="connsiteX140" fmla="*/ 5002306 w 5620871"/>
                <a:gd name="connsiteY140" fmla="*/ 1331259 h 2319618"/>
                <a:gd name="connsiteX141" fmla="*/ 4982135 w 5620871"/>
                <a:gd name="connsiteY141" fmla="*/ 1337983 h 2319618"/>
                <a:gd name="connsiteX142" fmla="*/ 4921624 w 5620871"/>
                <a:gd name="connsiteY142" fmla="*/ 1364877 h 2319618"/>
                <a:gd name="connsiteX143" fmla="*/ 4901453 w 5620871"/>
                <a:gd name="connsiteY143" fmla="*/ 1371600 h 2319618"/>
                <a:gd name="connsiteX144" fmla="*/ 4847665 w 5620871"/>
                <a:gd name="connsiteY144" fmla="*/ 1398495 h 2319618"/>
                <a:gd name="connsiteX145" fmla="*/ 4827494 w 5620871"/>
                <a:gd name="connsiteY145" fmla="*/ 1405218 h 2319618"/>
                <a:gd name="connsiteX146" fmla="*/ 4807324 w 5620871"/>
                <a:gd name="connsiteY146" fmla="*/ 1418665 h 2319618"/>
                <a:gd name="connsiteX147" fmla="*/ 4793877 w 5620871"/>
                <a:gd name="connsiteY147" fmla="*/ 1459006 h 2319618"/>
                <a:gd name="connsiteX148" fmla="*/ 4800600 w 5620871"/>
                <a:gd name="connsiteY148" fmla="*/ 1479177 h 2319618"/>
                <a:gd name="connsiteX149" fmla="*/ 4861112 w 5620871"/>
                <a:gd name="connsiteY149" fmla="*/ 1506071 h 2319618"/>
                <a:gd name="connsiteX150" fmla="*/ 4941794 w 5620871"/>
                <a:gd name="connsiteY150" fmla="*/ 1532965 h 2319618"/>
                <a:gd name="connsiteX151" fmla="*/ 4988859 w 5620871"/>
                <a:gd name="connsiteY151" fmla="*/ 1546412 h 2319618"/>
                <a:gd name="connsiteX152" fmla="*/ 5103159 w 5620871"/>
                <a:gd name="connsiteY152" fmla="*/ 1553136 h 2319618"/>
                <a:gd name="connsiteX153" fmla="*/ 5109882 w 5620871"/>
                <a:gd name="connsiteY153" fmla="*/ 1573306 h 2319618"/>
                <a:gd name="connsiteX154" fmla="*/ 5082988 w 5620871"/>
                <a:gd name="connsiteY154" fmla="*/ 1606924 h 2319618"/>
                <a:gd name="connsiteX155" fmla="*/ 5029200 w 5620871"/>
                <a:gd name="connsiteY155" fmla="*/ 1593477 h 2319618"/>
                <a:gd name="connsiteX156" fmla="*/ 4928347 w 5620871"/>
                <a:gd name="connsiteY156" fmla="*/ 1573306 h 2319618"/>
                <a:gd name="connsiteX157" fmla="*/ 4867835 w 5620871"/>
                <a:gd name="connsiteY157" fmla="*/ 1586753 h 2319618"/>
                <a:gd name="connsiteX158" fmla="*/ 4854388 w 5620871"/>
                <a:gd name="connsiteY158" fmla="*/ 1606924 h 2319618"/>
                <a:gd name="connsiteX159" fmla="*/ 4827494 w 5620871"/>
                <a:gd name="connsiteY159" fmla="*/ 1667436 h 2319618"/>
                <a:gd name="connsiteX160" fmla="*/ 4807324 w 5620871"/>
                <a:gd name="connsiteY160" fmla="*/ 1680883 h 2319618"/>
                <a:gd name="connsiteX161" fmla="*/ 4787153 w 5620871"/>
                <a:gd name="connsiteY161" fmla="*/ 1687606 h 2319618"/>
                <a:gd name="connsiteX162" fmla="*/ 4746812 w 5620871"/>
                <a:gd name="connsiteY162" fmla="*/ 1694330 h 2319618"/>
                <a:gd name="connsiteX163" fmla="*/ 4491318 w 5620871"/>
                <a:gd name="connsiteY163" fmla="*/ 1694330 h 2319618"/>
                <a:gd name="connsiteX164" fmla="*/ 4477871 w 5620871"/>
                <a:gd name="connsiteY164" fmla="*/ 1714500 h 2319618"/>
                <a:gd name="connsiteX165" fmla="*/ 4437529 w 5620871"/>
                <a:gd name="connsiteY165" fmla="*/ 1727948 h 2319618"/>
                <a:gd name="connsiteX166" fmla="*/ 4417359 w 5620871"/>
                <a:gd name="connsiteY166" fmla="*/ 1741395 h 2319618"/>
                <a:gd name="connsiteX167" fmla="*/ 4377018 w 5620871"/>
                <a:gd name="connsiteY167" fmla="*/ 1754842 h 2319618"/>
                <a:gd name="connsiteX168" fmla="*/ 4289612 w 5620871"/>
                <a:gd name="connsiteY168" fmla="*/ 1741395 h 2319618"/>
                <a:gd name="connsiteX169" fmla="*/ 4269441 w 5620871"/>
                <a:gd name="connsiteY169" fmla="*/ 1734671 h 2319618"/>
                <a:gd name="connsiteX170" fmla="*/ 4235824 w 5620871"/>
                <a:gd name="connsiteY170" fmla="*/ 1727948 h 2319618"/>
                <a:gd name="connsiteX171" fmla="*/ 4188759 w 5620871"/>
                <a:gd name="connsiteY171" fmla="*/ 1734671 h 2319618"/>
                <a:gd name="connsiteX172" fmla="*/ 4155141 w 5620871"/>
                <a:gd name="connsiteY172" fmla="*/ 1768289 h 2319618"/>
                <a:gd name="connsiteX173" fmla="*/ 4094629 w 5620871"/>
                <a:gd name="connsiteY173" fmla="*/ 1801906 h 2319618"/>
                <a:gd name="connsiteX174" fmla="*/ 4067735 w 5620871"/>
                <a:gd name="connsiteY174" fmla="*/ 1808630 h 2319618"/>
                <a:gd name="connsiteX175" fmla="*/ 4013947 w 5620871"/>
                <a:gd name="connsiteY175" fmla="*/ 1801906 h 2319618"/>
                <a:gd name="connsiteX176" fmla="*/ 3994561 w 5620871"/>
                <a:gd name="connsiteY176" fmla="*/ 1820089 h 2319618"/>
                <a:gd name="connsiteX177" fmla="*/ 3961336 w 5620871"/>
                <a:gd name="connsiteY177" fmla="*/ 1837486 h 2319618"/>
                <a:gd name="connsiteX178" fmla="*/ 3924553 w 5620871"/>
                <a:gd name="connsiteY178" fmla="*/ 1857657 h 2319618"/>
                <a:gd name="connsiteX179" fmla="*/ 3902001 w 5620871"/>
                <a:gd name="connsiteY179" fmla="*/ 1878220 h 2319618"/>
                <a:gd name="connsiteX180" fmla="*/ 3874714 w 5620871"/>
                <a:gd name="connsiteY180" fmla="*/ 1895618 h 2319618"/>
                <a:gd name="connsiteX181" fmla="*/ 3852164 w 5620871"/>
                <a:gd name="connsiteY181" fmla="*/ 1908672 h 2319618"/>
                <a:gd name="connsiteX182" fmla="*/ 3846618 w 5620871"/>
                <a:gd name="connsiteY182" fmla="*/ 1945455 h 2319618"/>
                <a:gd name="connsiteX183" fmla="*/ 3846226 w 5620871"/>
                <a:gd name="connsiteY183" fmla="*/ 1951001 h 2319618"/>
                <a:gd name="connsiteX184" fmla="*/ 3818965 w 5620871"/>
                <a:gd name="connsiteY184" fmla="*/ 1963271 h 2319618"/>
                <a:gd name="connsiteX185" fmla="*/ 3839135 w 5620871"/>
                <a:gd name="connsiteY185" fmla="*/ 1983442 h 2319618"/>
                <a:gd name="connsiteX186" fmla="*/ 3872753 w 5620871"/>
                <a:gd name="connsiteY186" fmla="*/ 2043953 h 2319618"/>
                <a:gd name="connsiteX187" fmla="*/ 3886200 w 5620871"/>
                <a:gd name="connsiteY187" fmla="*/ 2104465 h 2319618"/>
                <a:gd name="connsiteX188" fmla="*/ 3906371 w 5620871"/>
                <a:gd name="connsiteY188" fmla="*/ 2124636 h 2319618"/>
                <a:gd name="connsiteX189" fmla="*/ 3919818 w 5620871"/>
                <a:gd name="connsiteY189" fmla="*/ 2164977 h 2319618"/>
                <a:gd name="connsiteX190" fmla="*/ 3879477 w 5620871"/>
                <a:gd name="connsiteY190" fmla="*/ 2245659 h 2319618"/>
                <a:gd name="connsiteX191" fmla="*/ 3859306 w 5620871"/>
                <a:gd name="connsiteY191" fmla="*/ 2265830 h 2319618"/>
                <a:gd name="connsiteX192" fmla="*/ 3832412 w 5620871"/>
                <a:gd name="connsiteY192" fmla="*/ 2272553 h 2319618"/>
                <a:gd name="connsiteX193" fmla="*/ 3812241 w 5620871"/>
                <a:gd name="connsiteY193" fmla="*/ 2286000 h 2319618"/>
                <a:gd name="connsiteX194" fmla="*/ 3798794 w 5620871"/>
                <a:gd name="connsiteY194" fmla="*/ 2306171 h 2319618"/>
                <a:gd name="connsiteX195" fmla="*/ 3758453 w 5620871"/>
                <a:gd name="connsiteY195" fmla="*/ 2319618 h 2319618"/>
                <a:gd name="connsiteX196" fmla="*/ 3657600 w 5620871"/>
                <a:gd name="connsiteY196" fmla="*/ 2312895 h 2319618"/>
                <a:gd name="connsiteX197" fmla="*/ 3637429 w 5620871"/>
                <a:gd name="connsiteY197" fmla="*/ 2299448 h 2319618"/>
                <a:gd name="connsiteX198" fmla="*/ 3617259 w 5620871"/>
                <a:gd name="connsiteY198" fmla="*/ 2292724 h 2319618"/>
                <a:gd name="connsiteX199" fmla="*/ 3576918 w 5620871"/>
                <a:gd name="connsiteY199" fmla="*/ 2265830 h 2319618"/>
                <a:gd name="connsiteX200" fmla="*/ 3543300 w 5620871"/>
                <a:gd name="connsiteY200" fmla="*/ 2259106 h 2319618"/>
                <a:gd name="connsiteX201" fmla="*/ 3489512 w 5620871"/>
                <a:gd name="connsiteY201" fmla="*/ 2238936 h 2319618"/>
                <a:gd name="connsiteX202" fmla="*/ 3207124 w 5620871"/>
                <a:gd name="connsiteY202" fmla="*/ 2091018 h 2319618"/>
                <a:gd name="connsiteX203" fmla="*/ 3186953 w 5620871"/>
                <a:gd name="connsiteY203" fmla="*/ 2077571 h 2319618"/>
                <a:gd name="connsiteX204" fmla="*/ 3112994 w 5620871"/>
                <a:gd name="connsiteY204" fmla="*/ 2043953 h 2319618"/>
                <a:gd name="connsiteX205" fmla="*/ 3086100 w 5620871"/>
                <a:gd name="connsiteY205" fmla="*/ 2023783 h 2319618"/>
                <a:gd name="connsiteX206" fmla="*/ 3065929 w 5620871"/>
                <a:gd name="connsiteY206" fmla="*/ 2017059 h 2319618"/>
                <a:gd name="connsiteX207" fmla="*/ 3018865 w 5620871"/>
                <a:gd name="connsiteY207" fmla="*/ 2003612 h 2319618"/>
                <a:gd name="connsiteX208" fmla="*/ 2998694 w 5620871"/>
                <a:gd name="connsiteY208" fmla="*/ 1990165 h 2319618"/>
                <a:gd name="connsiteX209" fmla="*/ 2944906 w 5620871"/>
                <a:gd name="connsiteY209" fmla="*/ 1976718 h 2319618"/>
                <a:gd name="connsiteX210" fmla="*/ 2918012 w 5620871"/>
                <a:gd name="connsiteY210" fmla="*/ 1963271 h 2319618"/>
                <a:gd name="connsiteX211" fmla="*/ 2877671 w 5620871"/>
                <a:gd name="connsiteY211" fmla="*/ 1949824 h 2319618"/>
                <a:gd name="connsiteX212" fmla="*/ 2837329 w 5620871"/>
                <a:gd name="connsiteY212" fmla="*/ 1929653 h 2319618"/>
                <a:gd name="connsiteX213" fmla="*/ 2817159 w 5620871"/>
                <a:gd name="connsiteY213" fmla="*/ 1916206 h 2319618"/>
                <a:gd name="connsiteX214" fmla="*/ 2770094 w 5620871"/>
                <a:gd name="connsiteY214" fmla="*/ 1902759 h 2319618"/>
                <a:gd name="connsiteX215" fmla="*/ 2743200 w 5620871"/>
                <a:gd name="connsiteY215" fmla="*/ 1889312 h 2319618"/>
                <a:gd name="connsiteX216" fmla="*/ 2696135 w 5620871"/>
                <a:gd name="connsiteY216" fmla="*/ 1875865 h 2319618"/>
                <a:gd name="connsiteX217" fmla="*/ 2675965 w 5620871"/>
                <a:gd name="connsiteY217" fmla="*/ 1869142 h 2319618"/>
                <a:gd name="connsiteX218" fmla="*/ 2655794 w 5620871"/>
                <a:gd name="connsiteY218" fmla="*/ 1855695 h 2319618"/>
                <a:gd name="connsiteX219" fmla="*/ 2608729 w 5620871"/>
                <a:gd name="connsiteY219" fmla="*/ 1842248 h 2319618"/>
                <a:gd name="connsiteX220" fmla="*/ 2561665 w 5620871"/>
                <a:gd name="connsiteY220" fmla="*/ 1828800 h 2319618"/>
                <a:gd name="connsiteX221" fmla="*/ 2393577 w 5620871"/>
                <a:gd name="connsiteY221" fmla="*/ 1822077 h 2319618"/>
                <a:gd name="connsiteX222" fmla="*/ 2359959 w 5620871"/>
                <a:gd name="connsiteY222" fmla="*/ 1815353 h 2319618"/>
                <a:gd name="connsiteX223" fmla="*/ 2326341 w 5620871"/>
                <a:gd name="connsiteY223" fmla="*/ 1822077 h 2319618"/>
                <a:gd name="connsiteX224" fmla="*/ 2279277 w 5620871"/>
                <a:gd name="connsiteY224" fmla="*/ 1835524 h 2319618"/>
                <a:gd name="connsiteX225" fmla="*/ 2171700 w 5620871"/>
                <a:gd name="connsiteY225" fmla="*/ 1822077 h 2319618"/>
                <a:gd name="connsiteX226" fmla="*/ 2144806 w 5620871"/>
                <a:gd name="connsiteY226" fmla="*/ 1815353 h 2319618"/>
                <a:gd name="connsiteX227" fmla="*/ 2111188 w 5620871"/>
                <a:gd name="connsiteY227" fmla="*/ 1808630 h 2319618"/>
                <a:gd name="connsiteX228" fmla="*/ 2017059 w 5620871"/>
                <a:gd name="connsiteY228" fmla="*/ 1828800 h 2319618"/>
                <a:gd name="connsiteX229" fmla="*/ 1996888 w 5620871"/>
                <a:gd name="connsiteY229" fmla="*/ 1835524 h 2319618"/>
                <a:gd name="connsiteX230" fmla="*/ 1875865 w 5620871"/>
                <a:gd name="connsiteY230" fmla="*/ 1822077 h 2319618"/>
                <a:gd name="connsiteX231" fmla="*/ 1835524 w 5620871"/>
                <a:gd name="connsiteY231" fmla="*/ 1808630 h 2319618"/>
                <a:gd name="connsiteX232" fmla="*/ 1801906 w 5620871"/>
                <a:gd name="connsiteY232" fmla="*/ 1801906 h 2319618"/>
                <a:gd name="connsiteX233" fmla="*/ 1741394 w 5620871"/>
                <a:gd name="connsiteY233" fmla="*/ 1788459 h 2319618"/>
                <a:gd name="connsiteX234" fmla="*/ 1492624 w 5620871"/>
                <a:gd name="connsiteY234" fmla="*/ 1781736 h 2319618"/>
                <a:gd name="connsiteX235" fmla="*/ 1465729 w 5620871"/>
                <a:gd name="connsiteY235" fmla="*/ 1775012 h 2319618"/>
                <a:gd name="connsiteX236" fmla="*/ 1445559 w 5620871"/>
                <a:gd name="connsiteY236" fmla="*/ 1768289 h 2319618"/>
                <a:gd name="connsiteX237" fmla="*/ 1411941 w 5620871"/>
                <a:gd name="connsiteY237" fmla="*/ 1761565 h 2319618"/>
                <a:gd name="connsiteX238" fmla="*/ 1391771 w 5620871"/>
                <a:gd name="connsiteY238" fmla="*/ 1748118 h 2319618"/>
                <a:gd name="connsiteX239" fmla="*/ 1364877 w 5620871"/>
                <a:gd name="connsiteY239" fmla="*/ 1741395 h 2319618"/>
                <a:gd name="connsiteX240" fmla="*/ 1344706 w 5620871"/>
                <a:gd name="connsiteY240" fmla="*/ 1734671 h 2319618"/>
                <a:gd name="connsiteX241" fmla="*/ 1230406 w 5620871"/>
                <a:gd name="connsiteY241" fmla="*/ 1721224 h 2319618"/>
                <a:gd name="connsiteX242" fmla="*/ 1150371 w 5620871"/>
                <a:gd name="connsiteY242" fmla="*/ 1797127 h 2319618"/>
                <a:gd name="connsiteX243" fmla="*/ 1093505 w 5620871"/>
                <a:gd name="connsiteY243" fmla="*/ 1911589 h 2319618"/>
                <a:gd name="connsiteX244" fmla="*/ 1036639 w 5620871"/>
                <a:gd name="connsiteY244" fmla="*/ 1975260 h 2319618"/>
                <a:gd name="connsiteX245" fmla="*/ 1018331 w 5620871"/>
                <a:gd name="connsiteY245" fmla="*/ 1904865 h 2319618"/>
                <a:gd name="connsiteX246" fmla="*/ 981635 w 5620871"/>
                <a:gd name="connsiteY246" fmla="*/ 1775012 h 2319618"/>
                <a:gd name="connsiteX247" fmla="*/ 941294 w 5620871"/>
                <a:gd name="connsiteY247" fmla="*/ 1788459 h 2319618"/>
                <a:gd name="connsiteX248" fmla="*/ 840441 w 5620871"/>
                <a:gd name="connsiteY248" fmla="*/ 1801906 h 2319618"/>
                <a:gd name="connsiteX249" fmla="*/ 793377 w 5620871"/>
                <a:gd name="connsiteY249" fmla="*/ 1822077 h 2319618"/>
                <a:gd name="connsiteX250" fmla="*/ 779929 w 5620871"/>
                <a:gd name="connsiteY250" fmla="*/ 1835524 h 2319618"/>
                <a:gd name="connsiteX251" fmla="*/ 759759 w 5620871"/>
                <a:gd name="connsiteY251" fmla="*/ 1842248 h 2319618"/>
                <a:gd name="connsiteX252" fmla="*/ 732865 w 5620871"/>
                <a:gd name="connsiteY252" fmla="*/ 1855695 h 2319618"/>
                <a:gd name="connsiteX253" fmla="*/ 679077 w 5620871"/>
                <a:gd name="connsiteY253" fmla="*/ 1862418 h 2319618"/>
                <a:gd name="connsiteX254" fmla="*/ 611841 w 5620871"/>
                <a:gd name="connsiteY254" fmla="*/ 1875865 h 2319618"/>
                <a:gd name="connsiteX255" fmla="*/ 490818 w 5620871"/>
                <a:gd name="connsiteY255" fmla="*/ 1869142 h 2319618"/>
                <a:gd name="connsiteX256" fmla="*/ 470647 w 5620871"/>
                <a:gd name="connsiteY256" fmla="*/ 1855695 h 2319618"/>
                <a:gd name="connsiteX257" fmla="*/ 450477 w 5620871"/>
                <a:gd name="connsiteY257" fmla="*/ 1848971 h 2319618"/>
                <a:gd name="connsiteX258" fmla="*/ 437029 w 5620871"/>
                <a:gd name="connsiteY258" fmla="*/ 1808630 h 2319618"/>
                <a:gd name="connsiteX259" fmla="*/ 450477 w 5620871"/>
                <a:gd name="connsiteY259" fmla="*/ 1727948 h 2319618"/>
                <a:gd name="connsiteX260" fmla="*/ 463924 w 5620871"/>
                <a:gd name="connsiteY260" fmla="*/ 1687606 h 2319618"/>
                <a:gd name="connsiteX261" fmla="*/ 380082 w 5620871"/>
                <a:gd name="connsiteY261" fmla="*/ 1765372 h 2319618"/>
                <a:gd name="connsiteX262" fmla="*/ 277285 w 5620871"/>
                <a:gd name="connsiteY262" fmla="*/ 1816812 h 2319618"/>
                <a:gd name="connsiteX263" fmla="*/ 203893 w 5620871"/>
                <a:gd name="connsiteY263" fmla="*/ 1818675 h 2319618"/>
                <a:gd name="connsiteX264" fmla="*/ 173354 w 5620871"/>
                <a:gd name="connsiteY264" fmla="*/ 1725679 h 2319618"/>
                <a:gd name="connsiteX265" fmla="*/ 241318 w 5620871"/>
                <a:gd name="connsiteY265" fmla="*/ 1635115 h 2319618"/>
                <a:gd name="connsiteX266" fmla="*/ 282388 w 5620871"/>
                <a:gd name="connsiteY266" fmla="*/ 1566583 h 2319618"/>
                <a:gd name="connsiteX267" fmla="*/ 262218 w 5620871"/>
                <a:gd name="connsiteY267" fmla="*/ 1553136 h 2319618"/>
                <a:gd name="connsiteX268" fmla="*/ 221877 w 5620871"/>
                <a:gd name="connsiteY268" fmla="*/ 1539689 h 2319618"/>
                <a:gd name="connsiteX269" fmla="*/ 201706 w 5620871"/>
                <a:gd name="connsiteY269" fmla="*/ 1532965 h 2319618"/>
                <a:gd name="connsiteX270" fmla="*/ 161365 w 5620871"/>
                <a:gd name="connsiteY270" fmla="*/ 1519518 h 2319618"/>
                <a:gd name="connsiteX271" fmla="*/ 141194 w 5620871"/>
                <a:gd name="connsiteY271" fmla="*/ 1506071 h 2319618"/>
                <a:gd name="connsiteX272" fmla="*/ 100853 w 5620871"/>
                <a:gd name="connsiteY272" fmla="*/ 1492624 h 2319618"/>
                <a:gd name="connsiteX273" fmla="*/ 87406 w 5620871"/>
                <a:gd name="connsiteY273" fmla="*/ 1472453 h 2319618"/>
                <a:gd name="connsiteX274" fmla="*/ 67235 w 5620871"/>
                <a:gd name="connsiteY274" fmla="*/ 1459006 h 2319618"/>
                <a:gd name="connsiteX275" fmla="*/ 20171 w 5620871"/>
                <a:gd name="connsiteY275" fmla="*/ 1405218 h 2319618"/>
                <a:gd name="connsiteX276" fmla="*/ 6724 w 5620871"/>
                <a:gd name="connsiteY276" fmla="*/ 1364877 h 2319618"/>
                <a:gd name="connsiteX277" fmla="*/ 0 w 5620871"/>
                <a:gd name="connsiteY277" fmla="*/ 1344706 h 2319618"/>
                <a:gd name="connsiteX278" fmla="*/ 6724 w 5620871"/>
                <a:gd name="connsiteY278" fmla="*/ 1284195 h 2319618"/>
                <a:gd name="connsiteX279" fmla="*/ 33618 w 5620871"/>
                <a:gd name="connsiteY279" fmla="*/ 1270748 h 2319618"/>
                <a:gd name="connsiteX280" fmla="*/ 87406 w 5620871"/>
                <a:gd name="connsiteY280" fmla="*/ 1257300 h 2319618"/>
                <a:gd name="connsiteX281" fmla="*/ 181535 w 5620871"/>
                <a:gd name="connsiteY281" fmla="*/ 1243853 h 2319618"/>
                <a:gd name="connsiteX282" fmla="*/ 201706 w 5620871"/>
                <a:gd name="connsiteY282" fmla="*/ 1237130 h 2319618"/>
                <a:gd name="connsiteX283" fmla="*/ 262218 w 5620871"/>
                <a:gd name="connsiteY283" fmla="*/ 1190065 h 2319618"/>
                <a:gd name="connsiteX284" fmla="*/ 179592 w 5620871"/>
                <a:gd name="connsiteY284" fmla="*/ 1125909 h 2319618"/>
                <a:gd name="connsiteX285" fmla="*/ 116568 w 5620871"/>
                <a:gd name="connsiteY285" fmla="*/ 1074550 h 2319618"/>
                <a:gd name="connsiteX286" fmla="*/ 131230 w 5620871"/>
                <a:gd name="connsiteY286" fmla="*/ 1037287 h 2319618"/>
                <a:gd name="connsiteX287" fmla="*/ 158124 w 5620871"/>
                <a:gd name="connsiteY287" fmla="*/ 1014038 h 2319618"/>
                <a:gd name="connsiteX288" fmla="*/ 389965 w 5620871"/>
                <a:gd name="connsiteY288" fmla="*/ 995083 h 2319618"/>
                <a:gd name="connsiteX289" fmla="*/ 416859 w 5620871"/>
                <a:gd name="connsiteY289" fmla="*/ 948018 h 2319618"/>
                <a:gd name="connsiteX290" fmla="*/ 423582 w 5620871"/>
                <a:gd name="connsiteY290" fmla="*/ 921124 h 2319618"/>
                <a:gd name="connsiteX291" fmla="*/ 443753 w 5620871"/>
                <a:gd name="connsiteY291" fmla="*/ 880783 h 2319618"/>
                <a:gd name="connsiteX292" fmla="*/ 463924 w 5620871"/>
                <a:gd name="connsiteY292" fmla="*/ 813548 h 2319618"/>
                <a:gd name="connsiteX293" fmla="*/ 470647 w 5620871"/>
                <a:gd name="connsiteY293" fmla="*/ 793377 h 2319618"/>
                <a:gd name="connsiteX294" fmla="*/ 465912 w 5620871"/>
                <a:gd name="connsiteY294" fmla="*/ 755024 h 2319618"/>
                <a:gd name="connsiteX295" fmla="*/ 506646 w 5620871"/>
                <a:gd name="connsiteY295" fmla="*/ 705186 h 2319618"/>
                <a:gd name="connsiteX296" fmla="*/ 530374 w 5620871"/>
                <a:gd name="connsiteY296" fmla="*/ 680673 h 2319618"/>
                <a:gd name="connsiteX297" fmla="*/ 625288 w 5620871"/>
                <a:gd name="connsiteY297" fmla="*/ 672353 h 2319618"/>
                <a:gd name="connsiteX298" fmla="*/ 645459 w 5620871"/>
                <a:gd name="connsiteY298" fmla="*/ 665630 h 2319618"/>
                <a:gd name="connsiteX299" fmla="*/ 665629 w 5620871"/>
                <a:gd name="connsiteY299" fmla="*/ 652183 h 2319618"/>
                <a:gd name="connsiteX300" fmla="*/ 639869 w 5620871"/>
                <a:gd name="connsiteY300" fmla="*/ 649753 h 2319618"/>
                <a:gd name="connsiteX301" fmla="*/ 588430 w 5620871"/>
                <a:gd name="connsiteY301" fmla="*/ 603255 h 2319618"/>
                <a:gd name="connsiteX302" fmla="*/ 531483 w 5620871"/>
                <a:gd name="connsiteY302" fmla="*/ 580006 h 2319618"/>
                <a:gd name="connsiteX303" fmla="*/ 469675 w 5620871"/>
                <a:gd name="connsiteY303" fmla="*/ 546389 h 2319618"/>
                <a:gd name="connsiteX304" fmla="*/ 521114 w 5620871"/>
                <a:gd name="connsiteY304" fmla="*/ 500538 h 2319618"/>
                <a:gd name="connsiteX305" fmla="*/ 583570 w 5620871"/>
                <a:gd name="connsiteY305" fmla="*/ 492600 h 2319618"/>
                <a:gd name="connsiteX306" fmla="*/ 665629 w 5620871"/>
                <a:gd name="connsiteY306" fmla="*/ 497542 h 2319618"/>
                <a:gd name="connsiteX307" fmla="*/ 652182 w 5620871"/>
                <a:gd name="connsiteY307" fmla="*/ 477371 h 2319618"/>
                <a:gd name="connsiteX308" fmla="*/ 658906 w 5620871"/>
                <a:gd name="connsiteY308" fmla="*/ 457200 h 2319618"/>
                <a:gd name="connsiteX309" fmla="*/ 665629 w 5620871"/>
                <a:gd name="connsiteY309" fmla="*/ 416859 h 2319618"/>
                <a:gd name="connsiteX310" fmla="*/ 679077 w 5620871"/>
                <a:gd name="connsiteY310" fmla="*/ 403412 h 2319618"/>
                <a:gd name="connsiteX311" fmla="*/ 712694 w 5620871"/>
                <a:gd name="connsiteY311" fmla="*/ 369795 h 2319618"/>
                <a:gd name="connsiteX312" fmla="*/ 746312 w 5620871"/>
                <a:gd name="connsiteY312" fmla="*/ 329453 h 2319618"/>
                <a:gd name="connsiteX313" fmla="*/ 793377 w 5620871"/>
                <a:gd name="connsiteY313" fmla="*/ 302559 h 2319618"/>
                <a:gd name="connsiteX314" fmla="*/ 813547 w 5620871"/>
                <a:gd name="connsiteY314" fmla="*/ 289112 h 2319618"/>
                <a:gd name="connsiteX315" fmla="*/ 1008529 w 5620871"/>
                <a:gd name="connsiteY315" fmla="*/ 295836 h 2319618"/>
                <a:gd name="connsiteX316" fmla="*/ 1109382 w 5620871"/>
                <a:gd name="connsiteY316" fmla="*/ 309283 h 2319618"/>
                <a:gd name="connsiteX317" fmla="*/ 1203512 w 5620871"/>
                <a:gd name="connsiteY317" fmla="*/ 329453 h 2319618"/>
                <a:gd name="connsiteX318" fmla="*/ 1250577 w 5620871"/>
                <a:gd name="connsiteY318" fmla="*/ 349624 h 2319618"/>
                <a:gd name="connsiteX319" fmla="*/ 1270747 w 5620871"/>
                <a:gd name="connsiteY319" fmla="*/ 363071 h 2319618"/>
                <a:gd name="connsiteX320" fmla="*/ 1297641 w 5620871"/>
                <a:gd name="connsiteY320" fmla="*/ 369795 h 2319618"/>
                <a:gd name="connsiteX321" fmla="*/ 1317812 w 5620871"/>
                <a:gd name="connsiteY321" fmla="*/ 376518 h 2319618"/>
                <a:gd name="connsiteX322" fmla="*/ 1385047 w 5620871"/>
                <a:gd name="connsiteY322" fmla="*/ 416859 h 2319618"/>
                <a:gd name="connsiteX323" fmla="*/ 1405218 w 5620871"/>
                <a:gd name="connsiteY323" fmla="*/ 423583 h 2319618"/>
                <a:gd name="connsiteX324" fmla="*/ 1452282 w 5620871"/>
                <a:gd name="connsiteY324" fmla="*/ 450477 h 2319618"/>
                <a:gd name="connsiteX325" fmla="*/ 1492624 w 5620871"/>
                <a:gd name="connsiteY325" fmla="*/ 463924 h 2319618"/>
                <a:gd name="connsiteX326" fmla="*/ 1532965 w 5620871"/>
                <a:gd name="connsiteY326" fmla="*/ 490818 h 2319618"/>
                <a:gd name="connsiteX327" fmla="*/ 1553135 w 5620871"/>
                <a:gd name="connsiteY327" fmla="*/ 497542 h 2319618"/>
                <a:gd name="connsiteX328" fmla="*/ 1613647 w 5620871"/>
                <a:gd name="connsiteY328" fmla="*/ 510989 h 2319618"/>
                <a:gd name="connsiteX329" fmla="*/ 1647265 w 5620871"/>
                <a:gd name="connsiteY329" fmla="*/ 524436 h 2319618"/>
                <a:gd name="connsiteX330" fmla="*/ 1701053 w 5620871"/>
                <a:gd name="connsiteY330" fmla="*/ 537883 h 2319618"/>
                <a:gd name="connsiteX331" fmla="*/ 1768288 w 5620871"/>
                <a:gd name="connsiteY331" fmla="*/ 558053 h 2319618"/>
                <a:gd name="connsiteX332" fmla="*/ 1828800 w 5620871"/>
                <a:gd name="connsiteY332" fmla="*/ 564777 h 2319618"/>
                <a:gd name="connsiteX333" fmla="*/ 1869141 w 5620871"/>
                <a:gd name="connsiteY333" fmla="*/ 571500 h 2319618"/>
                <a:gd name="connsiteX334" fmla="*/ 2017059 w 5620871"/>
                <a:gd name="connsiteY334" fmla="*/ 564777 h 2319618"/>
                <a:gd name="connsiteX335" fmla="*/ 2043953 w 5620871"/>
                <a:gd name="connsiteY335" fmla="*/ 558053 h 2319618"/>
                <a:gd name="connsiteX336" fmla="*/ 2212041 w 5620871"/>
                <a:gd name="connsiteY336" fmla="*/ 564777 h 2319618"/>
                <a:gd name="connsiteX337" fmla="*/ 2454088 w 5620871"/>
                <a:gd name="connsiteY337" fmla="*/ 564777 h 2319618"/>
                <a:gd name="connsiteX338" fmla="*/ 2480982 w 5620871"/>
                <a:gd name="connsiteY338" fmla="*/ 558053 h 2319618"/>
                <a:gd name="connsiteX339" fmla="*/ 2541494 w 5620871"/>
                <a:gd name="connsiteY339" fmla="*/ 537883 h 2319618"/>
                <a:gd name="connsiteX340" fmla="*/ 2595282 w 5620871"/>
                <a:gd name="connsiteY340" fmla="*/ 524436 h 2319618"/>
                <a:gd name="connsiteX341" fmla="*/ 2642347 w 5620871"/>
                <a:gd name="connsiteY341" fmla="*/ 510989 h 2319618"/>
                <a:gd name="connsiteX342" fmla="*/ 2682688 w 5620871"/>
                <a:gd name="connsiteY342" fmla="*/ 490818 h 2319618"/>
                <a:gd name="connsiteX343" fmla="*/ 2723029 w 5620871"/>
                <a:gd name="connsiteY343" fmla="*/ 470648 h 2319618"/>
                <a:gd name="connsiteX344" fmla="*/ 2743200 w 5620871"/>
                <a:gd name="connsiteY344" fmla="*/ 457200 h 2319618"/>
                <a:gd name="connsiteX345" fmla="*/ 2763371 w 5620871"/>
                <a:gd name="connsiteY345" fmla="*/ 450477 h 2319618"/>
                <a:gd name="connsiteX346" fmla="*/ 2776818 w 5620871"/>
                <a:gd name="connsiteY346" fmla="*/ 430306 h 2319618"/>
                <a:gd name="connsiteX347" fmla="*/ 2796988 w 5620871"/>
                <a:gd name="connsiteY347" fmla="*/ 416859 h 2319618"/>
                <a:gd name="connsiteX348" fmla="*/ 2830606 w 5620871"/>
                <a:gd name="connsiteY348" fmla="*/ 376518 h 2319618"/>
                <a:gd name="connsiteX349" fmla="*/ 2870947 w 5620871"/>
                <a:gd name="connsiteY349" fmla="*/ 316006 h 2319618"/>
                <a:gd name="connsiteX350" fmla="*/ 2884394 w 5620871"/>
                <a:gd name="connsiteY350" fmla="*/ 295836 h 2319618"/>
                <a:gd name="connsiteX351" fmla="*/ 2904565 w 5620871"/>
                <a:gd name="connsiteY351" fmla="*/ 275665 h 2319618"/>
                <a:gd name="connsiteX352" fmla="*/ 2911288 w 5620871"/>
                <a:gd name="connsiteY352" fmla="*/ 255495 h 2319618"/>
                <a:gd name="connsiteX353" fmla="*/ 2938182 w 5620871"/>
                <a:gd name="connsiteY353" fmla="*/ 215153 h 2319618"/>
                <a:gd name="connsiteX354" fmla="*/ 2944906 w 5620871"/>
                <a:gd name="connsiteY354" fmla="*/ 194983 h 2319618"/>
                <a:gd name="connsiteX355" fmla="*/ 2971800 w 5620871"/>
                <a:gd name="connsiteY355" fmla="*/ 154642 h 2319618"/>
                <a:gd name="connsiteX356" fmla="*/ 2991971 w 5620871"/>
                <a:gd name="connsiteY356" fmla="*/ 114300 h 2319618"/>
                <a:gd name="connsiteX357" fmla="*/ 2998694 w 5620871"/>
                <a:gd name="connsiteY357" fmla="*/ 94130 h 2319618"/>
                <a:gd name="connsiteX358" fmla="*/ 3018865 w 5620871"/>
                <a:gd name="connsiteY358" fmla="*/ 80683 h 2319618"/>
                <a:gd name="connsiteX359" fmla="*/ 3032312 w 5620871"/>
                <a:gd name="connsiteY359" fmla="*/ 60512 h 2319618"/>
                <a:gd name="connsiteX360" fmla="*/ 3052482 w 5620871"/>
                <a:gd name="connsiteY360" fmla="*/ 67236 h 2319618"/>
                <a:gd name="connsiteX361" fmla="*/ 3059206 w 5620871"/>
                <a:gd name="connsiteY361" fmla="*/ 87406 h 2319618"/>
                <a:gd name="connsiteX362" fmla="*/ 3160452 w 5620871"/>
                <a:gd name="connsiteY362" fmla="*/ 164138 h 2319618"/>
                <a:gd name="connsiteX363" fmla="*/ 3104675 w 5620871"/>
                <a:gd name="connsiteY363" fmla="*/ 137636 h 2319618"/>
                <a:gd name="connsiteX364" fmla="*/ 3135126 w 5620871"/>
                <a:gd name="connsiteY364" fmla="*/ 144360 h 2319618"/>
                <a:gd name="connsiteX365" fmla="*/ 3197235 w 5620871"/>
                <a:gd name="connsiteY365" fmla="*/ 172432 h 2319618"/>
                <a:gd name="connsiteX366" fmla="*/ 3231245 w 5620871"/>
                <a:gd name="connsiteY366" fmla="*/ 189829 h 2319618"/>
                <a:gd name="connsiteX367" fmla="*/ 3260912 w 5620871"/>
                <a:gd name="connsiteY367" fmla="*/ 174812 h 2319618"/>
                <a:gd name="connsiteX368" fmla="*/ 3273966 w 5620871"/>
                <a:gd name="connsiteY368" fmla="*/ 170469 h 2319618"/>
                <a:gd name="connsiteX369" fmla="*/ 3348318 w 5620871"/>
                <a:gd name="connsiteY369" fmla="*/ 168089 h 2319618"/>
                <a:gd name="connsiteX370" fmla="*/ 3229727 w 5620871"/>
                <a:gd name="connsiteY370" fmla="*/ 170443 h 2319618"/>
                <a:gd name="connsiteX371" fmla="*/ 3072784 w 5620871"/>
                <a:gd name="connsiteY371" fmla="*/ 113124 h 231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</a:cxnLst>
              <a:rect l="l" t="t" r="r" b="b"/>
              <a:pathLst>
                <a:path w="5620871" h="2319618">
                  <a:moveTo>
                    <a:pt x="3045758" y="80683"/>
                  </a:moveTo>
                  <a:cubicBezTo>
                    <a:pt x="3047999" y="129989"/>
                    <a:pt x="3064678" y="118321"/>
                    <a:pt x="3072653" y="127748"/>
                  </a:cubicBezTo>
                  <a:cubicBezTo>
                    <a:pt x="3080628" y="137175"/>
                    <a:pt x="3087941" y="133420"/>
                    <a:pt x="3093609" y="137244"/>
                  </a:cubicBezTo>
                  <a:cubicBezTo>
                    <a:pt x="3099277" y="141068"/>
                    <a:pt x="3099940" y="146209"/>
                    <a:pt x="3106663" y="150691"/>
                  </a:cubicBezTo>
                  <a:cubicBezTo>
                    <a:pt x="3111145" y="157415"/>
                    <a:pt x="3122473" y="164601"/>
                    <a:pt x="3141458" y="170862"/>
                  </a:cubicBezTo>
                  <a:cubicBezTo>
                    <a:pt x="3160443" y="177123"/>
                    <a:pt x="3174902" y="191772"/>
                    <a:pt x="3220571" y="188259"/>
                  </a:cubicBezTo>
                  <a:cubicBezTo>
                    <a:pt x="3237848" y="182500"/>
                    <a:pt x="3249068" y="178188"/>
                    <a:pt x="3267635" y="174812"/>
                  </a:cubicBezTo>
                  <a:cubicBezTo>
                    <a:pt x="3283227" y="171977"/>
                    <a:pt x="3299094" y="170843"/>
                    <a:pt x="3314700" y="168089"/>
                  </a:cubicBezTo>
                  <a:cubicBezTo>
                    <a:pt x="3337208" y="164117"/>
                    <a:pt x="3381935" y="154642"/>
                    <a:pt x="3381935" y="154642"/>
                  </a:cubicBezTo>
                  <a:lnTo>
                    <a:pt x="3422277" y="114300"/>
                  </a:lnTo>
                  <a:cubicBezTo>
                    <a:pt x="3429000" y="107577"/>
                    <a:pt x="3434536" y="99404"/>
                    <a:pt x="3442447" y="94130"/>
                  </a:cubicBezTo>
                  <a:cubicBezTo>
                    <a:pt x="3449171" y="89648"/>
                    <a:pt x="3456410" y="85856"/>
                    <a:pt x="3462618" y="80683"/>
                  </a:cubicBezTo>
                  <a:cubicBezTo>
                    <a:pt x="3496194" y="52702"/>
                    <a:pt x="3467510" y="65604"/>
                    <a:pt x="3502959" y="53789"/>
                  </a:cubicBezTo>
                  <a:cubicBezTo>
                    <a:pt x="3507441" y="47065"/>
                    <a:pt x="3510325" y="38939"/>
                    <a:pt x="3516406" y="33618"/>
                  </a:cubicBezTo>
                  <a:cubicBezTo>
                    <a:pt x="3544859" y="8721"/>
                    <a:pt x="3549215" y="9235"/>
                    <a:pt x="3576918" y="0"/>
                  </a:cubicBezTo>
                  <a:cubicBezTo>
                    <a:pt x="3583641" y="4483"/>
                    <a:pt x="3591374" y="7734"/>
                    <a:pt x="3597088" y="13448"/>
                  </a:cubicBezTo>
                  <a:cubicBezTo>
                    <a:pt x="3610122" y="26482"/>
                    <a:pt x="3611790" y="37383"/>
                    <a:pt x="3617259" y="53789"/>
                  </a:cubicBezTo>
                  <a:cubicBezTo>
                    <a:pt x="3610535" y="58271"/>
                    <a:pt x="3602802" y="61522"/>
                    <a:pt x="3597088" y="67236"/>
                  </a:cubicBezTo>
                  <a:cubicBezTo>
                    <a:pt x="3552261" y="112061"/>
                    <a:pt x="3617262" y="64992"/>
                    <a:pt x="3563471" y="100853"/>
                  </a:cubicBezTo>
                  <a:cubicBezTo>
                    <a:pt x="3556213" y="111741"/>
                    <a:pt x="3538593" y="126672"/>
                    <a:pt x="3556747" y="141195"/>
                  </a:cubicBezTo>
                  <a:cubicBezTo>
                    <a:pt x="3563963" y="146968"/>
                    <a:pt x="3574676" y="145677"/>
                    <a:pt x="3583641" y="147918"/>
                  </a:cubicBezTo>
                  <a:cubicBezTo>
                    <a:pt x="3592606" y="152400"/>
                    <a:pt x="3598209" y="148384"/>
                    <a:pt x="3610535" y="147133"/>
                  </a:cubicBezTo>
                  <a:cubicBezTo>
                    <a:pt x="3622861" y="145882"/>
                    <a:pt x="3622862" y="140279"/>
                    <a:pt x="3657600" y="140410"/>
                  </a:cubicBezTo>
                  <a:cubicBezTo>
                    <a:pt x="3692338" y="140541"/>
                    <a:pt x="3765177" y="150159"/>
                    <a:pt x="3818965" y="147918"/>
                  </a:cubicBezTo>
                  <a:cubicBezTo>
                    <a:pt x="3840268" y="140817"/>
                    <a:pt x="3840688" y="142643"/>
                    <a:pt x="3859306" y="127748"/>
                  </a:cubicBezTo>
                  <a:cubicBezTo>
                    <a:pt x="3882063" y="109542"/>
                    <a:pt x="3872875" y="100812"/>
                    <a:pt x="3913094" y="87406"/>
                  </a:cubicBezTo>
                  <a:lnTo>
                    <a:pt x="3973606" y="67236"/>
                  </a:lnTo>
                  <a:lnTo>
                    <a:pt x="4013947" y="53789"/>
                  </a:lnTo>
                  <a:cubicBezTo>
                    <a:pt x="4054514" y="45675"/>
                    <a:pt x="4036723" y="50679"/>
                    <a:pt x="4067735" y="40342"/>
                  </a:cubicBezTo>
                  <a:cubicBezTo>
                    <a:pt x="4115429" y="56239"/>
                    <a:pt x="4081182" y="37565"/>
                    <a:pt x="4081182" y="127748"/>
                  </a:cubicBezTo>
                  <a:cubicBezTo>
                    <a:pt x="4081182" y="139176"/>
                    <a:pt x="4085665" y="150159"/>
                    <a:pt x="4087906" y="161365"/>
                  </a:cubicBezTo>
                  <a:cubicBezTo>
                    <a:pt x="4162091" y="146528"/>
                    <a:pt x="4133458" y="155145"/>
                    <a:pt x="4175312" y="141195"/>
                  </a:cubicBezTo>
                  <a:cubicBezTo>
                    <a:pt x="4230687" y="159653"/>
                    <a:pt x="4201621" y="156647"/>
                    <a:pt x="4262718" y="147918"/>
                  </a:cubicBezTo>
                  <a:cubicBezTo>
                    <a:pt x="4269441" y="145677"/>
                    <a:pt x="4276074" y="143142"/>
                    <a:pt x="4282888" y="141195"/>
                  </a:cubicBezTo>
                  <a:cubicBezTo>
                    <a:pt x="4291773" y="138656"/>
                    <a:pt x="4301517" y="138604"/>
                    <a:pt x="4309782" y="134471"/>
                  </a:cubicBezTo>
                  <a:cubicBezTo>
                    <a:pt x="4324237" y="127243"/>
                    <a:pt x="4334792" y="112688"/>
                    <a:pt x="4350124" y="107577"/>
                  </a:cubicBezTo>
                  <a:lnTo>
                    <a:pt x="4390465" y="94130"/>
                  </a:lnTo>
                  <a:cubicBezTo>
                    <a:pt x="4428565" y="96371"/>
                    <a:pt x="4466920" y="95917"/>
                    <a:pt x="4504765" y="100853"/>
                  </a:cubicBezTo>
                  <a:cubicBezTo>
                    <a:pt x="4518820" y="102686"/>
                    <a:pt x="4545106" y="114300"/>
                    <a:pt x="4545106" y="114300"/>
                  </a:cubicBezTo>
                  <a:cubicBezTo>
                    <a:pt x="4542865" y="132230"/>
                    <a:pt x="4545721" y="151577"/>
                    <a:pt x="4538382" y="168089"/>
                  </a:cubicBezTo>
                  <a:cubicBezTo>
                    <a:pt x="4535504" y="174565"/>
                    <a:pt x="4525264" y="174107"/>
                    <a:pt x="4518212" y="174812"/>
                  </a:cubicBezTo>
                  <a:cubicBezTo>
                    <a:pt x="4480236" y="178610"/>
                    <a:pt x="4442012" y="179295"/>
                    <a:pt x="4403912" y="181536"/>
                  </a:cubicBezTo>
                  <a:cubicBezTo>
                    <a:pt x="4330357" y="206052"/>
                    <a:pt x="4441763" y="166954"/>
                    <a:pt x="4363571" y="201706"/>
                  </a:cubicBezTo>
                  <a:cubicBezTo>
                    <a:pt x="4335656" y="214113"/>
                    <a:pt x="4318370" y="216125"/>
                    <a:pt x="4289612" y="221877"/>
                  </a:cubicBezTo>
                  <a:cubicBezTo>
                    <a:pt x="4258787" y="268115"/>
                    <a:pt x="4247386" y="257107"/>
                    <a:pt x="4282888" y="268942"/>
                  </a:cubicBezTo>
                  <a:cubicBezTo>
                    <a:pt x="4286419" y="268236"/>
                    <a:pt x="4337074" y="258658"/>
                    <a:pt x="4343400" y="255495"/>
                  </a:cubicBezTo>
                  <a:cubicBezTo>
                    <a:pt x="4357855" y="248267"/>
                    <a:pt x="4368062" y="232519"/>
                    <a:pt x="4383741" y="228600"/>
                  </a:cubicBezTo>
                  <a:cubicBezTo>
                    <a:pt x="4392706" y="226359"/>
                    <a:pt x="4401784" y="224532"/>
                    <a:pt x="4410635" y="221877"/>
                  </a:cubicBezTo>
                  <a:cubicBezTo>
                    <a:pt x="4424212" y="217804"/>
                    <a:pt x="4450977" y="208430"/>
                    <a:pt x="4450977" y="208430"/>
                  </a:cubicBezTo>
                  <a:cubicBezTo>
                    <a:pt x="4484594" y="210671"/>
                    <a:pt x="4519433" y="205897"/>
                    <a:pt x="4551829" y="215153"/>
                  </a:cubicBezTo>
                  <a:cubicBezTo>
                    <a:pt x="4558644" y="217100"/>
                    <a:pt x="4550117" y="230312"/>
                    <a:pt x="4545106" y="235324"/>
                  </a:cubicBezTo>
                  <a:cubicBezTo>
                    <a:pt x="4538019" y="242411"/>
                    <a:pt x="4526806" y="243614"/>
                    <a:pt x="4518212" y="248771"/>
                  </a:cubicBezTo>
                  <a:cubicBezTo>
                    <a:pt x="4504354" y="257086"/>
                    <a:pt x="4493203" y="270554"/>
                    <a:pt x="4477871" y="275665"/>
                  </a:cubicBezTo>
                  <a:lnTo>
                    <a:pt x="4437529" y="289112"/>
                  </a:lnTo>
                  <a:cubicBezTo>
                    <a:pt x="4430806" y="291353"/>
                    <a:pt x="4424235" y="294117"/>
                    <a:pt x="4417359" y="295836"/>
                  </a:cubicBezTo>
                  <a:cubicBezTo>
                    <a:pt x="4408394" y="298077"/>
                    <a:pt x="4399316" y="299904"/>
                    <a:pt x="4390465" y="302559"/>
                  </a:cubicBezTo>
                  <a:cubicBezTo>
                    <a:pt x="4376888" y="306632"/>
                    <a:pt x="4350124" y="316006"/>
                    <a:pt x="4350124" y="316006"/>
                  </a:cubicBezTo>
                  <a:cubicBezTo>
                    <a:pt x="4348630" y="317002"/>
                    <a:pt x="4309035" y="339662"/>
                    <a:pt x="4316506" y="349624"/>
                  </a:cubicBezTo>
                  <a:cubicBezTo>
                    <a:pt x="4323363" y="358766"/>
                    <a:pt x="4338918" y="354107"/>
                    <a:pt x="4350124" y="356348"/>
                  </a:cubicBezTo>
                  <a:cubicBezTo>
                    <a:pt x="4359089" y="360830"/>
                    <a:pt x="4367712" y="366073"/>
                    <a:pt x="4377018" y="369795"/>
                  </a:cubicBezTo>
                  <a:cubicBezTo>
                    <a:pt x="4390179" y="375059"/>
                    <a:pt x="4417359" y="383242"/>
                    <a:pt x="4417359" y="383242"/>
                  </a:cubicBezTo>
                  <a:cubicBezTo>
                    <a:pt x="4444253" y="381001"/>
                    <a:pt x="4471578" y="381811"/>
                    <a:pt x="4498041" y="376518"/>
                  </a:cubicBezTo>
                  <a:cubicBezTo>
                    <a:pt x="4511222" y="373882"/>
                    <a:pt x="4530032" y="349858"/>
                    <a:pt x="4538382" y="342900"/>
                  </a:cubicBezTo>
                  <a:cubicBezTo>
                    <a:pt x="4556249" y="328010"/>
                    <a:pt x="4564527" y="327960"/>
                    <a:pt x="4585447" y="316006"/>
                  </a:cubicBezTo>
                  <a:cubicBezTo>
                    <a:pt x="4592463" y="311997"/>
                    <a:pt x="4598234" y="305841"/>
                    <a:pt x="4605618" y="302559"/>
                  </a:cubicBezTo>
                  <a:cubicBezTo>
                    <a:pt x="4658393" y="279103"/>
                    <a:pt x="4686691" y="286566"/>
                    <a:pt x="4753535" y="282389"/>
                  </a:cubicBezTo>
                  <a:cubicBezTo>
                    <a:pt x="4773706" y="284630"/>
                    <a:pt x="4795895" y="280036"/>
                    <a:pt x="4814047" y="289112"/>
                  </a:cubicBezTo>
                  <a:cubicBezTo>
                    <a:pt x="4820386" y="292281"/>
                    <a:pt x="4811255" y="303386"/>
                    <a:pt x="4807324" y="309283"/>
                  </a:cubicBezTo>
                  <a:cubicBezTo>
                    <a:pt x="4802050" y="317195"/>
                    <a:pt x="4795465" y="324835"/>
                    <a:pt x="4787153" y="329453"/>
                  </a:cubicBezTo>
                  <a:cubicBezTo>
                    <a:pt x="4761880" y="343493"/>
                    <a:pt x="4733863" y="344145"/>
                    <a:pt x="4706471" y="349624"/>
                  </a:cubicBezTo>
                  <a:cubicBezTo>
                    <a:pt x="4697410" y="351436"/>
                    <a:pt x="4688542" y="354107"/>
                    <a:pt x="4679577" y="356348"/>
                  </a:cubicBezTo>
                  <a:cubicBezTo>
                    <a:pt x="4672853" y="360830"/>
                    <a:pt x="4666790" y="366513"/>
                    <a:pt x="4659406" y="369795"/>
                  </a:cubicBezTo>
                  <a:cubicBezTo>
                    <a:pt x="4587395" y="401800"/>
                    <a:pt x="4644544" y="366257"/>
                    <a:pt x="4598894" y="396689"/>
                  </a:cubicBezTo>
                  <a:cubicBezTo>
                    <a:pt x="4596653" y="403412"/>
                    <a:pt x="4591006" y="409868"/>
                    <a:pt x="4592171" y="416859"/>
                  </a:cubicBezTo>
                  <a:cubicBezTo>
                    <a:pt x="4595749" y="438327"/>
                    <a:pt x="4610055" y="438509"/>
                    <a:pt x="4625788" y="443753"/>
                  </a:cubicBezTo>
                  <a:cubicBezTo>
                    <a:pt x="4653055" y="439209"/>
                    <a:pt x="4667945" y="437830"/>
                    <a:pt x="4693024" y="430306"/>
                  </a:cubicBezTo>
                  <a:cubicBezTo>
                    <a:pt x="4706601" y="426233"/>
                    <a:pt x="4721571" y="424722"/>
                    <a:pt x="4733365" y="416859"/>
                  </a:cubicBezTo>
                  <a:cubicBezTo>
                    <a:pt x="4779603" y="386034"/>
                    <a:pt x="4758374" y="395075"/>
                    <a:pt x="4793877" y="383242"/>
                  </a:cubicBezTo>
                  <a:cubicBezTo>
                    <a:pt x="4848007" y="387753"/>
                    <a:pt x="4860622" y="384439"/>
                    <a:pt x="4901453" y="396689"/>
                  </a:cubicBezTo>
                  <a:cubicBezTo>
                    <a:pt x="4915030" y="400762"/>
                    <a:pt x="4941794" y="410136"/>
                    <a:pt x="4941794" y="410136"/>
                  </a:cubicBezTo>
                  <a:cubicBezTo>
                    <a:pt x="4959723" y="407895"/>
                    <a:pt x="4977805" y="406644"/>
                    <a:pt x="4995582" y="403412"/>
                  </a:cubicBezTo>
                  <a:cubicBezTo>
                    <a:pt x="5002555" y="402144"/>
                    <a:pt x="5009414" y="393520"/>
                    <a:pt x="5015753" y="396689"/>
                  </a:cubicBezTo>
                  <a:cubicBezTo>
                    <a:pt x="5022092" y="399858"/>
                    <a:pt x="5020236" y="410136"/>
                    <a:pt x="5022477" y="416859"/>
                  </a:cubicBezTo>
                  <a:cubicBezTo>
                    <a:pt x="4997600" y="441735"/>
                    <a:pt x="5014307" y="426787"/>
                    <a:pt x="4968688" y="457200"/>
                  </a:cubicBezTo>
                  <a:cubicBezTo>
                    <a:pt x="4961965" y="461682"/>
                    <a:pt x="4956184" y="468093"/>
                    <a:pt x="4948518" y="470648"/>
                  </a:cubicBezTo>
                  <a:lnTo>
                    <a:pt x="4908177" y="484095"/>
                  </a:lnTo>
                  <a:cubicBezTo>
                    <a:pt x="4901453" y="486336"/>
                    <a:pt x="4894997" y="489653"/>
                    <a:pt x="4888006" y="490818"/>
                  </a:cubicBezTo>
                  <a:cubicBezTo>
                    <a:pt x="4874559" y="493059"/>
                    <a:pt x="4860890" y="494236"/>
                    <a:pt x="4847665" y="497542"/>
                  </a:cubicBezTo>
                  <a:cubicBezTo>
                    <a:pt x="4833914" y="500980"/>
                    <a:pt x="4820771" y="506507"/>
                    <a:pt x="4807324" y="510989"/>
                  </a:cubicBezTo>
                  <a:lnTo>
                    <a:pt x="4787153" y="517712"/>
                  </a:lnTo>
                  <a:lnTo>
                    <a:pt x="4766982" y="524436"/>
                  </a:lnTo>
                  <a:cubicBezTo>
                    <a:pt x="4760259" y="526677"/>
                    <a:pt x="4749978" y="520088"/>
                    <a:pt x="4746812" y="531159"/>
                  </a:cubicBezTo>
                  <a:cubicBezTo>
                    <a:pt x="4743646" y="542230"/>
                    <a:pt x="4745024" y="572533"/>
                    <a:pt x="4747989" y="590859"/>
                  </a:cubicBezTo>
                  <a:cubicBezTo>
                    <a:pt x="4750954" y="609185"/>
                    <a:pt x="4761437" y="627534"/>
                    <a:pt x="4764602" y="641116"/>
                  </a:cubicBezTo>
                  <a:cubicBezTo>
                    <a:pt x="4767767" y="654698"/>
                    <a:pt x="4758741" y="666026"/>
                    <a:pt x="4766982" y="672353"/>
                  </a:cubicBezTo>
                  <a:cubicBezTo>
                    <a:pt x="4775223" y="678680"/>
                    <a:pt x="4798359" y="676836"/>
                    <a:pt x="4814047" y="679077"/>
                  </a:cubicBezTo>
                  <a:lnTo>
                    <a:pt x="4854388" y="692524"/>
                  </a:lnTo>
                  <a:cubicBezTo>
                    <a:pt x="4854398" y="692527"/>
                    <a:pt x="4894718" y="705968"/>
                    <a:pt x="4894729" y="705971"/>
                  </a:cubicBezTo>
                  <a:cubicBezTo>
                    <a:pt x="4903694" y="708212"/>
                    <a:pt x="4912603" y="710690"/>
                    <a:pt x="4921624" y="712695"/>
                  </a:cubicBezTo>
                  <a:cubicBezTo>
                    <a:pt x="4932779" y="715174"/>
                    <a:pt x="4943876" y="718222"/>
                    <a:pt x="4955241" y="719418"/>
                  </a:cubicBezTo>
                  <a:cubicBezTo>
                    <a:pt x="4986525" y="722711"/>
                    <a:pt x="5017994" y="723901"/>
                    <a:pt x="5049371" y="726142"/>
                  </a:cubicBezTo>
                  <a:cubicBezTo>
                    <a:pt x="5089712" y="723901"/>
                    <a:pt x="5130173" y="723249"/>
                    <a:pt x="5170394" y="719418"/>
                  </a:cubicBezTo>
                  <a:cubicBezTo>
                    <a:pt x="5193803" y="717189"/>
                    <a:pt x="5189716" y="708590"/>
                    <a:pt x="5210735" y="699248"/>
                  </a:cubicBezTo>
                  <a:cubicBezTo>
                    <a:pt x="5223688" y="693491"/>
                    <a:pt x="5239283" y="693663"/>
                    <a:pt x="5251077" y="685800"/>
                  </a:cubicBezTo>
                  <a:cubicBezTo>
                    <a:pt x="5264524" y="676835"/>
                    <a:pt x="5276086" y="664017"/>
                    <a:pt x="5291418" y="658906"/>
                  </a:cubicBezTo>
                  <a:cubicBezTo>
                    <a:pt x="5355243" y="637631"/>
                    <a:pt x="5317643" y="646742"/>
                    <a:pt x="5405718" y="638736"/>
                  </a:cubicBezTo>
                  <a:cubicBezTo>
                    <a:pt x="5423647" y="640977"/>
                    <a:pt x="5442730" y="638748"/>
                    <a:pt x="5459506" y="645459"/>
                  </a:cubicBezTo>
                  <a:cubicBezTo>
                    <a:pt x="5478379" y="653008"/>
                    <a:pt x="5476492" y="678251"/>
                    <a:pt x="5459506" y="685800"/>
                  </a:cubicBezTo>
                  <a:cubicBezTo>
                    <a:pt x="5445024" y="692236"/>
                    <a:pt x="5428129" y="690283"/>
                    <a:pt x="5412441" y="692524"/>
                  </a:cubicBezTo>
                  <a:cubicBezTo>
                    <a:pt x="5376396" y="704540"/>
                    <a:pt x="5407337" y="695152"/>
                    <a:pt x="5358653" y="705971"/>
                  </a:cubicBezTo>
                  <a:cubicBezTo>
                    <a:pt x="5333334" y="711597"/>
                    <a:pt x="5334044" y="711933"/>
                    <a:pt x="5311588" y="719418"/>
                  </a:cubicBezTo>
                  <a:lnTo>
                    <a:pt x="5271247" y="746312"/>
                  </a:lnTo>
                  <a:cubicBezTo>
                    <a:pt x="5264524" y="750794"/>
                    <a:pt x="5258743" y="757204"/>
                    <a:pt x="5251077" y="759759"/>
                  </a:cubicBezTo>
                  <a:cubicBezTo>
                    <a:pt x="5237630" y="764241"/>
                    <a:pt x="5224486" y="769768"/>
                    <a:pt x="5210735" y="773206"/>
                  </a:cubicBezTo>
                  <a:cubicBezTo>
                    <a:pt x="5176966" y="781649"/>
                    <a:pt x="5192607" y="777008"/>
                    <a:pt x="5163671" y="786653"/>
                  </a:cubicBezTo>
                  <a:cubicBezTo>
                    <a:pt x="5132846" y="832892"/>
                    <a:pt x="5141888" y="811663"/>
                    <a:pt x="5130053" y="847165"/>
                  </a:cubicBezTo>
                  <a:cubicBezTo>
                    <a:pt x="5132294" y="876300"/>
                    <a:pt x="5133153" y="905575"/>
                    <a:pt x="5136777" y="934571"/>
                  </a:cubicBezTo>
                  <a:cubicBezTo>
                    <a:pt x="5137656" y="941604"/>
                    <a:pt x="5138489" y="949730"/>
                    <a:pt x="5143500" y="954742"/>
                  </a:cubicBezTo>
                  <a:cubicBezTo>
                    <a:pt x="5153769" y="965011"/>
                    <a:pt x="5184283" y="985541"/>
                    <a:pt x="5204012" y="988359"/>
                  </a:cubicBezTo>
                  <a:cubicBezTo>
                    <a:pt x="5228518" y="991860"/>
                    <a:pt x="5253368" y="992349"/>
                    <a:pt x="5277971" y="995083"/>
                  </a:cubicBezTo>
                  <a:cubicBezTo>
                    <a:pt x="5293721" y="996833"/>
                    <a:pt x="5309372" y="999396"/>
                    <a:pt x="5325035" y="1001806"/>
                  </a:cubicBezTo>
                  <a:cubicBezTo>
                    <a:pt x="5338509" y="1003879"/>
                    <a:pt x="5351838" y="1006937"/>
                    <a:pt x="5365377" y="1008530"/>
                  </a:cubicBezTo>
                  <a:cubicBezTo>
                    <a:pt x="5389962" y="1011422"/>
                    <a:pt x="5414682" y="1013012"/>
                    <a:pt x="5439335" y="1015253"/>
                  </a:cubicBezTo>
                  <a:cubicBezTo>
                    <a:pt x="5542598" y="1000502"/>
                    <a:pt x="5448637" y="1020831"/>
                    <a:pt x="5506571" y="995083"/>
                  </a:cubicBezTo>
                  <a:cubicBezTo>
                    <a:pt x="5519524" y="989326"/>
                    <a:pt x="5546912" y="981636"/>
                    <a:pt x="5546912" y="981636"/>
                  </a:cubicBezTo>
                  <a:cubicBezTo>
                    <a:pt x="5573957" y="986143"/>
                    <a:pt x="5588516" y="982898"/>
                    <a:pt x="5607424" y="1001806"/>
                  </a:cubicBezTo>
                  <a:cubicBezTo>
                    <a:pt x="5613138" y="1007520"/>
                    <a:pt x="5616389" y="1015253"/>
                    <a:pt x="5620871" y="1021977"/>
                  </a:cubicBezTo>
                  <a:cubicBezTo>
                    <a:pt x="5599561" y="1053942"/>
                    <a:pt x="5615090" y="1039593"/>
                    <a:pt x="5567082" y="1055595"/>
                  </a:cubicBezTo>
                  <a:lnTo>
                    <a:pt x="5546912" y="1062318"/>
                  </a:lnTo>
                  <a:lnTo>
                    <a:pt x="5526741" y="1069042"/>
                  </a:lnTo>
                  <a:cubicBezTo>
                    <a:pt x="5448300" y="1066801"/>
                    <a:pt x="5369788" y="1066337"/>
                    <a:pt x="5291418" y="1062318"/>
                  </a:cubicBezTo>
                  <a:cubicBezTo>
                    <a:pt x="5282190" y="1061845"/>
                    <a:pt x="5273765" y="1055595"/>
                    <a:pt x="5264524" y="1055595"/>
                  </a:cubicBezTo>
                  <a:cubicBezTo>
                    <a:pt x="5215167" y="1055595"/>
                    <a:pt x="5165912" y="1060077"/>
                    <a:pt x="5116606" y="1062318"/>
                  </a:cubicBezTo>
                  <a:cubicBezTo>
                    <a:pt x="5109882" y="1064559"/>
                    <a:pt x="5101447" y="1064030"/>
                    <a:pt x="5096435" y="1069042"/>
                  </a:cubicBezTo>
                  <a:cubicBezTo>
                    <a:pt x="5085007" y="1080470"/>
                    <a:pt x="5069541" y="1109383"/>
                    <a:pt x="5069541" y="1109383"/>
                  </a:cubicBezTo>
                  <a:cubicBezTo>
                    <a:pt x="5067300" y="1116106"/>
                    <a:pt x="5062035" y="1122509"/>
                    <a:pt x="5062818" y="1129553"/>
                  </a:cubicBezTo>
                  <a:cubicBezTo>
                    <a:pt x="5066019" y="1158359"/>
                    <a:pt x="5075700" y="1169047"/>
                    <a:pt x="5089712" y="1190065"/>
                  </a:cubicBezTo>
                  <a:cubicBezTo>
                    <a:pt x="5091953" y="1196789"/>
                    <a:pt x="5096435" y="1203149"/>
                    <a:pt x="5096435" y="1210236"/>
                  </a:cubicBezTo>
                  <a:cubicBezTo>
                    <a:pt x="5096435" y="1223868"/>
                    <a:pt x="5094955" y="1237993"/>
                    <a:pt x="5089712" y="1250577"/>
                  </a:cubicBezTo>
                  <a:cubicBezTo>
                    <a:pt x="5072473" y="1291952"/>
                    <a:pt x="5057646" y="1294366"/>
                    <a:pt x="5022477" y="1317812"/>
                  </a:cubicBezTo>
                  <a:cubicBezTo>
                    <a:pt x="5015753" y="1322294"/>
                    <a:pt x="5009972" y="1328704"/>
                    <a:pt x="5002306" y="1331259"/>
                  </a:cubicBezTo>
                  <a:cubicBezTo>
                    <a:pt x="4995582" y="1333500"/>
                    <a:pt x="4988474" y="1334813"/>
                    <a:pt x="4982135" y="1337983"/>
                  </a:cubicBezTo>
                  <a:cubicBezTo>
                    <a:pt x="4918213" y="1369945"/>
                    <a:pt x="5025690" y="1330189"/>
                    <a:pt x="4921624" y="1364877"/>
                  </a:cubicBezTo>
                  <a:lnTo>
                    <a:pt x="4901453" y="1371600"/>
                  </a:lnTo>
                  <a:cubicBezTo>
                    <a:pt x="4877984" y="1395071"/>
                    <a:pt x="4894019" y="1383044"/>
                    <a:pt x="4847665" y="1398495"/>
                  </a:cubicBezTo>
                  <a:lnTo>
                    <a:pt x="4827494" y="1405218"/>
                  </a:lnTo>
                  <a:cubicBezTo>
                    <a:pt x="4820771" y="1409700"/>
                    <a:pt x="4811607" y="1411813"/>
                    <a:pt x="4807324" y="1418665"/>
                  </a:cubicBezTo>
                  <a:cubicBezTo>
                    <a:pt x="4799812" y="1430685"/>
                    <a:pt x="4793877" y="1459006"/>
                    <a:pt x="4793877" y="1459006"/>
                  </a:cubicBezTo>
                  <a:cubicBezTo>
                    <a:pt x="4796118" y="1465730"/>
                    <a:pt x="4796173" y="1473643"/>
                    <a:pt x="4800600" y="1479177"/>
                  </a:cubicBezTo>
                  <a:cubicBezTo>
                    <a:pt x="4812223" y="1493706"/>
                    <a:pt x="4848787" y="1501962"/>
                    <a:pt x="4861112" y="1506071"/>
                  </a:cubicBezTo>
                  <a:lnTo>
                    <a:pt x="4941794" y="1532965"/>
                  </a:lnTo>
                  <a:cubicBezTo>
                    <a:pt x="4953900" y="1537000"/>
                    <a:pt x="4977034" y="1545286"/>
                    <a:pt x="4988859" y="1546412"/>
                  </a:cubicBezTo>
                  <a:cubicBezTo>
                    <a:pt x="5026853" y="1550030"/>
                    <a:pt x="5065059" y="1550895"/>
                    <a:pt x="5103159" y="1553136"/>
                  </a:cubicBezTo>
                  <a:cubicBezTo>
                    <a:pt x="5105400" y="1559859"/>
                    <a:pt x="5109882" y="1566219"/>
                    <a:pt x="5109882" y="1573306"/>
                  </a:cubicBezTo>
                  <a:cubicBezTo>
                    <a:pt x="5109882" y="1594958"/>
                    <a:pt x="5098477" y="1596598"/>
                    <a:pt x="5082988" y="1606924"/>
                  </a:cubicBezTo>
                  <a:cubicBezTo>
                    <a:pt x="5044429" y="1594070"/>
                    <a:pt x="5081937" y="1605647"/>
                    <a:pt x="5029200" y="1593477"/>
                  </a:cubicBezTo>
                  <a:cubicBezTo>
                    <a:pt x="4944900" y="1574024"/>
                    <a:pt x="5006688" y="1584498"/>
                    <a:pt x="4928347" y="1573306"/>
                  </a:cubicBezTo>
                  <a:cubicBezTo>
                    <a:pt x="4927610" y="1573453"/>
                    <a:pt x="4871902" y="1584042"/>
                    <a:pt x="4867835" y="1586753"/>
                  </a:cubicBezTo>
                  <a:cubicBezTo>
                    <a:pt x="4861111" y="1591235"/>
                    <a:pt x="4858870" y="1600200"/>
                    <a:pt x="4854388" y="1606924"/>
                  </a:cubicBezTo>
                  <a:cubicBezTo>
                    <a:pt x="4847731" y="1626896"/>
                    <a:pt x="4843476" y="1651454"/>
                    <a:pt x="4827494" y="1667436"/>
                  </a:cubicBezTo>
                  <a:cubicBezTo>
                    <a:pt x="4821780" y="1673150"/>
                    <a:pt x="4814551" y="1677269"/>
                    <a:pt x="4807324" y="1680883"/>
                  </a:cubicBezTo>
                  <a:cubicBezTo>
                    <a:pt x="4800985" y="1684052"/>
                    <a:pt x="4794072" y="1686069"/>
                    <a:pt x="4787153" y="1687606"/>
                  </a:cubicBezTo>
                  <a:cubicBezTo>
                    <a:pt x="4773845" y="1690563"/>
                    <a:pt x="4760259" y="1692089"/>
                    <a:pt x="4746812" y="1694330"/>
                  </a:cubicBezTo>
                  <a:cubicBezTo>
                    <a:pt x="4657685" y="1688388"/>
                    <a:pt x="4582825" y="1679689"/>
                    <a:pt x="4491318" y="1694330"/>
                  </a:cubicBezTo>
                  <a:cubicBezTo>
                    <a:pt x="4483339" y="1695607"/>
                    <a:pt x="4484723" y="1710217"/>
                    <a:pt x="4477871" y="1714500"/>
                  </a:cubicBezTo>
                  <a:cubicBezTo>
                    <a:pt x="4465851" y="1722013"/>
                    <a:pt x="4449323" y="1720085"/>
                    <a:pt x="4437529" y="1727948"/>
                  </a:cubicBezTo>
                  <a:cubicBezTo>
                    <a:pt x="4430806" y="1732430"/>
                    <a:pt x="4424743" y="1738113"/>
                    <a:pt x="4417359" y="1741395"/>
                  </a:cubicBezTo>
                  <a:cubicBezTo>
                    <a:pt x="4404406" y="1747152"/>
                    <a:pt x="4377018" y="1754842"/>
                    <a:pt x="4377018" y="1754842"/>
                  </a:cubicBezTo>
                  <a:cubicBezTo>
                    <a:pt x="4344368" y="1750760"/>
                    <a:pt x="4320407" y="1749094"/>
                    <a:pt x="4289612" y="1741395"/>
                  </a:cubicBezTo>
                  <a:cubicBezTo>
                    <a:pt x="4282736" y="1739676"/>
                    <a:pt x="4276317" y="1736390"/>
                    <a:pt x="4269441" y="1734671"/>
                  </a:cubicBezTo>
                  <a:cubicBezTo>
                    <a:pt x="4258355" y="1731899"/>
                    <a:pt x="4247030" y="1730189"/>
                    <a:pt x="4235824" y="1727948"/>
                  </a:cubicBezTo>
                  <a:cubicBezTo>
                    <a:pt x="4220136" y="1730189"/>
                    <a:pt x="4203938" y="1730117"/>
                    <a:pt x="4188759" y="1734671"/>
                  </a:cubicBezTo>
                  <a:cubicBezTo>
                    <a:pt x="4159525" y="1743441"/>
                    <a:pt x="4175410" y="1750554"/>
                    <a:pt x="4155141" y="1768289"/>
                  </a:cubicBezTo>
                  <a:cubicBezTo>
                    <a:pt x="4131788" y="1788723"/>
                    <a:pt x="4120096" y="1794630"/>
                    <a:pt x="4094629" y="1801906"/>
                  </a:cubicBezTo>
                  <a:cubicBezTo>
                    <a:pt x="4085744" y="1804445"/>
                    <a:pt x="4076700" y="1806389"/>
                    <a:pt x="4067735" y="1808630"/>
                  </a:cubicBezTo>
                  <a:cubicBezTo>
                    <a:pt x="4049806" y="1806389"/>
                    <a:pt x="4026143" y="1799996"/>
                    <a:pt x="4013947" y="1801906"/>
                  </a:cubicBezTo>
                  <a:cubicBezTo>
                    <a:pt x="4001751" y="1803816"/>
                    <a:pt x="4003329" y="1814159"/>
                    <a:pt x="3994561" y="1820089"/>
                  </a:cubicBezTo>
                  <a:cubicBezTo>
                    <a:pt x="3985793" y="1826019"/>
                    <a:pt x="3974783" y="1835245"/>
                    <a:pt x="3961336" y="1837486"/>
                  </a:cubicBezTo>
                  <a:cubicBezTo>
                    <a:pt x="3887763" y="1862013"/>
                    <a:pt x="3934442" y="1850868"/>
                    <a:pt x="3924553" y="1857657"/>
                  </a:cubicBezTo>
                  <a:cubicBezTo>
                    <a:pt x="3914664" y="1864446"/>
                    <a:pt x="3910307" y="1871893"/>
                    <a:pt x="3902001" y="1878220"/>
                  </a:cubicBezTo>
                  <a:cubicBezTo>
                    <a:pt x="3893695" y="1884547"/>
                    <a:pt x="3883020" y="1890543"/>
                    <a:pt x="3874714" y="1895618"/>
                  </a:cubicBezTo>
                  <a:cubicBezTo>
                    <a:pt x="3866408" y="1900693"/>
                    <a:pt x="3880001" y="1899394"/>
                    <a:pt x="3852164" y="1908672"/>
                  </a:cubicBezTo>
                  <a:cubicBezTo>
                    <a:pt x="3843199" y="1922119"/>
                    <a:pt x="3847608" y="1938400"/>
                    <a:pt x="3846618" y="1945455"/>
                  </a:cubicBezTo>
                  <a:cubicBezTo>
                    <a:pt x="3845628" y="1952510"/>
                    <a:pt x="3850835" y="1948032"/>
                    <a:pt x="3846226" y="1951001"/>
                  </a:cubicBezTo>
                  <a:cubicBezTo>
                    <a:pt x="3841617" y="1953970"/>
                    <a:pt x="3820147" y="1957864"/>
                    <a:pt x="3818965" y="1963271"/>
                  </a:cubicBezTo>
                  <a:cubicBezTo>
                    <a:pt x="3817783" y="1968678"/>
                    <a:pt x="3833297" y="1975936"/>
                    <a:pt x="3839135" y="1983442"/>
                  </a:cubicBezTo>
                  <a:cubicBezTo>
                    <a:pt x="3866107" y="2018121"/>
                    <a:pt x="3862608" y="2013520"/>
                    <a:pt x="3872753" y="2043953"/>
                  </a:cubicBezTo>
                  <a:cubicBezTo>
                    <a:pt x="3873566" y="2048830"/>
                    <a:pt x="3878845" y="2093432"/>
                    <a:pt x="3886200" y="2104465"/>
                  </a:cubicBezTo>
                  <a:cubicBezTo>
                    <a:pt x="3891474" y="2112377"/>
                    <a:pt x="3899647" y="2117912"/>
                    <a:pt x="3906371" y="2124636"/>
                  </a:cubicBezTo>
                  <a:cubicBezTo>
                    <a:pt x="3910853" y="2138083"/>
                    <a:pt x="3924300" y="2151530"/>
                    <a:pt x="3919818" y="2164977"/>
                  </a:cubicBezTo>
                  <a:cubicBezTo>
                    <a:pt x="3908881" y="2197787"/>
                    <a:pt x="3905544" y="2219592"/>
                    <a:pt x="3879477" y="2245659"/>
                  </a:cubicBezTo>
                  <a:cubicBezTo>
                    <a:pt x="3872753" y="2252383"/>
                    <a:pt x="3867562" y="2261112"/>
                    <a:pt x="3859306" y="2265830"/>
                  </a:cubicBezTo>
                  <a:cubicBezTo>
                    <a:pt x="3851283" y="2270415"/>
                    <a:pt x="3841377" y="2270312"/>
                    <a:pt x="3832412" y="2272553"/>
                  </a:cubicBezTo>
                  <a:cubicBezTo>
                    <a:pt x="3825688" y="2277035"/>
                    <a:pt x="3817955" y="2280286"/>
                    <a:pt x="3812241" y="2286000"/>
                  </a:cubicBezTo>
                  <a:cubicBezTo>
                    <a:pt x="3806527" y="2291714"/>
                    <a:pt x="3805646" y="2301888"/>
                    <a:pt x="3798794" y="2306171"/>
                  </a:cubicBezTo>
                  <a:cubicBezTo>
                    <a:pt x="3786774" y="2313683"/>
                    <a:pt x="3758453" y="2319618"/>
                    <a:pt x="3758453" y="2319618"/>
                  </a:cubicBezTo>
                  <a:cubicBezTo>
                    <a:pt x="3724835" y="2317377"/>
                    <a:pt x="3690834" y="2318434"/>
                    <a:pt x="3657600" y="2312895"/>
                  </a:cubicBezTo>
                  <a:cubicBezTo>
                    <a:pt x="3649629" y="2311567"/>
                    <a:pt x="3644657" y="2303062"/>
                    <a:pt x="3637429" y="2299448"/>
                  </a:cubicBezTo>
                  <a:cubicBezTo>
                    <a:pt x="3631090" y="2296278"/>
                    <a:pt x="3623454" y="2296166"/>
                    <a:pt x="3617259" y="2292724"/>
                  </a:cubicBezTo>
                  <a:cubicBezTo>
                    <a:pt x="3603132" y="2284875"/>
                    <a:pt x="3592765" y="2269000"/>
                    <a:pt x="3576918" y="2265830"/>
                  </a:cubicBezTo>
                  <a:cubicBezTo>
                    <a:pt x="3565712" y="2263589"/>
                    <a:pt x="3554387" y="2261878"/>
                    <a:pt x="3543300" y="2259106"/>
                  </a:cubicBezTo>
                  <a:cubicBezTo>
                    <a:pt x="3531805" y="2256232"/>
                    <a:pt x="3495437" y="2241962"/>
                    <a:pt x="3489512" y="2238936"/>
                  </a:cubicBezTo>
                  <a:cubicBezTo>
                    <a:pt x="3394875" y="2190611"/>
                    <a:pt x="3300884" y="2141023"/>
                    <a:pt x="3207124" y="2091018"/>
                  </a:cubicBezTo>
                  <a:cubicBezTo>
                    <a:pt x="3199994" y="2087215"/>
                    <a:pt x="3194047" y="2081440"/>
                    <a:pt x="3186953" y="2077571"/>
                  </a:cubicBezTo>
                  <a:cubicBezTo>
                    <a:pt x="3139710" y="2051802"/>
                    <a:pt x="3147626" y="2055498"/>
                    <a:pt x="3112994" y="2043953"/>
                  </a:cubicBezTo>
                  <a:cubicBezTo>
                    <a:pt x="3104029" y="2037230"/>
                    <a:pt x="3095829" y="2029343"/>
                    <a:pt x="3086100" y="2023783"/>
                  </a:cubicBezTo>
                  <a:cubicBezTo>
                    <a:pt x="3079946" y="2020267"/>
                    <a:pt x="3072744" y="2019006"/>
                    <a:pt x="3065929" y="2017059"/>
                  </a:cubicBezTo>
                  <a:cubicBezTo>
                    <a:pt x="3055868" y="2014184"/>
                    <a:pt x="3029618" y="2008989"/>
                    <a:pt x="3018865" y="2003612"/>
                  </a:cubicBezTo>
                  <a:cubicBezTo>
                    <a:pt x="3011637" y="1999998"/>
                    <a:pt x="3006260" y="1993002"/>
                    <a:pt x="2998694" y="1990165"/>
                  </a:cubicBezTo>
                  <a:cubicBezTo>
                    <a:pt x="2914504" y="1958595"/>
                    <a:pt x="3002973" y="2001604"/>
                    <a:pt x="2944906" y="1976718"/>
                  </a:cubicBezTo>
                  <a:cubicBezTo>
                    <a:pt x="2935694" y="1972770"/>
                    <a:pt x="2927318" y="1966993"/>
                    <a:pt x="2918012" y="1963271"/>
                  </a:cubicBezTo>
                  <a:cubicBezTo>
                    <a:pt x="2904851" y="1958007"/>
                    <a:pt x="2889465" y="1957686"/>
                    <a:pt x="2877671" y="1949824"/>
                  </a:cubicBezTo>
                  <a:cubicBezTo>
                    <a:pt x="2819859" y="1911284"/>
                    <a:pt x="2893007" y="1957493"/>
                    <a:pt x="2837329" y="1929653"/>
                  </a:cubicBezTo>
                  <a:cubicBezTo>
                    <a:pt x="2830102" y="1926039"/>
                    <a:pt x="2824386" y="1919820"/>
                    <a:pt x="2817159" y="1916206"/>
                  </a:cubicBezTo>
                  <a:cubicBezTo>
                    <a:pt x="2800913" y="1908083"/>
                    <a:pt x="2787316" y="1909217"/>
                    <a:pt x="2770094" y="1902759"/>
                  </a:cubicBezTo>
                  <a:cubicBezTo>
                    <a:pt x="2760709" y="1899240"/>
                    <a:pt x="2752412" y="1893260"/>
                    <a:pt x="2743200" y="1889312"/>
                  </a:cubicBezTo>
                  <a:cubicBezTo>
                    <a:pt x="2727087" y="1882407"/>
                    <a:pt x="2713184" y="1880736"/>
                    <a:pt x="2696135" y="1875865"/>
                  </a:cubicBezTo>
                  <a:cubicBezTo>
                    <a:pt x="2689321" y="1873918"/>
                    <a:pt x="2682688" y="1871383"/>
                    <a:pt x="2675965" y="1869142"/>
                  </a:cubicBezTo>
                  <a:cubicBezTo>
                    <a:pt x="2669241" y="1864660"/>
                    <a:pt x="2663022" y="1859309"/>
                    <a:pt x="2655794" y="1855695"/>
                  </a:cubicBezTo>
                  <a:cubicBezTo>
                    <a:pt x="2645040" y="1850318"/>
                    <a:pt x="2618791" y="1845123"/>
                    <a:pt x="2608729" y="1842248"/>
                  </a:cubicBezTo>
                  <a:cubicBezTo>
                    <a:pt x="2595065" y="1838344"/>
                    <a:pt x="2575521" y="1829756"/>
                    <a:pt x="2561665" y="1828800"/>
                  </a:cubicBezTo>
                  <a:cubicBezTo>
                    <a:pt x="2505724" y="1824942"/>
                    <a:pt x="2449606" y="1824318"/>
                    <a:pt x="2393577" y="1822077"/>
                  </a:cubicBezTo>
                  <a:cubicBezTo>
                    <a:pt x="2382371" y="1819836"/>
                    <a:pt x="2371387" y="1815353"/>
                    <a:pt x="2359959" y="1815353"/>
                  </a:cubicBezTo>
                  <a:cubicBezTo>
                    <a:pt x="2348531" y="1815353"/>
                    <a:pt x="2337497" y="1819598"/>
                    <a:pt x="2326341" y="1822077"/>
                  </a:cubicBezTo>
                  <a:cubicBezTo>
                    <a:pt x="2301006" y="1827707"/>
                    <a:pt x="2301744" y="1828034"/>
                    <a:pt x="2279277" y="1835524"/>
                  </a:cubicBezTo>
                  <a:cubicBezTo>
                    <a:pt x="2243418" y="1831042"/>
                    <a:pt x="2207438" y="1827438"/>
                    <a:pt x="2171700" y="1822077"/>
                  </a:cubicBezTo>
                  <a:cubicBezTo>
                    <a:pt x="2162562" y="1820706"/>
                    <a:pt x="2153827" y="1817358"/>
                    <a:pt x="2144806" y="1815353"/>
                  </a:cubicBezTo>
                  <a:cubicBezTo>
                    <a:pt x="2133650" y="1812874"/>
                    <a:pt x="2122394" y="1810871"/>
                    <a:pt x="2111188" y="1808630"/>
                  </a:cubicBezTo>
                  <a:cubicBezTo>
                    <a:pt x="2043337" y="1817111"/>
                    <a:pt x="2074540" y="1809639"/>
                    <a:pt x="2017059" y="1828800"/>
                  </a:cubicBezTo>
                  <a:lnTo>
                    <a:pt x="1996888" y="1835524"/>
                  </a:lnTo>
                  <a:cubicBezTo>
                    <a:pt x="1968910" y="1833192"/>
                    <a:pt x="1909341" y="1830446"/>
                    <a:pt x="1875865" y="1822077"/>
                  </a:cubicBezTo>
                  <a:cubicBezTo>
                    <a:pt x="1862114" y="1818639"/>
                    <a:pt x="1849423" y="1811410"/>
                    <a:pt x="1835524" y="1808630"/>
                  </a:cubicBezTo>
                  <a:cubicBezTo>
                    <a:pt x="1824318" y="1806389"/>
                    <a:pt x="1812993" y="1804678"/>
                    <a:pt x="1801906" y="1801906"/>
                  </a:cubicBezTo>
                  <a:cubicBezTo>
                    <a:pt x="1769781" y="1793875"/>
                    <a:pt x="1786843" y="1790573"/>
                    <a:pt x="1741394" y="1788459"/>
                  </a:cubicBezTo>
                  <a:cubicBezTo>
                    <a:pt x="1658530" y="1784605"/>
                    <a:pt x="1575547" y="1783977"/>
                    <a:pt x="1492624" y="1781736"/>
                  </a:cubicBezTo>
                  <a:cubicBezTo>
                    <a:pt x="1483659" y="1779495"/>
                    <a:pt x="1474614" y="1777551"/>
                    <a:pt x="1465729" y="1775012"/>
                  </a:cubicBezTo>
                  <a:cubicBezTo>
                    <a:pt x="1458915" y="1773065"/>
                    <a:pt x="1452434" y="1770008"/>
                    <a:pt x="1445559" y="1768289"/>
                  </a:cubicBezTo>
                  <a:cubicBezTo>
                    <a:pt x="1434472" y="1765517"/>
                    <a:pt x="1423147" y="1763806"/>
                    <a:pt x="1411941" y="1761565"/>
                  </a:cubicBezTo>
                  <a:cubicBezTo>
                    <a:pt x="1405218" y="1757083"/>
                    <a:pt x="1399198" y="1751301"/>
                    <a:pt x="1391771" y="1748118"/>
                  </a:cubicBezTo>
                  <a:cubicBezTo>
                    <a:pt x="1383278" y="1744478"/>
                    <a:pt x="1373762" y="1743934"/>
                    <a:pt x="1364877" y="1741395"/>
                  </a:cubicBezTo>
                  <a:cubicBezTo>
                    <a:pt x="1358062" y="1739448"/>
                    <a:pt x="1351625" y="1736208"/>
                    <a:pt x="1344706" y="1734671"/>
                  </a:cubicBezTo>
                  <a:cubicBezTo>
                    <a:pt x="1309716" y="1726896"/>
                    <a:pt x="1262795" y="1710815"/>
                    <a:pt x="1230406" y="1721224"/>
                  </a:cubicBezTo>
                  <a:cubicBezTo>
                    <a:pt x="1198017" y="1731633"/>
                    <a:pt x="1186230" y="1799368"/>
                    <a:pt x="1150371" y="1797127"/>
                  </a:cubicBezTo>
                  <a:cubicBezTo>
                    <a:pt x="1136924" y="1794886"/>
                    <a:pt x="1112460" y="1881900"/>
                    <a:pt x="1093505" y="1911589"/>
                  </a:cubicBezTo>
                  <a:cubicBezTo>
                    <a:pt x="1074550" y="1941278"/>
                    <a:pt x="1049168" y="1976381"/>
                    <a:pt x="1036639" y="1975260"/>
                  </a:cubicBezTo>
                  <a:cubicBezTo>
                    <a:pt x="1024110" y="1974139"/>
                    <a:pt x="1027498" y="1938240"/>
                    <a:pt x="1018331" y="1904865"/>
                  </a:cubicBezTo>
                  <a:cubicBezTo>
                    <a:pt x="1009164" y="1871490"/>
                    <a:pt x="994474" y="1794413"/>
                    <a:pt x="981635" y="1775012"/>
                  </a:cubicBezTo>
                  <a:cubicBezTo>
                    <a:pt x="968796" y="1755611"/>
                    <a:pt x="954741" y="1783977"/>
                    <a:pt x="941294" y="1788459"/>
                  </a:cubicBezTo>
                  <a:cubicBezTo>
                    <a:pt x="895518" y="1803718"/>
                    <a:pt x="928202" y="1794593"/>
                    <a:pt x="840441" y="1801906"/>
                  </a:cubicBezTo>
                  <a:cubicBezTo>
                    <a:pt x="822513" y="1807883"/>
                    <a:pt x="809993" y="1811000"/>
                    <a:pt x="793377" y="1822077"/>
                  </a:cubicBezTo>
                  <a:cubicBezTo>
                    <a:pt x="788102" y="1825593"/>
                    <a:pt x="785365" y="1832262"/>
                    <a:pt x="779929" y="1835524"/>
                  </a:cubicBezTo>
                  <a:cubicBezTo>
                    <a:pt x="773852" y="1839170"/>
                    <a:pt x="766273" y="1839456"/>
                    <a:pt x="759759" y="1842248"/>
                  </a:cubicBezTo>
                  <a:cubicBezTo>
                    <a:pt x="750547" y="1846196"/>
                    <a:pt x="742589" y="1853264"/>
                    <a:pt x="732865" y="1855695"/>
                  </a:cubicBezTo>
                  <a:cubicBezTo>
                    <a:pt x="715336" y="1860077"/>
                    <a:pt x="697006" y="1860177"/>
                    <a:pt x="679077" y="1862418"/>
                  </a:cubicBezTo>
                  <a:cubicBezTo>
                    <a:pt x="661304" y="1866861"/>
                    <a:pt x="628330" y="1875865"/>
                    <a:pt x="611841" y="1875865"/>
                  </a:cubicBezTo>
                  <a:cubicBezTo>
                    <a:pt x="571438" y="1875865"/>
                    <a:pt x="531159" y="1871383"/>
                    <a:pt x="490818" y="1869142"/>
                  </a:cubicBezTo>
                  <a:cubicBezTo>
                    <a:pt x="484094" y="1864660"/>
                    <a:pt x="477875" y="1859309"/>
                    <a:pt x="470647" y="1855695"/>
                  </a:cubicBezTo>
                  <a:cubicBezTo>
                    <a:pt x="464308" y="1852525"/>
                    <a:pt x="454596" y="1854738"/>
                    <a:pt x="450477" y="1848971"/>
                  </a:cubicBezTo>
                  <a:cubicBezTo>
                    <a:pt x="442238" y="1837437"/>
                    <a:pt x="437029" y="1808630"/>
                    <a:pt x="437029" y="1808630"/>
                  </a:cubicBezTo>
                  <a:cubicBezTo>
                    <a:pt x="441798" y="1770484"/>
                    <a:pt x="440957" y="1759682"/>
                    <a:pt x="450477" y="1727948"/>
                  </a:cubicBezTo>
                  <a:cubicBezTo>
                    <a:pt x="454550" y="1714371"/>
                    <a:pt x="475657" y="1681369"/>
                    <a:pt x="463924" y="1687606"/>
                  </a:cubicBezTo>
                  <a:cubicBezTo>
                    <a:pt x="452191" y="1693843"/>
                    <a:pt x="411188" y="1743838"/>
                    <a:pt x="380082" y="1765372"/>
                  </a:cubicBezTo>
                  <a:cubicBezTo>
                    <a:pt x="348976" y="1786906"/>
                    <a:pt x="306650" y="1807928"/>
                    <a:pt x="277285" y="1816812"/>
                  </a:cubicBezTo>
                  <a:cubicBezTo>
                    <a:pt x="247920" y="1825696"/>
                    <a:pt x="224110" y="1825414"/>
                    <a:pt x="203893" y="1818675"/>
                  </a:cubicBezTo>
                  <a:cubicBezTo>
                    <a:pt x="138864" y="1769902"/>
                    <a:pt x="167117" y="1756272"/>
                    <a:pt x="173354" y="1725679"/>
                  </a:cubicBezTo>
                  <a:cubicBezTo>
                    <a:pt x="179591" y="1695086"/>
                    <a:pt x="223146" y="1661631"/>
                    <a:pt x="241318" y="1635115"/>
                  </a:cubicBezTo>
                  <a:cubicBezTo>
                    <a:pt x="259490" y="1608599"/>
                    <a:pt x="291010" y="1568738"/>
                    <a:pt x="282388" y="1566583"/>
                  </a:cubicBezTo>
                  <a:cubicBezTo>
                    <a:pt x="275665" y="1562101"/>
                    <a:pt x="269602" y="1556418"/>
                    <a:pt x="262218" y="1553136"/>
                  </a:cubicBezTo>
                  <a:cubicBezTo>
                    <a:pt x="249265" y="1547379"/>
                    <a:pt x="235324" y="1544171"/>
                    <a:pt x="221877" y="1539689"/>
                  </a:cubicBezTo>
                  <a:lnTo>
                    <a:pt x="201706" y="1532965"/>
                  </a:lnTo>
                  <a:cubicBezTo>
                    <a:pt x="201701" y="1532963"/>
                    <a:pt x="161370" y="1519522"/>
                    <a:pt x="161365" y="1519518"/>
                  </a:cubicBezTo>
                  <a:cubicBezTo>
                    <a:pt x="154641" y="1515036"/>
                    <a:pt x="148578" y="1509353"/>
                    <a:pt x="141194" y="1506071"/>
                  </a:cubicBezTo>
                  <a:cubicBezTo>
                    <a:pt x="128241" y="1500314"/>
                    <a:pt x="100853" y="1492624"/>
                    <a:pt x="100853" y="1492624"/>
                  </a:cubicBezTo>
                  <a:cubicBezTo>
                    <a:pt x="96371" y="1485900"/>
                    <a:pt x="93120" y="1478167"/>
                    <a:pt x="87406" y="1472453"/>
                  </a:cubicBezTo>
                  <a:cubicBezTo>
                    <a:pt x="81692" y="1466739"/>
                    <a:pt x="72556" y="1465087"/>
                    <a:pt x="67235" y="1459006"/>
                  </a:cubicBezTo>
                  <a:cubicBezTo>
                    <a:pt x="12324" y="1396252"/>
                    <a:pt x="65555" y="1435475"/>
                    <a:pt x="20171" y="1405218"/>
                  </a:cubicBezTo>
                  <a:lnTo>
                    <a:pt x="6724" y="1364877"/>
                  </a:lnTo>
                  <a:lnTo>
                    <a:pt x="0" y="1344706"/>
                  </a:lnTo>
                  <a:cubicBezTo>
                    <a:pt x="2241" y="1324536"/>
                    <a:pt x="-1674" y="1302670"/>
                    <a:pt x="6724" y="1284195"/>
                  </a:cubicBezTo>
                  <a:cubicBezTo>
                    <a:pt x="10872" y="1275071"/>
                    <a:pt x="24406" y="1274696"/>
                    <a:pt x="33618" y="1270748"/>
                  </a:cubicBezTo>
                  <a:cubicBezTo>
                    <a:pt x="55136" y="1261526"/>
                    <a:pt x="62147" y="1263615"/>
                    <a:pt x="87406" y="1257300"/>
                  </a:cubicBezTo>
                  <a:cubicBezTo>
                    <a:pt x="153922" y="1240671"/>
                    <a:pt x="20671" y="1258478"/>
                    <a:pt x="181535" y="1243853"/>
                  </a:cubicBezTo>
                  <a:cubicBezTo>
                    <a:pt x="188259" y="1241612"/>
                    <a:pt x="195511" y="1240572"/>
                    <a:pt x="201706" y="1237130"/>
                  </a:cubicBezTo>
                  <a:cubicBezTo>
                    <a:pt x="237894" y="1217026"/>
                    <a:pt x="237717" y="1214566"/>
                    <a:pt x="262218" y="1190065"/>
                  </a:cubicBezTo>
                  <a:cubicBezTo>
                    <a:pt x="274048" y="1154574"/>
                    <a:pt x="203867" y="1145162"/>
                    <a:pt x="179592" y="1125909"/>
                  </a:cubicBezTo>
                  <a:cubicBezTo>
                    <a:pt x="155317" y="1106657"/>
                    <a:pt x="124628" y="1089320"/>
                    <a:pt x="116568" y="1074550"/>
                  </a:cubicBezTo>
                  <a:cubicBezTo>
                    <a:pt x="108508" y="1059780"/>
                    <a:pt x="124304" y="1047372"/>
                    <a:pt x="131230" y="1037287"/>
                  </a:cubicBezTo>
                  <a:cubicBezTo>
                    <a:pt x="138156" y="1027202"/>
                    <a:pt x="115002" y="1021072"/>
                    <a:pt x="158124" y="1014038"/>
                  </a:cubicBezTo>
                  <a:cubicBezTo>
                    <a:pt x="201246" y="1007004"/>
                    <a:pt x="271661" y="1005837"/>
                    <a:pt x="389965" y="995083"/>
                  </a:cubicBezTo>
                  <a:cubicBezTo>
                    <a:pt x="401111" y="978364"/>
                    <a:pt x="409548" y="967515"/>
                    <a:pt x="416859" y="948018"/>
                  </a:cubicBezTo>
                  <a:cubicBezTo>
                    <a:pt x="420103" y="939366"/>
                    <a:pt x="419942" y="929617"/>
                    <a:pt x="423582" y="921124"/>
                  </a:cubicBezTo>
                  <a:cubicBezTo>
                    <a:pt x="448842" y="862182"/>
                    <a:pt x="427561" y="937450"/>
                    <a:pt x="443753" y="880783"/>
                  </a:cubicBezTo>
                  <a:cubicBezTo>
                    <a:pt x="464087" y="809619"/>
                    <a:pt x="431951" y="909469"/>
                    <a:pt x="463924" y="813548"/>
                  </a:cubicBezTo>
                  <a:cubicBezTo>
                    <a:pt x="466165" y="806824"/>
                    <a:pt x="470316" y="803131"/>
                    <a:pt x="470647" y="793377"/>
                  </a:cubicBezTo>
                  <a:cubicBezTo>
                    <a:pt x="470978" y="783623"/>
                    <a:pt x="467490" y="767808"/>
                    <a:pt x="465912" y="755024"/>
                  </a:cubicBezTo>
                  <a:cubicBezTo>
                    <a:pt x="471832" y="737263"/>
                    <a:pt x="495902" y="717578"/>
                    <a:pt x="506646" y="705186"/>
                  </a:cubicBezTo>
                  <a:cubicBezTo>
                    <a:pt x="517390" y="692794"/>
                    <a:pt x="523650" y="682914"/>
                    <a:pt x="530374" y="680673"/>
                  </a:cubicBezTo>
                  <a:cubicBezTo>
                    <a:pt x="582507" y="660149"/>
                    <a:pt x="606107" y="674860"/>
                    <a:pt x="625288" y="672353"/>
                  </a:cubicBezTo>
                  <a:cubicBezTo>
                    <a:pt x="644469" y="669846"/>
                    <a:pt x="638735" y="667871"/>
                    <a:pt x="645459" y="665630"/>
                  </a:cubicBezTo>
                  <a:cubicBezTo>
                    <a:pt x="652182" y="661148"/>
                    <a:pt x="666561" y="654829"/>
                    <a:pt x="665629" y="652183"/>
                  </a:cubicBezTo>
                  <a:cubicBezTo>
                    <a:pt x="664697" y="649537"/>
                    <a:pt x="652736" y="657908"/>
                    <a:pt x="639869" y="649753"/>
                  </a:cubicBezTo>
                  <a:cubicBezTo>
                    <a:pt x="627003" y="641598"/>
                    <a:pt x="606494" y="614879"/>
                    <a:pt x="588430" y="603255"/>
                  </a:cubicBezTo>
                  <a:cubicBezTo>
                    <a:pt x="570366" y="591631"/>
                    <a:pt x="551275" y="589484"/>
                    <a:pt x="531483" y="580006"/>
                  </a:cubicBezTo>
                  <a:cubicBezTo>
                    <a:pt x="511691" y="570528"/>
                    <a:pt x="471403" y="559634"/>
                    <a:pt x="469675" y="546389"/>
                  </a:cubicBezTo>
                  <a:cubicBezTo>
                    <a:pt x="467947" y="533144"/>
                    <a:pt x="502132" y="509503"/>
                    <a:pt x="521114" y="500538"/>
                  </a:cubicBezTo>
                  <a:cubicBezTo>
                    <a:pt x="540096" y="491573"/>
                    <a:pt x="590294" y="497082"/>
                    <a:pt x="583570" y="492600"/>
                  </a:cubicBezTo>
                  <a:cubicBezTo>
                    <a:pt x="553218" y="482877"/>
                    <a:pt x="654194" y="500080"/>
                    <a:pt x="665629" y="497542"/>
                  </a:cubicBezTo>
                  <a:cubicBezTo>
                    <a:pt x="677064" y="495004"/>
                    <a:pt x="656664" y="484095"/>
                    <a:pt x="652182" y="477371"/>
                  </a:cubicBezTo>
                  <a:cubicBezTo>
                    <a:pt x="654423" y="470647"/>
                    <a:pt x="657369" y="464119"/>
                    <a:pt x="658906" y="457200"/>
                  </a:cubicBezTo>
                  <a:cubicBezTo>
                    <a:pt x="661863" y="443892"/>
                    <a:pt x="660842" y="429623"/>
                    <a:pt x="665629" y="416859"/>
                  </a:cubicBezTo>
                  <a:cubicBezTo>
                    <a:pt x="667855" y="410923"/>
                    <a:pt x="675117" y="408362"/>
                    <a:pt x="679077" y="403412"/>
                  </a:cubicBezTo>
                  <a:cubicBezTo>
                    <a:pt x="704692" y="371395"/>
                    <a:pt x="678115" y="392848"/>
                    <a:pt x="712694" y="369795"/>
                  </a:cubicBezTo>
                  <a:cubicBezTo>
                    <a:pt x="725917" y="349961"/>
                    <a:pt x="726898" y="345632"/>
                    <a:pt x="746312" y="329453"/>
                  </a:cubicBezTo>
                  <a:cubicBezTo>
                    <a:pt x="764184" y="314559"/>
                    <a:pt x="772449" y="314518"/>
                    <a:pt x="793377" y="302559"/>
                  </a:cubicBezTo>
                  <a:cubicBezTo>
                    <a:pt x="800393" y="298550"/>
                    <a:pt x="806824" y="293594"/>
                    <a:pt x="813547" y="289112"/>
                  </a:cubicBezTo>
                  <a:lnTo>
                    <a:pt x="1008529" y="295836"/>
                  </a:lnTo>
                  <a:cubicBezTo>
                    <a:pt x="1020485" y="296482"/>
                    <a:pt x="1094911" y="307057"/>
                    <a:pt x="1109382" y="309283"/>
                  </a:cubicBezTo>
                  <a:cubicBezTo>
                    <a:pt x="1140820" y="314120"/>
                    <a:pt x="1173282" y="319375"/>
                    <a:pt x="1203512" y="329453"/>
                  </a:cubicBezTo>
                  <a:cubicBezTo>
                    <a:pt x="1226139" y="336996"/>
                    <a:pt x="1227317" y="336333"/>
                    <a:pt x="1250577" y="349624"/>
                  </a:cubicBezTo>
                  <a:cubicBezTo>
                    <a:pt x="1257593" y="353633"/>
                    <a:pt x="1263320" y="359888"/>
                    <a:pt x="1270747" y="363071"/>
                  </a:cubicBezTo>
                  <a:cubicBezTo>
                    <a:pt x="1279240" y="366711"/>
                    <a:pt x="1288756" y="367256"/>
                    <a:pt x="1297641" y="369795"/>
                  </a:cubicBezTo>
                  <a:cubicBezTo>
                    <a:pt x="1304456" y="371742"/>
                    <a:pt x="1311088" y="374277"/>
                    <a:pt x="1317812" y="376518"/>
                  </a:cubicBezTo>
                  <a:cubicBezTo>
                    <a:pt x="1346492" y="395638"/>
                    <a:pt x="1356102" y="404454"/>
                    <a:pt x="1385047" y="416859"/>
                  </a:cubicBezTo>
                  <a:cubicBezTo>
                    <a:pt x="1391561" y="419651"/>
                    <a:pt x="1398879" y="420413"/>
                    <a:pt x="1405218" y="423583"/>
                  </a:cubicBezTo>
                  <a:cubicBezTo>
                    <a:pt x="1453730" y="447840"/>
                    <a:pt x="1393350" y="426905"/>
                    <a:pt x="1452282" y="450477"/>
                  </a:cubicBezTo>
                  <a:cubicBezTo>
                    <a:pt x="1465443" y="455741"/>
                    <a:pt x="1480830" y="456061"/>
                    <a:pt x="1492624" y="463924"/>
                  </a:cubicBezTo>
                  <a:cubicBezTo>
                    <a:pt x="1506071" y="472889"/>
                    <a:pt x="1517633" y="485707"/>
                    <a:pt x="1532965" y="490818"/>
                  </a:cubicBezTo>
                  <a:cubicBezTo>
                    <a:pt x="1539688" y="493059"/>
                    <a:pt x="1546260" y="495823"/>
                    <a:pt x="1553135" y="497542"/>
                  </a:cubicBezTo>
                  <a:cubicBezTo>
                    <a:pt x="1574469" y="502875"/>
                    <a:pt x="1592926" y="504082"/>
                    <a:pt x="1613647" y="510989"/>
                  </a:cubicBezTo>
                  <a:cubicBezTo>
                    <a:pt x="1625097" y="514806"/>
                    <a:pt x="1635729" y="520887"/>
                    <a:pt x="1647265" y="524436"/>
                  </a:cubicBezTo>
                  <a:cubicBezTo>
                    <a:pt x="1664929" y="529871"/>
                    <a:pt x="1683520" y="532039"/>
                    <a:pt x="1701053" y="537883"/>
                  </a:cubicBezTo>
                  <a:cubicBezTo>
                    <a:pt x="1716766" y="543121"/>
                    <a:pt x="1749413" y="555149"/>
                    <a:pt x="1768288" y="558053"/>
                  </a:cubicBezTo>
                  <a:cubicBezTo>
                    <a:pt x="1788347" y="561139"/>
                    <a:pt x="1808683" y="562095"/>
                    <a:pt x="1828800" y="564777"/>
                  </a:cubicBezTo>
                  <a:cubicBezTo>
                    <a:pt x="1842313" y="566579"/>
                    <a:pt x="1855694" y="569259"/>
                    <a:pt x="1869141" y="571500"/>
                  </a:cubicBezTo>
                  <a:cubicBezTo>
                    <a:pt x="1918447" y="569259"/>
                    <a:pt x="1967847" y="568562"/>
                    <a:pt x="2017059" y="564777"/>
                  </a:cubicBezTo>
                  <a:cubicBezTo>
                    <a:pt x="2026272" y="564068"/>
                    <a:pt x="2034712" y="558053"/>
                    <a:pt x="2043953" y="558053"/>
                  </a:cubicBezTo>
                  <a:cubicBezTo>
                    <a:pt x="2100027" y="558053"/>
                    <a:pt x="2156012" y="562536"/>
                    <a:pt x="2212041" y="564777"/>
                  </a:cubicBezTo>
                  <a:cubicBezTo>
                    <a:pt x="2316888" y="579754"/>
                    <a:pt x="2270340" y="575913"/>
                    <a:pt x="2454088" y="564777"/>
                  </a:cubicBezTo>
                  <a:cubicBezTo>
                    <a:pt x="2463312" y="564218"/>
                    <a:pt x="2472131" y="560708"/>
                    <a:pt x="2480982" y="558053"/>
                  </a:cubicBezTo>
                  <a:cubicBezTo>
                    <a:pt x="2501347" y="551943"/>
                    <a:pt x="2521323" y="544607"/>
                    <a:pt x="2541494" y="537883"/>
                  </a:cubicBezTo>
                  <a:cubicBezTo>
                    <a:pt x="2577545" y="525866"/>
                    <a:pt x="2546591" y="535256"/>
                    <a:pt x="2595282" y="524436"/>
                  </a:cubicBezTo>
                  <a:cubicBezTo>
                    <a:pt x="2620605" y="518809"/>
                    <a:pt x="2619888" y="518475"/>
                    <a:pt x="2642347" y="510989"/>
                  </a:cubicBezTo>
                  <a:cubicBezTo>
                    <a:pt x="2700155" y="472451"/>
                    <a:pt x="2627015" y="518655"/>
                    <a:pt x="2682688" y="490818"/>
                  </a:cubicBezTo>
                  <a:cubicBezTo>
                    <a:pt x="2734814" y="464754"/>
                    <a:pt x="2672339" y="487544"/>
                    <a:pt x="2723029" y="470648"/>
                  </a:cubicBezTo>
                  <a:cubicBezTo>
                    <a:pt x="2729753" y="466165"/>
                    <a:pt x="2735972" y="460814"/>
                    <a:pt x="2743200" y="457200"/>
                  </a:cubicBezTo>
                  <a:cubicBezTo>
                    <a:pt x="2749539" y="454030"/>
                    <a:pt x="2757837" y="454904"/>
                    <a:pt x="2763371" y="450477"/>
                  </a:cubicBezTo>
                  <a:cubicBezTo>
                    <a:pt x="2769681" y="445429"/>
                    <a:pt x="2771104" y="436020"/>
                    <a:pt x="2776818" y="430306"/>
                  </a:cubicBezTo>
                  <a:cubicBezTo>
                    <a:pt x="2782532" y="424592"/>
                    <a:pt x="2790265" y="421341"/>
                    <a:pt x="2796988" y="416859"/>
                  </a:cubicBezTo>
                  <a:cubicBezTo>
                    <a:pt x="2845043" y="344778"/>
                    <a:pt x="2770203" y="454179"/>
                    <a:pt x="2830606" y="376518"/>
                  </a:cubicBezTo>
                  <a:cubicBezTo>
                    <a:pt x="2830614" y="376508"/>
                    <a:pt x="2864220" y="326096"/>
                    <a:pt x="2870947" y="316006"/>
                  </a:cubicBezTo>
                  <a:cubicBezTo>
                    <a:pt x="2875429" y="309283"/>
                    <a:pt x="2878680" y="301550"/>
                    <a:pt x="2884394" y="295836"/>
                  </a:cubicBezTo>
                  <a:lnTo>
                    <a:pt x="2904565" y="275665"/>
                  </a:lnTo>
                  <a:cubicBezTo>
                    <a:pt x="2906806" y="268942"/>
                    <a:pt x="2907846" y="261690"/>
                    <a:pt x="2911288" y="255495"/>
                  </a:cubicBezTo>
                  <a:cubicBezTo>
                    <a:pt x="2919137" y="241367"/>
                    <a:pt x="2933071" y="230485"/>
                    <a:pt x="2938182" y="215153"/>
                  </a:cubicBezTo>
                  <a:cubicBezTo>
                    <a:pt x="2940423" y="208430"/>
                    <a:pt x="2941464" y="201178"/>
                    <a:pt x="2944906" y="194983"/>
                  </a:cubicBezTo>
                  <a:cubicBezTo>
                    <a:pt x="2952755" y="180856"/>
                    <a:pt x="2966689" y="169974"/>
                    <a:pt x="2971800" y="154642"/>
                  </a:cubicBezTo>
                  <a:cubicBezTo>
                    <a:pt x="2981079" y="126805"/>
                    <a:pt x="2974593" y="140368"/>
                    <a:pt x="2991971" y="114300"/>
                  </a:cubicBezTo>
                  <a:cubicBezTo>
                    <a:pt x="2994212" y="107577"/>
                    <a:pt x="2994267" y="99664"/>
                    <a:pt x="2998694" y="94130"/>
                  </a:cubicBezTo>
                  <a:cubicBezTo>
                    <a:pt x="3003742" y="87820"/>
                    <a:pt x="3013151" y="86397"/>
                    <a:pt x="3018865" y="80683"/>
                  </a:cubicBezTo>
                  <a:cubicBezTo>
                    <a:pt x="3024579" y="74969"/>
                    <a:pt x="3027830" y="67236"/>
                    <a:pt x="3032312" y="60512"/>
                  </a:cubicBezTo>
                  <a:cubicBezTo>
                    <a:pt x="3039035" y="62753"/>
                    <a:pt x="3047471" y="62225"/>
                    <a:pt x="3052482" y="67236"/>
                  </a:cubicBezTo>
                  <a:cubicBezTo>
                    <a:pt x="3057493" y="72247"/>
                    <a:pt x="3041211" y="71256"/>
                    <a:pt x="3059206" y="87406"/>
                  </a:cubicBezTo>
                  <a:cubicBezTo>
                    <a:pt x="3077201" y="103556"/>
                    <a:pt x="3152874" y="155766"/>
                    <a:pt x="3160452" y="164138"/>
                  </a:cubicBezTo>
                  <a:cubicBezTo>
                    <a:pt x="3168030" y="172510"/>
                    <a:pt x="3108896" y="140932"/>
                    <a:pt x="3104675" y="137636"/>
                  </a:cubicBezTo>
                  <a:cubicBezTo>
                    <a:pt x="3100454" y="134340"/>
                    <a:pt x="3119699" y="138561"/>
                    <a:pt x="3135126" y="144360"/>
                  </a:cubicBezTo>
                  <a:cubicBezTo>
                    <a:pt x="3150553" y="150159"/>
                    <a:pt x="3165858" y="170191"/>
                    <a:pt x="3197235" y="172432"/>
                  </a:cubicBezTo>
                  <a:cubicBezTo>
                    <a:pt x="3206200" y="174673"/>
                    <a:pt x="3220632" y="189432"/>
                    <a:pt x="3231245" y="189829"/>
                  </a:cubicBezTo>
                  <a:cubicBezTo>
                    <a:pt x="3241858" y="190226"/>
                    <a:pt x="3253792" y="178039"/>
                    <a:pt x="3260912" y="174812"/>
                  </a:cubicBezTo>
                  <a:cubicBezTo>
                    <a:pt x="3268032" y="171585"/>
                    <a:pt x="3265926" y="169665"/>
                    <a:pt x="3273966" y="170469"/>
                  </a:cubicBezTo>
                  <a:cubicBezTo>
                    <a:pt x="3311588" y="174231"/>
                    <a:pt x="3323855" y="184397"/>
                    <a:pt x="3348318" y="168089"/>
                  </a:cubicBezTo>
                  <a:cubicBezTo>
                    <a:pt x="3352153" y="156582"/>
                    <a:pt x="3275649" y="179604"/>
                    <a:pt x="3229727" y="170443"/>
                  </a:cubicBezTo>
                  <a:cubicBezTo>
                    <a:pt x="3183805" y="161282"/>
                    <a:pt x="3070543" y="110883"/>
                    <a:pt x="3072784" y="113124"/>
                  </a:cubicBezTo>
                </a:path>
              </a:pathLst>
            </a:custGeom>
            <a:solidFill>
              <a:srgbClr val="4879D5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83D574-4D9E-3548-BDB1-F691B691D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97" y="1839053"/>
              <a:ext cx="1219319" cy="12226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02CCAF-5D64-004A-834A-BD335F5BC4B8}"/>
                </a:ext>
              </a:extLst>
            </p:cNvPr>
            <p:cNvSpPr txBox="1"/>
            <p:nvPr/>
          </p:nvSpPr>
          <p:spPr>
            <a:xfrm>
              <a:off x="508285" y="226062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F3137-189B-F14B-AEDF-614898F23AFF}"/>
                </a:ext>
              </a:extLst>
            </p:cNvPr>
            <p:cNvSpPr txBox="1"/>
            <p:nvPr/>
          </p:nvSpPr>
          <p:spPr>
            <a:xfrm>
              <a:off x="3634782" y="4165644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Inter-Basin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Exchange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AA61A76-6D46-CC45-A548-29AD0E5DC9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1908" y="3388480"/>
              <a:ext cx="425413" cy="154678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562BD9-4867-914A-A42E-7F6F9F78E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1714" y="3731299"/>
              <a:ext cx="415781" cy="119008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90E01B-D5CF-C141-AD0E-7E9369809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204" y="2840751"/>
              <a:ext cx="253361" cy="94673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0CD8E2B-677C-5B4A-AAEE-555287A09B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0589" y="2569841"/>
              <a:ext cx="261252" cy="225251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1EED44-A126-5E49-922E-E9979850FE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5654" y="2960051"/>
              <a:ext cx="278591" cy="140697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14A36D5-764A-9D4C-919E-AF111463B9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6299" y="3164970"/>
              <a:ext cx="329811" cy="7921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F9CB44B-E586-CD45-9969-C0CF84753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1969" y="2718482"/>
              <a:ext cx="140695" cy="15366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87179B-6DDA-E643-9A09-CA3D876016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4225" y="4329499"/>
              <a:ext cx="217520" cy="4137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667CD1-363B-8845-9D03-3533644E9D13}"/>
                </a:ext>
              </a:extLst>
            </p:cNvPr>
            <p:cNvSpPr txBox="1"/>
            <p:nvPr/>
          </p:nvSpPr>
          <p:spPr>
            <a:xfrm>
              <a:off x="5827068" y="2648078"/>
              <a:ext cx="15055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Up-Canyon</a:t>
              </a:r>
            </a:p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Flows</a:t>
              </a:r>
            </a:p>
          </p:txBody>
        </p:sp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396C9880-C1DE-F742-B933-41E281166F93}"/>
                </a:ext>
              </a:extLst>
            </p:cNvPr>
            <p:cNvSpPr/>
            <p:nvPr/>
          </p:nvSpPr>
          <p:spPr>
            <a:xfrm rot="8243178" flipH="1">
              <a:off x="4575592" y="4802306"/>
              <a:ext cx="342193" cy="764693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EABAA1C-40F0-2445-8736-9833685BF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527" y="4629120"/>
              <a:ext cx="355620" cy="21214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F01664F-E399-814E-8BAB-E5312A3859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8246" y="3911807"/>
              <a:ext cx="318414" cy="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0DEB20B-CB26-924A-87E2-0D2E6C74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3991" y="3404236"/>
              <a:ext cx="245972" cy="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ADCFFEC-E4A7-2449-84F3-7FEAEB50A5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1643" y="4735190"/>
              <a:ext cx="135474" cy="24520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676341-19E6-7345-AA74-5A9227B684E7}"/>
                </a:ext>
              </a:extLst>
            </p:cNvPr>
            <p:cNvSpPr txBox="1"/>
            <p:nvPr/>
          </p:nvSpPr>
          <p:spPr>
            <a:xfrm>
              <a:off x="74462" y="4931726"/>
              <a:ext cx="14798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Up-Canyon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Flows</a:t>
              </a:r>
            </a:p>
          </p:txBody>
        </p:sp>
        <p:sp>
          <p:nvSpPr>
            <p:cNvPr id="39" name="Up Arrow 38">
              <a:extLst>
                <a:ext uri="{FF2B5EF4-FFF2-40B4-BE49-F238E27FC236}">
                  <a16:creationId xmlns:a16="http://schemas.microsoft.com/office/drawing/2014/main" id="{CD87320A-0468-4745-9CBD-719AF48A0B29}"/>
                </a:ext>
              </a:extLst>
            </p:cNvPr>
            <p:cNvSpPr/>
            <p:nvPr/>
          </p:nvSpPr>
          <p:spPr>
            <a:xfrm rot="6757233">
              <a:off x="2264968" y="2639308"/>
              <a:ext cx="311306" cy="764693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Up Arrow 39">
              <a:extLst>
                <a:ext uri="{FF2B5EF4-FFF2-40B4-BE49-F238E27FC236}">
                  <a16:creationId xmlns:a16="http://schemas.microsoft.com/office/drawing/2014/main" id="{09DC2227-2559-B049-97E1-59222EBA01D0}"/>
                </a:ext>
              </a:extLst>
            </p:cNvPr>
            <p:cNvSpPr/>
            <p:nvPr/>
          </p:nvSpPr>
          <p:spPr>
            <a:xfrm rot="9212183">
              <a:off x="2950614" y="2670707"/>
              <a:ext cx="306223" cy="631941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94ADD5-5FC4-6B47-8338-1BBBC8521FFA}"/>
                </a:ext>
              </a:extLst>
            </p:cNvPr>
            <p:cNvSpPr txBox="1"/>
            <p:nvPr/>
          </p:nvSpPr>
          <p:spPr>
            <a:xfrm>
              <a:off x="2543382" y="3304249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Lake 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Exchange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C13CD1-A275-C443-A508-23516C480934}"/>
                </a:ext>
              </a:extLst>
            </p:cNvPr>
            <p:cNvSpPr txBox="1"/>
            <p:nvPr/>
          </p:nvSpPr>
          <p:spPr>
            <a:xfrm>
              <a:off x="4627596" y="3474087"/>
              <a:ext cx="9012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Surface-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based 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mixing</a:t>
              </a:r>
            </a:p>
          </p:txBody>
        </p:sp>
        <p:sp>
          <p:nvSpPr>
            <p:cNvPr id="45" name="Curved Left Arrow 44">
              <a:extLst>
                <a:ext uri="{FF2B5EF4-FFF2-40B4-BE49-F238E27FC236}">
                  <a16:creationId xmlns:a16="http://schemas.microsoft.com/office/drawing/2014/main" id="{0E1A8DC6-5D64-8F42-946E-3AA7FC623183}"/>
                </a:ext>
              </a:extLst>
            </p:cNvPr>
            <p:cNvSpPr/>
            <p:nvPr/>
          </p:nvSpPr>
          <p:spPr>
            <a:xfrm flipH="1" flipV="1">
              <a:off x="4139635" y="3659586"/>
              <a:ext cx="339482" cy="367667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Curved Left Arrow 45">
              <a:extLst>
                <a:ext uri="{FF2B5EF4-FFF2-40B4-BE49-F238E27FC236}">
                  <a16:creationId xmlns:a16="http://schemas.microsoft.com/office/drawing/2014/main" id="{54B45690-E138-944E-81ED-B135180C498D}"/>
                </a:ext>
              </a:extLst>
            </p:cNvPr>
            <p:cNvSpPr/>
            <p:nvPr/>
          </p:nvSpPr>
          <p:spPr>
            <a:xfrm rot="204748" flipV="1">
              <a:off x="4361018" y="3512333"/>
              <a:ext cx="316243" cy="399368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C333B4DE-A5E4-C746-9810-2D948A158184}"/>
              </a:ext>
            </a:extLst>
          </p:cNvPr>
          <p:cNvSpPr/>
          <p:nvPr/>
        </p:nvSpPr>
        <p:spPr>
          <a:xfrm>
            <a:off x="595488" y="110773"/>
            <a:ext cx="792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Diurnal variations in the meteorological forcing of the basin cold-pool drives transport and mixing processes.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62C6A3-A767-804F-9DB8-6416CE6F0C6D}"/>
              </a:ext>
            </a:extLst>
          </p:cNvPr>
          <p:cNvSpPr/>
          <p:nvPr/>
        </p:nvSpPr>
        <p:spPr>
          <a:xfrm>
            <a:off x="4577062" y="1142876"/>
            <a:ext cx="386862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/>
              <a:t>Thermally-driven </a:t>
            </a:r>
            <a:r>
              <a:rPr lang="en-US" sz="1400" b="1" dirty="0"/>
              <a:t>slope and valley circulations </a:t>
            </a:r>
            <a:r>
              <a:rPr lang="en-US" sz="1400" dirty="0"/>
              <a:t>on basin sidewalls and through tributary canyons (sidewall ventilation, nocturnal injections of low-PM</a:t>
            </a:r>
            <a:r>
              <a:rPr lang="en-US" sz="1400" baseline="-25000" dirty="0"/>
              <a:t>2.5</a:t>
            </a:r>
            <a:r>
              <a:rPr lang="en-US" sz="1400" dirty="0"/>
              <a:t>, high-O</a:t>
            </a:r>
            <a:r>
              <a:rPr lang="en-US" sz="1400" baseline="-25000" dirty="0"/>
              <a:t>3</a:t>
            </a:r>
            <a:r>
              <a:rPr lang="en-US" sz="1400" baseline="30000" dirty="0"/>
              <a:t> </a:t>
            </a:r>
            <a:r>
              <a:rPr lang="en-US" sz="1400" dirty="0"/>
              <a:t>air).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AA8B27-A265-AA40-A9BA-749DF097AEED}"/>
              </a:ext>
            </a:extLst>
          </p:cNvPr>
          <p:cNvSpPr/>
          <p:nvPr/>
        </p:nvSpPr>
        <p:spPr>
          <a:xfrm>
            <a:off x="981203" y="2915482"/>
            <a:ext cx="203975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/>
              <a:t>Thermally-driven and synoptically-forced </a:t>
            </a:r>
            <a:r>
              <a:rPr lang="en-US" sz="1400" b="1" dirty="0"/>
              <a:t>air-mass exchanges </a:t>
            </a:r>
            <a:r>
              <a:rPr lang="en-US" sz="1400" dirty="0"/>
              <a:t>with the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/>
              <a:t>Great Salt Lake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36AE06-2DDE-D145-8879-6EB75915B939}"/>
              </a:ext>
            </a:extLst>
          </p:cNvPr>
          <p:cNvSpPr txBox="1"/>
          <p:nvPr/>
        </p:nvSpPr>
        <p:spPr>
          <a:xfrm>
            <a:off x="650138" y="5649219"/>
            <a:ext cx="785384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We have ample </a:t>
            </a:r>
            <a:r>
              <a:rPr lang="en-US" sz="2000" b="1" dirty="0"/>
              <a:t>qualitative</a:t>
            </a:r>
            <a:r>
              <a:rPr lang="en-US" sz="2000" dirty="0"/>
              <a:t> evidence of these processes. But we need to start </a:t>
            </a:r>
            <a:r>
              <a:rPr lang="en-US" sz="2000" b="1" dirty="0"/>
              <a:t>quantifying</a:t>
            </a:r>
            <a:r>
              <a:rPr lang="en-US" sz="2000" dirty="0"/>
              <a:t> their impact to evaluate their importance!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A34213-F205-9A41-8A49-457161ED427F}"/>
              </a:ext>
            </a:extLst>
          </p:cNvPr>
          <p:cNvSpPr/>
          <p:nvPr/>
        </p:nvSpPr>
        <p:spPr>
          <a:xfrm>
            <a:off x="3886634" y="3749449"/>
            <a:ext cx="2165434" cy="1053552"/>
          </a:xfrm>
          <a:prstGeom prst="ellipse">
            <a:avLst/>
          </a:prstGeom>
          <a:solidFill>
            <a:srgbClr val="FFFFFF">
              <a:alpha val="0"/>
            </a:srgbClr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D97AA7-0C36-CE47-AAA9-16723994E958}"/>
              </a:ext>
            </a:extLst>
          </p:cNvPr>
          <p:cNvSpPr/>
          <p:nvPr/>
        </p:nvSpPr>
        <p:spPr>
          <a:xfrm>
            <a:off x="6233276" y="3198340"/>
            <a:ext cx="2247598" cy="116955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/>
              <a:t>Daytime vertical mixing in </a:t>
            </a:r>
            <a:r>
              <a:rPr lang="en-US" sz="1400" b="1" dirty="0"/>
              <a:t>convective boundary layer (CBL) </a:t>
            </a:r>
            <a:r>
              <a:rPr lang="en-US" sz="1400" dirty="0"/>
              <a:t>at the base of the cold pool, decoupling at night.</a:t>
            </a:r>
          </a:p>
        </p:txBody>
      </p:sp>
    </p:spTree>
    <p:extLst>
      <p:ext uri="{BB962C8B-B14F-4D97-AF65-F5344CB8AC3E}">
        <p14:creationId xmlns:p14="http://schemas.microsoft.com/office/powerpoint/2010/main" val="32672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F0C707E-11E0-D24E-BAA4-4ACB34D7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76" y="179109"/>
            <a:ext cx="4386124" cy="53494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1B74104-4618-F94E-92F6-6B765D327467}"/>
              </a:ext>
            </a:extLst>
          </p:cNvPr>
          <p:cNvSpPr/>
          <p:nvPr/>
        </p:nvSpPr>
        <p:spPr>
          <a:xfrm>
            <a:off x="4572000" y="283907"/>
            <a:ext cx="4572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Thermally-driven </a:t>
            </a:r>
            <a:r>
              <a:rPr lang="en-US" b="1" dirty="0">
                <a:solidFill>
                  <a:srgbClr val="00B050"/>
                </a:solidFill>
              </a:rPr>
              <a:t>slope and valley circulations </a:t>
            </a:r>
            <a:r>
              <a:rPr lang="en-US" dirty="0"/>
              <a:t>on basin sidewalls and through tributary canyons (sidewall ventilation, injections of “cleaner” air).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development of a </a:t>
            </a:r>
            <a:r>
              <a:rPr lang="en-US" b="1" dirty="0"/>
              <a:t>convective boundary layer (CBL) </a:t>
            </a:r>
            <a:r>
              <a:rPr lang="en-US" dirty="0"/>
              <a:t>at the base of the cold pool leading to vertical mixing during daytime (&amp; sidewall ventilation), decoupling at night.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Thermally-driven and synoptically-forced </a:t>
            </a:r>
            <a:r>
              <a:rPr lang="en-US" b="1" dirty="0">
                <a:solidFill>
                  <a:srgbClr val="FF0000"/>
                </a:solidFill>
              </a:rPr>
              <a:t>air-mass exchanges </a:t>
            </a:r>
            <a:r>
              <a:rPr lang="en-US" dirty="0">
                <a:solidFill>
                  <a:srgbClr val="FF0000"/>
                </a:solidFill>
              </a:rPr>
              <a:t>with the Great Salt Lake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23FF"/>
                </a:solidFill>
              </a:rPr>
              <a:t>Inter-basin exchange </a:t>
            </a:r>
            <a:r>
              <a:rPr lang="en-US" dirty="0"/>
              <a:t>with the Utah Valley (thermally-driven and synoptically forced).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21FAA0-992C-954B-B85E-EBFEDDD6A2C2}"/>
              </a:ext>
            </a:extLst>
          </p:cNvPr>
          <p:cNvSpPr txBox="1"/>
          <p:nvPr/>
        </p:nvSpPr>
        <p:spPr>
          <a:xfrm>
            <a:off x="485480" y="5633373"/>
            <a:ext cx="8436990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We have ample </a:t>
            </a:r>
            <a:r>
              <a:rPr lang="en-US" sz="2000" b="1" dirty="0"/>
              <a:t>qualitative</a:t>
            </a:r>
            <a:r>
              <a:rPr lang="en-US" sz="2000" dirty="0"/>
              <a:t> evidence of these processes. But we need to start </a:t>
            </a:r>
            <a:r>
              <a:rPr lang="en-US" sz="2000" b="1" dirty="0"/>
              <a:t>quantifying</a:t>
            </a:r>
            <a:r>
              <a:rPr lang="en-US" sz="2000" dirty="0"/>
              <a:t> their impact to evaluate their importance!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D602A7-30FA-8143-85B0-25CC596170C5}"/>
              </a:ext>
            </a:extLst>
          </p:cNvPr>
          <p:cNvSpPr/>
          <p:nvPr/>
        </p:nvSpPr>
        <p:spPr>
          <a:xfrm>
            <a:off x="4703975" y="3926570"/>
            <a:ext cx="4345759" cy="11029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E736C-834B-134A-9145-B5B8C2C5D415}"/>
              </a:ext>
            </a:extLst>
          </p:cNvPr>
          <p:cNvSpPr txBox="1"/>
          <p:nvPr/>
        </p:nvSpPr>
        <p:spPr>
          <a:xfrm>
            <a:off x="90311" y="13546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A66B45-AB48-7A47-89B4-AE1EE8A0AFFF}"/>
              </a:ext>
            </a:extLst>
          </p:cNvPr>
          <p:cNvSpPr/>
          <p:nvPr/>
        </p:nvSpPr>
        <p:spPr>
          <a:xfrm>
            <a:off x="193249" y="937671"/>
            <a:ext cx="8328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Jordan Narrows Gap Ammonia Transport Study </a:t>
            </a:r>
            <a:r>
              <a:rPr lang="en-US" dirty="0"/>
              <a:t>- Meteorological support for the Wasatch Front Ammonia and Chloride Observations (</a:t>
            </a:r>
            <a:r>
              <a:rPr lang="en-US" dirty="0" err="1"/>
              <a:t>WaFACO</a:t>
            </a:r>
            <a:r>
              <a:rPr lang="en-US" dirty="0"/>
              <a:t>) study.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7C1532-9572-4243-B86E-EE599CA0B3F6}"/>
              </a:ext>
            </a:extLst>
          </p:cNvPr>
          <p:cNvSpPr/>
          <p:nvPr/>
        </p:nvSpPr>
        <p:spPr>
          <a:xfrm>
            <a:off x="745764" y="3181450"/>
            <a:ext cx="6479125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Developed a methodology to investigate air mass exchange and ammonia transport between the Salt Lake and Utah Valleys.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1B00C8-9835-C945-8C0D-B544D241718E}"/>
              </a:ext>
            </a:extLst>
          </p:cNvPr>
          <p:cNvSpPr/>
          <p:nvPr/>
        </p:nvSpPr>
        <p:spPr>
          <a:xfrm>
            <a:off x="193249" y="1823897"/>
            <a:ext cx="8328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Meteorological observations in the Jordan Narrows (Jan-Mar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Analysis of existing and study-specific meteorological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Provide forecast support for the </a:t>
            </a:r>
            <a:r>
              <a:rPr lang="en-US" dirty="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WaFACO</a:t>
            </a: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science team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DDF99-9CBE-404C-A782-CC1A239D6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5" t="71793" r="4990"/>
          <a:stretch/>
        </p:blipFill>
        <p:spPr>
          <a:xfrm>
            <a:off x="193248" y="4284616"/>
            <a:ext cx="5955844" cy="2233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961EC-150D-6D4A-A73E-FB8540061F39}"/>
              </a:ext>
            </a:extLst>
          </p:cNvPr>
          <p:cNvSpPr txBox="1"/>
          <p:nvPr/>
        </p:nvSpPr>
        <p:spPr>
          <a:xfrm>
            <a:off x="1634247" y="4195503"/>
            <a:ext cx="1725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Salt Lake Valley</a:t>
            </a:r>
          </a:p>
        </p:txBody>
      </p:sp>
    </p:spTree>
    <p:extLst>
      <p:ext uri="{BB962C8B-B14F-4D97-AF65-F5344CB8AC3E}">
        <p14:creationId xmlns:p14="http://schemas.microsoft.com/office/powerpoint/2010/main" val="68035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E736C-834B-134A-9145-B5B8C2C5D415}"/>
              </a:ext>
            </a:extLst>
          </p:cNvPr>
          <p:cNvSpPr txBox="1"/>
          <p:nvPr/>
        </p:nvSpPr>
        <p:spPr>
          <a:xfrm>
            <a:off x="152068" y="120003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DDF99-9CBE-404C-A782-CC1A239D6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" t="71793" r="4990"/>
          <a:stretch/>
        </p:blipFill>
        <p:spPr>
          <a:xfrm>
            <a:off x="152068" y="4515764"/>
            <a:ext cx="5094431" cy="1910292"/>
          </a:xfrm>
          <a:prstGeom prst="rect">
            <a:avLst/>
          </a:prstGeom>
        </p:spPr>
      </p:pic>
      <p:pic>
        <p:nvPicPr>
          <p:cNvPr id="7" name="Picture 6" descr="IMG_1615.JPG">
            <a:extLst>
              <a:ext uri="{FF2B5EF4-FFF2-40B4-BE49-F238E27FC236}">
                <a16:creationId xmlns:a16="http://schemas.microsoft.com/office/drawing/2014/main" id="{36EF3390-028F-C644-AA8C-CE0A36AB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6126027" y="69478"/>
            <a:ext cx="2891790" cy="293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022B08-303B-9C48-99F1-A022F5C53D08}"/>
              </a:ext>
            </a:extLst>
          </p:cNvPr>
          <p:cNvSpPr txBox="1"/>
          <p:nvPr/>
        </p:nvSpPr>
        <p:spPr>
          <a:xfrm>
            <a:off x="310112" y="658946"/>
            <a:ext cx="5730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Camp Williams: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Doppler Wind LiDAR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 Weather Station (AWS)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Ammonia concentrations (Randy Martin / </a:t>
            </a:r>
            <a:r>
              <a:rPr lang="en-US" dirty="0" err="1"/>
              <a:t>WaFACO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Ceilometer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Bluffdale: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 Weather Station (AWS)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Ceilometer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Other available </a:t>
            </a:r>
            <a:r>
              <a:rPr lang="en-US" u="sng" dirty="0" err="1"/>
              <a:t>recources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MesoWest</a:t>
            </a:r>
            <a:r>
              <a:rPr lang="en-US" dirty="0"/>
              <a:t> AWS - Flight Park South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UDAQ sites: ceilometers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6847D-B9F5-D24D-801B-81430D177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46" t="13636" r="6904" b="10727"/>
          <a:stretch/>
        </p:blipFill>
        <p:spPr>
          <a:xfrm>
            <a:off x="6126027" y="3120272"/>
            <a:ext cx="2891790" cy="3379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67E008-3185-0B4C-A0CD-F50815155EA7}"/>
              </a:ext>
            </a:extLst>
          </p:cNvPr>
          <p:cNvSpPr txBox="1"/>
          <p:nvPr/>
        </p:nvSpPr>
        <p:spPr>
          <a:xfrm>
            <a:off x="1160115" y="4453949"/>
            <a:ext cx="1725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Salt Lake Valley</a:t>
            </a:r>
          </a:p>
        </p:txBody>
      </p:sp>
    </p:spTree>
    <p:extLst>
      <p:ext uri="{BB962C8B-B14F-4D97-AF65-F5344CB8AC3E}">
        <p14:creationId xmlns:p14="http://schemas.microsoft.com/office/powerpoint/2010/main" val="3968382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22199</TotalTime>
  <Words>2052</Words>
  <Application>Microsoft Macintosh PowerPoint</Application>
  <PresentationFormat>On-screen Show (4:3)</PresentationFormat>
  <Paragraphs>216</Paragraphs>
  <Slides>19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Mincho</vt:lpstr>
      <vt:lpstr>Arial</vt:lpstr>
      <vt:lpstr>Calibri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Sebastian Hoch</cp:lastModifiedBy>
  <cp:revision>231</cp:revision>
  <dcterms:created xsi:type="dcterms:W3CDTF">2010-04-12T23:12:02Z</dcterms:created>
  <dcterms:modified xsi:type="dcterms:W3CDTF">2020-06-18T13:48:48Z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