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124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5C72C-683A-E64E-99CC-7121A89D9BF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5663C-182E-CB45-9CEC-3FFE9BAA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6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5663C-182E-CB45-9CEC-3FFE9BAAE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1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0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8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2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1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6B443-90F6-D84B-A6F8-4E69AC110C8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2344.JPG">
            <a:extLst>
              <a:ext uri="{FF2B5EF4-FFF2-40B4-BE49-F238E27FC236}">
                <a16:creationId xmlns:a16="http://schemas.microsoft.com/office/drawing/2014/main" id="{29BCFD65-7081-AD4F-9254-E7F5564E15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10346" r="16411" b="18061"/>
          <a:stretch/>
        </p:blipFill>
        <p:spPr>
          <a:xfrm>
            <a:off x="2995512" y="2226678"/>
            <a:ext cx="3095025" cy="3274737"/>
          </a:xfrm>
          <a:prstGeom prst="rect">
            <a:avLst/>
          </a:prstGeom>
        </p:spPr>
      </p:pic>
      <p:pic>
        <p:nvPicPr>
          <p:cNvPr id="5" name="Picture 4" descr="Screen Shot 2019-04-18 at 11.35.24 AM.png">
            <a:extLst>
              <a:ext uri="{FF2B5EF4-FFF2-40B4-BE49-F238E27FC236}">
                <a16:creationId xmlns:a16="http://schemas.microsoft.com/office/drawing/2014/main" id="{8A768184-2F70-374A-914F-A033C8D65B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6312" r="56637" b="25040"/>
          <a:stretch/>
        </p:blipFill>
        <p:spPr>
          <a:xfrm>
            <a:off x="52238" y="2226678"/>
            <a:ext cx="2821258" cy="3274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BEEF8-62F9-4643-9EA8-FE744D393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93" t="6376" r="19767" b="13703"/>
          <a:stretch/>
        </p:blipFill>
        <p:spPr>
          <a:xfrm>
            <a:off x="6197263" y="2226678"/>
            <a:ext cx="2908666" cy="3274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835BF6-9AE4-F343-B3EF-CA9F9CF4766E}"/>
              </a:ext>
            </a:extLst>
          </p:cNvPr>
          <p:cNvSpPr txBox="1"/>
          <p:nvPr/>
        </p:nvSpPr>
        <p:spPr>
          <a:xfrm>
            <a:off x="2174487" y="380019"/>
            <a:ext cx="501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Sebastian Hoch: Highlights 2019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BA278-B5A1-534E-89A3-702172D90FEC}"/>
              </a:ext>
            </a:extLst>
          </p:cNvPr>
          <p:cNvSpPr txBox="1"/>
          <p:nvPr/>
        </p:nvSpPr>
        <p:spPr>
          <a:xfrm>
            <a:off x="2980783" y="1303348"/>
            <a:ext cx="309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MATTERHEX</a:t>
            </a:r>
            <a:r>
              <a:rPr lang="en-US" dirty="0"/>
              <a:t> (Banner Cloud Experiment)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13A29-CEE5-0144-8B48-3C2A6AFC0F20}"/>
              </a:ext>
            </a:extLst>
          </p:cNvPr>
          <p:cNvSpPr txBox="1"/>
          <p:nvPr/>
        </p:nvSpPr>
        <p:spPr>
          <a:xfrm>
            <a:off x="0" y="1303348"/>
            <a:ext cx="2891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CFOG:</a:t>
            </a:r>
            <a:r>
              <a:rPr lang="en-US" dirty="0"/>
              <a:t> Toward Improving Coastal Fog Prediction</a:t>
            </a:r>
          </a:p>
          <a:p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16ABE-A2D3-BE49-9297-29843E3A708E}"/>
              </a:ext>
            </a:extLst>
          </p:cNvPr>
          <p:cNvSpPr/>
          <p:nvPr/>
        </p:nvSpPr>
        <p:spPr>
          <a:xfrm>
            <a:off x="187182" y="5132083"/>
            <a:ext cx="244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Newfoundland, Canada.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79416-C961-4C43-8E34-2EB955E28080}"/>
              </a:ext>
            </a:extLst>
          </p:cNvPr>
          <p:cNvSpPr/>
          <p:nvPr/>
        </p:nvSpPr>
        <p:spPr>
          <a:xfrm>
            <a:off x="6176169" y="1303348"/>
            <a:ext cx="2967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Red Butte Canyon </a:t>
            </a:r>
            <a:r>
              <a:rPr lang="en-US" dirty="0"/>
              <a:t>Air Mass Exchange and Pollution Transport Study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FC2D5-EE3C-AC49-A998-414BCD7B0ED0}"/>
              </a:ext>
            </a:extLst>
          </p:cNvPr>
          <p:cNvSpPr/>
          <p:nvPr/>
        </p:nvSpPr>
        <p:spPr>
          <a:xfrm>
            <a:off x="3451186" y="5156908"/>
            <a:ext cx="218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Zermatt, Switzerland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1A3DD-AC08-374A-81EE-4482F071542C}"/>
              </a:ext>
            </a:extLst>
          </p:cNvPr>
          <p:cNvSpPr/>
          <p:nvPr/>
        </p:nvSpPr>
        <p:spPr>
          <a:xfrm>
            <a:off x="6622394" y="5132083"/>
            <a:ext cx="1962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Salt Lake City, Utah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9A0A1-90E1-E74B-9306-121701701910}"/>
              </a:ext>
            </a:extLst>
          </p:cNvPr>
          <p:cNvSpPr txBox="1"/>
          <p:nvPr/>
        </p:nvSpPr>
        <p:spPr>
          <a:xfrm>
            <a:off x="52238" y="5609063"/>
            <a:ext cx="2821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collaboration with Eric </a:t>
            </a:r>
            <a:r>
              <a:rPr lang="en-US" sz="1400" dirty="0" err="1"/>
              <a:t>Pardyjak</a:t>
            </a:r>
            <a:r>
              <a:rPr lang="en-US" sz="1400" dirty="0"/>
              <a:t> Mechanical Engineering UU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FDBC6-13A9-BE4C-968D-9CE98BAE7C89}"/>
              </a:ext>
            </a:extLst>
          </p:cNvPr>
          <p:cNvSpPr txBox="1"/>
          <p:nvPr/>
        </p:nvSpPr>
        <p:spPr>
          <a:xfrm>
            <a:off x="2891688" y="5609063"/>
            <a:ext cx="3184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collaboration with Michi </a:t>
            </a:r>
            <a:r>
              <a:rPr lang="en-US" sz="1400" dirty="0" err="1"/>
              <a:t>Lehning</a:t>
            </a:r>
            <a:r>
              <a:rPr lang="en-US" sz="1400" dirty="0"/>
              <a:t>, EPFL Switzerland and </a:t>
            </a:r>
            <a:r>
              <a:rPr lang="en-US" sz="1400" dirty="0" err="1"/>
              <a:t>Volkmar</a:t>
            </a:r>
            <a:r>
              <a:rPr lang="en-US" sz="1400" dirty="0"/>
              <a:t> Wirth, University of Mainz (DE)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BE208-8005-044E-B41A-096719125CAD}"/>
              </a:ext>
            </a:extLst>
          </p:cNvPr>
          <p:cNvSpPr txBox="1"/>
          <p:nvPr/>
        </p:nvSpPr>
        <p:spPr>
          <a:xfrm>
            <a:off x="6176169" y="5609063"/>
            <a:ext cx="282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Utah Department of Air Quality sponsored study.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EE49A95-C44D-EE40-9170-B6C356FEB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32"/>
    </mc:Choice>
    <mc:Fallback>
      <p:transition spd="slow" advTm="9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77</Words>
  <Application>Microsoft Macintosh PowerPoint</Application>
  <PresentationFormat>On-screen Show (4:3)</PresentationFormat>
  <Paragraphs>12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 of Utah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14</cp:revision>
  <dcterms:created xsi:type="dcterms:W3CDTF">2019-04-18T17:21:16Z</dcterms:created>
  <dcterms:modified xsi:type="dcterms:W3CDTF">2020-04-22T06:18:23Z</dcterms:modified>
</cp:coreProperties>
</file>