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0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2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12E7D-6996-F64C-A70D-309B1993A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7324F-A48C-1445-B968-4CFBAC5B7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A11C-263B-5B45-8401-35EA7149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2C640-8E36-B648-B568-48A5E119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7C88B-3F79-1B42-A71D-D5D7A6D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7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EBD3-DFA5-BE44-B9FA-EA2055A2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A9FE4-6F03-CC44-A93C-66BE98664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B62B8-E39C-5646-9613-52C99E7E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38D8D-A7AF-7447-B4D0-1711DC4F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B4110-8C7A-DE40-AF84-9CEC2A80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9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2A1D6-10D4-0E4F-A5D3-19E8A4C37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98326-3600-3842-B2F4-B69BE8C5D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CEBE-4211-B04A-A57F-326A5EA9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E3C5F-B486-9F4C-83A3-D5272273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752F3-E282-4D45-B792-6B2207CD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8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4DB6-9B45-024F-ACEF-C9366C3E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6F426-86C0-3B4E-A86C-F697C6A89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C9512-C56A-B042-96C0-71D1A693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1AEC1-D29D-4440-B2BC-44F4FC21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C3CF3-CF16-8240-8011-25B0BC33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3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9F336-2550-544F-B722-124A5082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13AC0-697F-764E-A4A2-D91084D54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8A89-D7F6-B141-9E41-8D057775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44A0D-2A4A-4A44-BD79-A9318578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8A711-4990-3147-840C-551D365A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4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0164-D532-804A-85C9-3EBE5A34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D79DF-4C6B-FF40-89C9-4F656FE43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5B9EA-4525-E54B-9873-2A999D117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C00EF-B69D-EA48-83D9-C8915AF75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68769-CED1-E041-8C40-145AA7D6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A816D-28E4-5B4B-89D4-4643C931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6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0F4E4-3476-4042-9B6C-5A3AED0F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5148F-6174-F343-AB39-53E633105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172EA-EF8C-7A44-9FCB-FA7C1572B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71D2C-B564-D445-B2FE-9A13FC2C5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F24CE2-5C5E-2E47-88B5-69781D2F8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973B8B-EF9F-D14B-A4C6-CE3BA9CD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2BB097-6B2A-474B-875B-8508FE5D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F34DD-0A8B-EA4E-960F-243E501F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9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FB80-94A2-C54C-B0B8-7B9F66C48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93A7E-2BF4-5E4A-9B5A-2F6D34650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9D97C-4103-D045-B1E7-D91637D3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16565-E36C-7F40-ABFF-7CC12D29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FEF23-597B-604F-A9AA-0F1E46FA0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D4189-E617-0842-A196-8E63E2D8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16D70-0CCC-2849-9E7D-163D995E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8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32F58-CB72-C244-A17D-5294C1ACA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47F09-318D-9B46-BA2D-CB76BD7C3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0683B-22DB-4241-8E9A-7EBC474B3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B28EC-221B-404F-A11A-606970F9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E9BEB-016A-2448-A655-99F77EA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DBA5-FA39-1C43-88A5-48694434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9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7C89-C2C4-E940-A66E-5627D13D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931B07-57EE-E34C-8F6B-A45FAA97E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38FAF-B502-034D-96B6-134ADB7D1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AE558-D67B-7447-9DB0-6A63CEF02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8685D-F0BC-814E-9D66-9920470A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75DCC-8D85-CC40-9AFA-60816660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7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5D49E-2C83-6F41-A9AF-4F60AD0E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2D2B2-090F-5E4E-92CF-A4BB62617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67276-6EE6-964F-83E4-22B9DDD21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BD3D-C760-A541-8EBF-7B9AC87677C7}" type="datetimeFigureOut">
              <a:rPr lang="en-US" smtClean="0"/>
              <a:t>8/16/21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23FB3-3ADD-D441-91C4-FFC2230DC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0DEE4-80E6-C440-BE96-7A31090F8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2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tiff"/><Relationship Id="rId1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90BD44-CCBD-B848-B24B-04E3CB7911A2}"/>
              </a:ext>
            </a:extLst>
          </p:cNvPr>
          <p:cNvSpPr txBox="1"/>
          <p:nvPr/>
        </p:nvSpPr>
        <p:spPr>
          <a:xfrm>
            <a:off x="235122" y="1918968"/>
            <a:ext cx="4497505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Born in the Black Forest (Southern Germany).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Foreign exchange – Alaska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Month-long field trip to Hawaii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Studies in Earth Sciences at ETH (Swiss Federal Institute of Technology)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PhD work on the Greenland Ice Sheet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Postdoc at the University of Utah with Dave Whiteman (2006)</a:t>
            </a:r>
          </a:p>
        </p:txBody>
      </p:sp>
      <p:pic>
        <p:nvPicPr>
          <p:cNvPr id="6" name="Picture 5" descr="Screen shot 2014-09-30 at 9.46.54 PM.png">
            <a:extLst>
              <a:ext uri="{FF2B5EF4-FFF2-40B4-BE49-F238E27FC236}">
                <a16:creationId xmlns:a16="http://schemas.microsoft.com/office/drawing/2014/main" id="{EF011CE7-5B5E-1548-BCC2-6B92D5A6C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662" y="2551387"/>
            <a:ext cx="2881239" cy="1860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52DBB0-FD17-774D-9833-E71BD5D09966}"/>
              </a:ext>
            </a:extLst>
          </p:cNvPr>
          <p:cNvSpPr txBox="1"/>
          <p:nvPr/>
        </p:nvSpPr>
        <p:spPr>
          <a:xfrm>
            <a:off x="4921100" y="4369921"/>
            <a:ext cx="2298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Mauna Kea from Mauna Loa</a:t>
            </a:r>
          </a:p>
        </p:txBody>
      </p:sp>
      <p:pic>
        <p:nvPicPr>
          <p:cNvPr id="8" name="Picture 7" descr="Screen shot 2014-09-30 at 9.49.22 PM.png">
            <a:extLst>
              <a:ext uri="{FF2B5EF4-FFF2-40B4-BE49-F238E27FC236}">
                <a16:creationId xmlns:a16="http://schemas.microsoft.com/office/drawing/2014/main" id="{D05E3333-B07C-ED4F-BDE2-F5A5BE24AA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384" y="917487"/>
            <a:ext cx="1111621" cy="1497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025E66-69DB-064B-B423-C0E4A741D8E2}"/>
              </a:ext>
            </a:extLst>
          </p:cNvPr>
          <p:cNvSpPr txBox="1"/>
          <p:nvPr/>
        </p:nvSpPr>
        <p:spPr>
          <a:xfrm>
            <a:off x="7988149" y="300282"/>
            <a:ext cx="110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Hiking in the Italian Alps as a teenager</a:t>
            </a:r>
          </a:p>
        </p:txBody>
      </p:sp>
      <p:pic>
        <p:nvPicPr>
          <p:cNvPr id="10" name="Picture 9" descr="Screen shot 2014-09-30 at 9.54.17 PM.png">
            <a:extLst>
              <a:ext uri="{FF2B5EF4-FFF2-40B4-BE49-F238E27FC236}">
                <a16:creationId xmlns:a16="http://schemas.microsoft.com/office/drawing/2014/main" id="{87613F6A-7B71-C443-8D8D-C3E748E74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192" y="2564074"/>
            <a:ext cx="2954334" cy="1855466"/>
          </a:xfrm>
          <a:prstGeom prst="rect">
            <a:avLst/>
          </a:prstGeom>
        </p:spPr>
      </p:pic>
      <p:pic>
        <p:nvPicPr>
          <p:cNvPr id="11" name="Picture 10" descr="Screen shot 2014-09-30 at 9.58.22 PM.png">
            <a:extLst>
              <a:ext uri="{FF2B5EF4-FFF2-40B4-BE49-F238E27FC236}">
                <a16:creationId xmlns:a16="http://schemas.microsoft.com/office/drawing/2014/main" id="{9B4F6F2E-0CB1-D54E-BAFD-ECCE90017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235" y="421240"/>
            <a:ext cx="2822931" cy="1963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9790B2-14CF-034B-8150-F726F01F4054}"/>
              </a:ext>
            </a:extLst>
          </p:cNvPr>
          <p:cNvSpPr txBox="1"/>
          <p:nvPr/>
        </p:nvSpPr>
        <p:spPr>
          <a:xfrm>
            <a:off x="10276766" y="458019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Swiss Alps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01C40D-7383-3D4A-8D27-21F584B7D426}"/>
              </a:ext>
            </a:extLst>
          </p:cNvPr>
          <p:cNvSpPr txBox="1"/>
          <p:nvPr/>
        </p:nvSpPr>
        <p:spPr>
          <a:xfrm>
            <a:off x="7946960" y="4405243"/>
            <a:ext cx="229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Summit Camp, Greenland </a:t>
            </a:r>
          </a:p>
        </p:txBody>
      </p:sp>
      <p:pic>
        <p:nvPicPr>
          <p:cNvPr id="14" name="Picture 13" descr="Screen shot 2014-09-30 at 10.06.10 PM.png">
            <a:extLst>
              <a:ext uri="{FF2B5EF4-FFF2-40B4-BE49-F238E27FC236}">
                <a16:creationId xmlns:a16="http://schemas.microsoft.com/office/drawing/2014/main" id="{D8FA027A-8770-BF46-AC12-F5A68566AA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305" y="4791089"/>
            <a:ext cx="1696235" cy="1768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BF9108-D51F-1D42-9A20-4EB14204AFD9}"/>
              </a:ext>
            </a:extLst>
          </p:cNvPr>
          <p:cNvSpPr txBox="1"/>
          <p:nvPr/>
        </p:nvSpPr>
        <p:spPr>
          <a:xfrm>
            <a:off x="8191445" y="6538229"/>
            <a:ext cx="888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Skiing Utah</a:t>
            </a:r>
          </a:p>
        </p:txBody>
      </p:sp>
      <p:pic>
        <p:nvPicPr>
          <p:cNvPr id="17" name="Picture 16" descr="Screen shot 2014-09-30 at 10.09.43 PM.png">
            <a:extLst>
              <a:ext uri="{FF2B5EF4-FFF2-40B4-BE49-F238E27FC236}">
                <a16:creationId xmlns:a16="http://schemas.microsoft.com/office/drawing/2014/main" id="{B9E3C671-1D77-F54B-9C6B-87A3812BB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612" y="4801407"/>
            <a:ext cx="3017537" cy="16822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A70160-F3E2-CD4E-8FD3-32ED10A06108}"/>
              </a:ext>
            </a:extLst>
          </p:cNvPr>
          <p:cNvSpPr txBox="1"/>
          <p:nvPr/>
        </p:nvSpPr>
        <p:spPr>
          <a:xfrm>
            <a:off x="4876459" y="6483658"/>
            <a:ext cx="2129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Arizona Meteor Crater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1852C-9CCC-024F-BDEA-B8DA9FAE5EF0}"/>
              </a:ext>
            </a:extLst>
          </p:cNvPr>
          <p:cNvSpPr txBox="1"/>
          <p:nvPr/>
        </p:nvSpPr>
        <p:spPr>
          <a:xfrm>
            <a:off x="300156" y="566981"/>
            <a:ext cx="39574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Sebastian Hoch</a:t>
            </a:r>
          </a:p>
          <a:p>
            <a:r>
              <a:rPr lang="en-US" sz="2400" b="1" dirty="0"/>
              <a:t>Research Associate Professor </a:t>
            </a:r>
          </a:p>
        </p:txBody>
      </p:sp>
      <p:pic>
        <p:nvPicPr>
          <p:cNvPr id="20" name="Picture 19" descr="Screen shot 2014-09-30 at 8.50.50 PM.png">
            <a:extLst>
              <a:ext uri="{FF2B5EF4-FFF2-40B4-BE49-F238E27FC236}">
                <a16:creationId xmlns:a16="http://schemas.microsoft.com/office/drawing/2014/main" id="{AD526994-22A0-4D4B-837B-2C0CA8861E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662" y="226941"/>
            <a:ext cx="2860362" cy="2177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F0F2D7-0DDD-3941-8B0A-8CC773841252}"/>
              </a:ext>
            </a:extLst>
          </p:cNvPr>
          <p:cNvSpPr txBox="1"/>
          <p:nvPr/>
        </p:nvSpPr>
        <p:spPr>
          <a:xfrm rot="17417867">
            <a:off x="5731685" y="100070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Black 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658FA9-6D02-F34B-A7E7-789DBD4106AE}"/>
              </a:ext>
            </a:extLst>
          </p:cNvPr>
          <p:cNvSpPr txBox="1"/>
          <p:nvPr/>
        </p:nvSpPr>
        <p:spPr>
          <a:xfrm>
            <a:off x="5057108" y="954534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</a:t>
            </a:r>
            <a:endParaRPr lang="en-US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A2C05B-55A2-054A-B96A-0611998E6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8493" y="924667"/>
            <a:ext cx="579825" cy="798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D20BE1-DE51-4845-8CD3-BC6C95F6263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108" y="1299599"/>
            <a:ext cx="860213" cy="4688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2CAC08-94D7-9C40-8458-027BAD57954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773" y="2030880"/>
            <a:ext cx="625298" cy="416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1D0EA6-25CB-394F-8D4F-5F2D1D7EA59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67" y="4791090"/>
            <a:ext cx="1518152" cy="17687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1020AD-425C-4C43-BE44-3B8D834B23AA}"/>
              </a:ext>
            </a:extLst>
          </p:cNvPr>
          <p:cNvSpPr txBox="1"/>
          <p:nvPr/>
        </p:nvSpPr>
        <p:spPr>
          <a:xfrm>
            <a:off x="10239514" y="6538229"/>
            <a:ext cx="1632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Hiking Utah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0A0DD0-6F0C-2A4D-967B-3DB055C52BA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895" y="314544"/>
            <a:ext cx="803143" cy="396783"/>
          </a:xfrm>
          <a:prstGeom prst="rect">
            <a:avLst/>
          </a:prstGeom>
        </p:spPr>
      </p:pic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74B7D4A0-3EFF-CD4D-9935-72929A89BF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20661" y="1147006"/>
            <a:ext cx="1344855" cy="413517"/>
          </a:xfrm>
          <a:prstGeom prst="curvedConnector3">
            <a:avLst/>
          </a:prstGeom>
          <a:ln w="57150" cap="flat" cmpd="sng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4484F93-58E0-A242-8E5D-3FB3517404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12044" y="2546696"/>
            <a:ext cx="1196539" cy="18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90BD44-CCBD-B848-B24B-04E3CB7911A2}"/>
              </a:ext>
            </a:extLst>
          </p:cNvPr>
          <p:cNvSpPr txBox="1"/>
          <p:nvPr/>
        </p:nvSpPr>
        <p:spPr>
          <a:xfrm>
            <a:off x="420164" y="1505012"/>
            <a:ext cx="526477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Boundary layer processes in complex terrain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Mountain Meteorology Group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Mountain Weather and Climate (</a:t>
            </a:r>
            <a:r>
              <a:rPr lang="en-US" sz="2000" dirty="0" err="1"/>
              <a:t>Atmos</a:t>
            </a:r>
            <a:r>
              <a:rPr lang="en-US" sz="2000" dirty="0"/>
              <a:t> 3200)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Field Work / Experiments / Instrumentation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1852C-9CCC-024F-BDEA-B8DA9FAE5EF0}"/>
              </a:ext>
            </a:extLst>
          </p:cNvPr>
          <p:cNvSpPr txBox="1"/>
          <p:nvPr/>
        </p:nvSpPr>
        <p:spPr>
          <a:xfrm>
            <a:off x="507705" y="384690"/>
            <a:ext cx="279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Sebastian Hoch</a:t>
            </a:r>
          </a:p>
        </p:txBody>
      </p:sp>
      <p:pic>
        <p:nvPicPr>
          <p:cNvPr id="31" name="Picture 30" descr="Screen Shot 2019-04-18 at 11.35.24 AM.png">
            <a:extLst>
              <a:ext uri="{FF2B5EF4-FFF2-40B4-BE49-F238E27FC236}">
                <a16:creationId xmlns:a16="http://schemas.microsoft.com/office/drawing/2014/main" id="{8A961F20-D2D7-5E49-A5E5-A6848E91E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575" y="231732"/>
            <a:ext cx="4163427" cy="30873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0D2EA5-9D25-4C47-BF68-E9E20DB14A18}"/>
              </a:ext>
            </a:extLst>
          </p:cNvPr>
          <p:cNvSpPr txBox="1"/>
          <p:nvPr/>
        </p:nvSpPr>
        <p:spPr>
          <a:xfrm>
            <a:off x="7379490" y="833482"/>
            <a:ext cx="2028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CFOG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157520-3F9A-F444-B4D4-A073EBA309A8}"/>
              </a:ext>
            </a:extLst>
          </p:cNvPr>
          <p:cNvSpPr txBox="1"/>
          <p:nvPr/>
        </p:nvSpPr>
        <p:spPr>
          <a:xfrm>
            <a:off x="8981792" y="361153"/>
            <a:ext cx="15519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Toward Improving Coastal Fog Prediction</a:t>
            </a:r>
            <a:endParaRPr lang="en-US" sz="1400" dirty="0"/>
          </a:p>
          <a:p>
            <a:r>
              <a:rPr lang="en-US" sz="1400" dirty="0"/>
              <a:t>Newfoundland, Canada.</a:t>
            </a:r>
          </a:p>
        </p:txBody>
      </p:sp>
      <p:pic>
        <p:nvPicPr>
          <p:cNvPr id="34" name="Picture 33" descr="Screen Shot 2019-04-18 at 11.30.59 AM.png">
            <a:extLst>
              <a:ext uri="{FF2B5EF4-FFF2-40B4-BE49-F238E27FC236}">
                <a16:creationId xmlns:a16="http://schemas.microsoft.com/office/drawing/2014/main" id="{BC3C8D59-1EEA-C148-8244-42FEE6F15C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786" y="2563024"/>
            <a:ext cx="575500" cy="689581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55F6A5-8B9E-5843-B84F-677CA94C8F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423" y="352438"/>
            <a:ext cx="849413" cy="468876"/>
          </a:xfrm>
          <a:prstGeom prst="rect">
            <a:avLst/>
          </a:prstGeom>
        </p:spPr>
      </p:pic>
      <p:pic>
        <p:nvPicPr>
          <p:cNvPr id="36" name="Picture 35" descr="Screen Shot 2019-04-18 at 11.38.39 AM.png">
            <a:extLst>
              <a:ext uri="{FF2B5EF4-FFF2-40B4-BE49-F238E27FC236}">
                <a16:creationId xmlns:a16="http://schemas.microsoft.com/office/drawing/2014/main" id="{2B5BD358-8422-2843-9BA4-CA8BA7FF66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104" y="2556381"/>
            <a:ext cx="1073347" cy="696225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37" name="Picture 36" descr="Screen Shot 2019-04-18 at 11.39.36 AM.png">
            <a:extLst>
              <a:ext uri="{FF2B5EF4-FFF2-40B4-BE49-F238E27FC236}">
                <a16:creationId xmlns:a16="http://schemas.microsoft.com/office/drawing/2014/main" id="{3E38BB53-8BE2-A649-8413-EAB52ADA3D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792" y="2556380"/>
            <a:ext cx="469162" cy="696225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38" name="Picture 37" descr="Screen Shot 2019-04-18 at 11.42.47 AM.png">
            <a:extLst>
              <a:ext uri="{FF2B5EF4-FFF2-40B4-BE49-F238E27FC236}">
                <a16:creationId xmlns:a16="http://schemas.microsoft.com/office/drawing/2014/main" id="{DDAC4A3F-8524-5F43-B717-8DE2034F8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77" y="373729"/>
            <a:ext cx="674049" cy="19084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9" name="Picture 38" descr="Screen Shot 2019-04-18 at 11.29.47 AM.png">
            <a:extLst>
              <a:ext uri="{FF2B5EF4-FFF2-40B4-BE49-F238E27FC236}">
                <a16:creationId xmlns:a16="http://schemas.microsoft.com/office/drawing/2014/main" id="{1190055D-5C5A-774B-BAD8-A02F72E4412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707" y="2365254"/>
            <a:ext cx="1045332" cy="887351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6D0AA0-6720-3B4F-9C9E-1D3BFC83C9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6767" y="3439822"/>
            <a:ext cx="4163427" cy="327473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A34EE3B-0402-6743-A117-48745B88DF4E}"/>
              </a:ext>
            </a:extLst>
          </p:cNvPr>
          <p:cNvSpPr/>
          <p:nvPr/>
        </p:nvSpPr>
        <p:spPr>
          <a:xfrm>
            <a:off x="7341036" y="5943537"/>
            <a:ext cx="1508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Salt Lake City, </a:t>
            </a:r>
          </a:p>
          <a:p>
            <a:r>
              <a:rPr lang="en-US" dirty="0"/>
              <a:t>Utah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97E1AD-99E8-E147-B089-E45316153DBF}"/>
              </a:ext>
            </a:extLst>
          </p:cNvPr>
          <p:cNvSpPr/>
          <p:nvPr/>
        </p:nvSpPr>
        <p:spPr>
          <a:xfrm>
            <a:off x="8095473" y="3478862"/>
            <a:ext cx="2967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/>
              <a:t>Red Butte Canyon </a:t>
            </a:r>
            <a:r>
              <a:rPr lang="en-US" b="1" dirty="0">
                <a:solidFill>
                  <a:schemeClr val="bg1"/>
                </a:solidFill>
              </a:rPr>
              <a:t>Air Mass Exchange and Pollution Transport Study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4" name="Picture 43" descr="DSC02344.JPG">
            <a:extLst>
              <a:ext uri="{FF2B5EF4-FFF2-40B4-BE49-F238E27FC236}">
                <a16:creationId xmlns:a16="http://schemas.microsoft.com/office/drawing/2014/main" id="{14314653-8CBB-4B49-A86E-23C3B8F1F9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897" y="4292254"/>
            <a:ext cx="2171525" cy="2297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CACF31-0900-F046-AF75-E0C5C5E4BE9F}"/>
              </a:ext>
            </a:extLst>
          </p:cNvPr>
          <p:cNvSpPr txBox="1"/>
          <p:nvPr/>
        </p:nvSpPr>
        <p:spPr>
          <a:xfrm>
            <a:off x="384897" y="429225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Zermatt, </a:t>
            </a:r>
          </a:p>
          <a:p>
            <a:r>
              <a:rPr lang="en-US" sz="1200" dirty="0"/>
              <a:t>Switzerland</a:t>
            </a:r>
          </a:p>
        </p:txBody>
      </p:sp>
      <p:pic>
        <p:nvPicPr>
          <p:cNvPr id="45" name="Picture 44" descr="Screen Shot 2019-04-18 at 12.12.20 PM.png">
            <a:extLst>
              <a:ext uri="{FF2B5EF4-FFF2-40B4-BE49-F238E27FC236}">
                <a16:creationId xmlns:a16="http://schemas.microsoft.com/office/drawing/2014/main" id="{04EB4B80-5E04-7E42-B2CF-6226A67FA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691" y="5505151"/>
            <a:ext cx="1100145" cy="383384"/>
          </a:xfrm>
          <a:prstGeom prst="rect">
            <a:avLst/>
          </a:prstGeom>
        </p:spPr>
      </p:pic>
      <p:pic>
        <p:nvPicPr>
          <p:cNvPr id="46" name="Picture 45" descr="Screen Shot 2019-04-18 at 1.17.46 PM.png">
            <a:extLst>
              <a:ext uri="{FF2B5EF4-FFF2-40B4-BE49-F238E27FC236}">
                <a16:creationId xmlns:a16="http://schemas.microsoft.com/office/drawing/2014/main" id="{59CDC6CD-76CC-B949-A185-04CF443DE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691" y="5888534"/>
            <a:ext cx="1087854" cy="682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A43E96-6589-7143-85FA-9CC4F22E22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5309" y="5943537"/>
            <a:ext cx="2822170" cy="657891"/>
          </a:xfrm>
          <a:prstGeom prst="rect">
            <a:avLst/>
          </a:prstGeom>
        </p:spPr>
      </p:pic>
      <p:pic>
        <p:nvPicPr>
          <p:cNvPr id="47" name="Picture 46" descr="DSC02237-1087.jpg">
            <a:extLst>
              <a:ext uri="{FF2B5EF4-FFF2-40B4-BE49-F238E27FC236}">
                <a16:creationId xmlns:a16="http://schemas.microsoft.com/office/drawing/2014/main" id="{BFB10459-D6D0-9444-A448-47F38DE4079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8"/>
          <a:stretch/>
        </p:blipFill>
        <p:spPr>
          <a:xfrm>
            <a:off x="3931356" y="4243831"/>
            <a:ext cx="2826123" cy="18660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D5A98BB-41B9-ED42-97E0-AACEA0E424E7}"/>
              </a:ext>
            </a:extLst>
          </p:cNvPr>
          <p:cNvSpPr txBox="1"/>
          <p:nvPr/>
        </p:nvSpPr>
        <p:spPr>
          <a:xfrm>
            <a:off x="4037319" y="5482275"/>
            <a:ext cx="2614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DUST^2 </a:t>
            </a:r>
            <a:r>
              <a:rPr lang="en-US" dirty="0"/>
              <a:t>(With Kevin Perry &amp; Derek </a:t>
            </a:r>
            <a:r>
              <a:rPr lang="en-US" dirty="0" err="1"/>
              <a:t>Mallia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85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65838-4655-8A4E-AC49-3CA8FDEAF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197" y="4407084"/>
            <a:ext cx="2917237" cy="2187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7D27DD-AE8A-5B45-87E7-ABC0F88ADBEE}"/>
              </a:ext>
            </a:extLst>
          </p:cNvPr>
          <p:cNvSpPr txBox="1"/>
          <p:nvPr/>
        </p:nvSpPr>
        <p:spPr>
          <a:xfrm>
            <a:off x="9556029" y="3822309"/>
            <a:ext cx="1503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(Group)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EE360-61DB-D849-84AC-2F32240F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66" y="1327191"/>
            <a:ext cx="6991328" cy="5267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A93E2-7843-4148-A874-4AF6F6F18CD1}"/>
              </a:ext>
            </a:extLst>
          </p:cNvPr>
          <p:cNvSpPr/>
          <p:nvPr/>
        </p:nvSpPr>
        <p:spPr>
          <a:xfrm>
            <a:off x="346226" y="266958"/>
            <a:ext cx="693766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Cold Fog Amongst Complex Terrain   |   CFACT</a:t>
            </a:r>
          </a:p>
          <a:p>
            <a:r>
              <a:rPr lang="en-US" sz="2400" dirty="0">
                <a:effectLst/>
              </a:rPr>
              <a:t>Heber Valley – Dec. 2021-Feb. 2022</a:t>
            </a:r>
          </a:p>
        </p:txBody>
      </p:sp>
    </p:spTree>
    <p:extLst>
      <p:ext uri="{BB962C8B-B14F-4D97-AF65-F5344CB8AC3E}">
        <p14:creationId xmlns:p14="http://schemas.microsoft.com/office/powerpoint/2010/main" val="2742273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168</Words>
  <Application>Microsoft Macintosh PowerPoint</Application>
  <PresentationFormat>Widescreen</PresentationFormat>
  <Paragraphs>34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13</cp:revision>
  <dcterms:created xsi:type="dcterms:W3CDTF">2020-08-25T03:51:48Z</dcterms:created>
  <dcterms:modified xsi:type="dcterms:W3CDTF">2021-08-16T19:04:50Z</dcterms:modified>
</cp:coreProperties>
</file>