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871FC-2851-CF4B-81A1-00A3810E25AB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419C-4C2B-7748-BED1-CF49F46A4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419C-4C2B-7748-BED1-CF49F46A43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5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3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3C6E-834A-4A4C-87C8-C713B7CB09EF}" type="datetimeFigureOut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291-582D-6A46-A229-F395B027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w1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24" y="354748"/>
            <a:ext cx="2652039" cy="1552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75" y="16319"/>
            <a:ext cx="9115135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Slope flow – valley flow interactions during MATERHORN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435" y="463632"/>
            <a:ext cx="6364389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Thermally driven </a:t>
            </a:r>
            <a:r>
              <a:rPr lang="en-US" sz="2000" dirty="0" smtClean="0"/>
              <a:t>circulations (slope and valley flows) and their complex interactions were observed with scanning Doppler Wind </a:t>
            </a:r>
            <a:r>
              <a:rPr lang="en-US" sz="2000" dirty="0" err="1" smtClean="0"/>
              <a:t>LiDARs</a:t>
            </a:r>
            <a:r>
              <a:rPr lang="en-US" sz="2000" dirty="0" smtClean="0"/>
              <a:t> during MATERHORN. They facilitate the interpretation of temperature and wind time series from AWS and tower observations.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7614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6552269" y="5930715"/>
            <a:ext cx="2560305" cy="8828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"/>
          <a:stretch/>
        </p:blipFill>
        <p:spPr>
          <a:xfrm>
            <a:off x="6568774" y="5037875"/>
            <a:ext cx="2544918" cy="8928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"/>
          <a:stretch/>
        </p:blipFill>
        <p:spPr>
          <a:xfrm>
            <a:off x="6543374" y="3261131"/>
            <a:ext cx="2536320" cy="911260"/>
          </a:xfrm>
          <a:prstGeom prst="rect">
            <a:avLst/>
          </a:prstGeom>
        </p:spPr>
      </p:pic>
      <p:pic>
        <p:nvPicPr>
          <p:cNvPr id="15" name="Picture 14" descr="upval1707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"/>
          <a:stretch/>
        </p:blipFill>
        <p:spPr>
          <a:xfrm>
            <a:off x="6521335" y="2378130"/>
            <a:ext cx="2560305" cy="900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 b="3307"/>
          <a:stretch/>
        </p:blipFill>
        <p:spPr>
          <a:xfrm>
            <a:off x="6517972" y="4144968"/>
            <a:ext cx="2547331" cy="883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" b="2125"/>
          <a:stretch/>
        </p:blipFill>
        <p:spPr>
          <a:xfrm>
            <a:off x="4092693" y="5037875"/>
            <a:ext cx="2586342" cy="8928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" b="4395"/>
          <a:stretch/>
        </p:blipFill>
        <p:spPr>
          <a:xfrm>
            <a:off x="4115633" y="4144968"/>
            <a:ext cx="2555269" cy="892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37"/>
          <a:stretch/>
        </p:blipFill>
        <p:spPr>
          <a:xfrm>
            <a:off x="4126561" y="3278693"/>
            <a:ext cx="2515533" cy="893698"/>
          </a:xfrm>
          <a:prstGeom prst="rect">
            <a:avLst/>
          </a:prstGeom>
        </p:spPr>
      </p:pic>
      <p:pic>
        <p:nvPicPr>
          <p:cNvPr id="14" name="Picture 13" descr="upslope1710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"/>
          <a:stretch/>
        </p:blipFill>
        <p:spPr>
          <a:xfrm>
            <a:off x="4076114" y="2373097"/>
            <a:ext cx="2586342" cy="9055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" b="4047"/>
          <a:stretch/>
        </p:blipFill>
        <p:spPr>
          <a:xfrm>
            <a:off x="4136799" y="5953124"/>
            <a:ext cx="2517467" cy="8604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00564" y="1785972"/>
            <a:ext cx="2775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Wind speed and direction from an AWS on the east </a:t>
            </a:r>
            <a:r>
              <a:rPr lang="en-US" sz="900" dirty="0">
                <a:latin typeface="Arial"/>
                <a:cs typeface="Arial"/>
              </a:rPr>
              <a:t>s</a:t>
            </a:r>
            <a:r>
              <a:rPr lang="en-US" sz="900" dirty="0" smtClean="0">
                <a:latin typeface="Arial"/>
                <a:cs typeface="Arial"/>
              </a:rPr>
              <a:t>lope of Granite Peak, 1-2 October 2012.</a:t>
            </a:r>
            <a:endParaRPr lang="en-US" sz="900" dirty="0" smtClean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3516" y="2193063"/>
            <a:ext cx="134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UP-SLOPE SCAN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02363" y="2195180"/>
            <a:ext cx="1418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UP-VALLEY SCAN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92549" y="2138138"/>
            <a:ext cx="4034012" cy="44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scans allow the three-dimensional </a:t>
            </a:r>
            <a:r>
              <a:rPr lang="en-US" dirty="0" smtClean="0"/>
              <a:t>visualization and analysis of processes such as: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dirty="0" smtClean="0"/>
              <a:t>Evening onset, </a:t>
            </a:r>
            <a:r>
              <a:rPr lang="en-US" dirty="0" smtClean="0"/>
              <a:t>growth, and morning decay </a:t>
            </a:r>
            <a:r>
              <a:rPr lang="en-US" dirty="0" smtClean="0"/>
              <a:t>of down-slope flows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dirty="0" smtClean="0"/>
              <a:t>Evening cessation of up-valley circulation and onset of night-time down-valley flow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dirty="0" smtClean="0"/>
              <a:t>Flow interaction of slope flows with a deepening valley cold pool (flow onto colder air mass and mixing)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dirty="0" smtClean="0"/>
              <a:t>Morning development of up-valley circulation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en-US" dirty="0" smtClean="0"/>
              <a:t>Interactions of valley and slope flows with synoptically forced flows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" y="6592029"/>
            <a:ext cx="42172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algn="just">
              <a:spcAft>
                <a:spcPts val="3000"/>
              </a:spcAft>
            </a:pPr>
            <a:r>
              <a:rPr lang="en-US" sz="900" dirty="0" smtClean="0">
                <a:latin typeface="Arial"/>
                <a:cs typeface="Arial"/>
              </a:rPr>
              <a:t>Right: Up-slope and up-valley RHI scans for selected times,1-2 October 2012.</a:t>
            </a:r>
            <a:endParaRPr lang="en-US" sz="9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74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180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Hoch</dc:creator>
  <cp:lastModifiedBy>Sebastian Hoch</cp:lastModifiedBy>
  <cp:revision>14</cp:revision>
  <cp:lastPrinted>2013-07-12T03:42:00Z</cp:lastPrinted>
  <dcterms:created xsi:type="dcterms:W3CDTF">2013-07-12T01:28:54Z</dcterms:created>
  <dcterms:modified xsi:type="dcterms:W3CDTF">2013-07-12T03:48:42Z</dcterms:modified>
</cp:coreProperties>
</file>