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965"/>
    <p:restoredTop sz="99388" autoAdjust="0"/>
  </p:normalViewPr>
  <p:slideViewPr>
    <p:cSldViewPr snapToGrid="0" snapToObjects="1">
      <p:cViewPr varScale="1">
        <p:scale>
          <a:sx n="71" d="100"/>
          <a:sy n="71" d="100"/>
        </p:scale>
        <p:origin x="1422" y="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3560"/>
    </p:cViewPr>
  </p:sorterViewPr>
  <p:notesViewPr>
    <p:cSldViewPr snapToGrid="0" snapToObjects="1">
      <p:cViewPr varScale="1">
        <p:scale>
          <a:sx n="54" d="100"/>
          <a:sy n="54" d="100"/>
        </p:scale>
        <p:origin x="2820" y="78"/>
      </p:cViewPr>
      <p:guideLst/>
    </p:cSldViewPr>
  </p:notesViewPr>
  <p:gridSpacing cx="76200" cy="76200"/>
</p:viewPr>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B4F9FC-FC55-A843-9CFE-D095987F9585}" type="datetimeFigureOut">
              <a:rPr lang="en-US" smtClean="0"/>
              <a:t>11/12/2018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339B44-7FEE-E34F-96C6-A20B373F13A0}" type="slidenum">
              <a:rPr lang="en-US" smtClean="0"/>
              <a:t>‹#›</a:t>
            </a:fld>
            <a:endParaRPr lang="en-US"/>
          </a:p>
        </p:txBody>
      </p:sp>
    </p:spTree>
    <p:extLst>
      <p:ext uri="{BB962C8B-B14F-4D97-AF65-F5344CB8AC3E}">
        <p14:creationId xmlns:p14="http://schemas.microsoft.com/office/powerpoint/2010/main" val="30258276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7152</TotalTime>
  <Words>1519</Words>
  <Application>Microsoft Office PowerPoint</Application>
  <PresentationFormat>On-screen Show (4:3)</PresentationFormat>
  <Paragraphs>187</Paragraphs>
  <Slides>52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Mangal</vt:lpstr>
      <vt:lpstr>Rockwell</vt:lpstr>
      <vt:lpstr>Clarity</vt:lpstr>
      <vt:lpstr>MODULE 4 WINTER WEATHER HAZARDS</vt:lpstr>
      <vt:lpstr>ICESTORMS &amp; WEATHER SAFETY REVIEW </vt:lpstr>
      <vt:lpstr>ICESTORMS (Chapter 12)</vt:lpstr>
      <vt:lpstr>ICESTORMS (Chapter 12)</vt:lpstr>
      <vt:lpstr>ICESTORMS (Chapter 12)</vt:lpstr>
      <vt:lpstr>PowerPoint Presentation</vt:lpstr>
      <vt:lpstr>PowerPoint Presentation</vt:lpstr>
      <vt:lpstr>PowerPoint Presentation</vt:lpstr>
      <vt:lpstr>PowerPoint Presentation</vt:lpstr>
      <vt:lpstr>PowerPoint Presentation</vt:lpstr>
      <vt:lpstr>PowerPoint Presentation</vt:lpstr>
      <vt:lpstr>Supercooled Water</vt:lpstr>
      <vt:lpstr>PowerPoint Presentation</vt:lpstr>
      <vt:lpstr>PowerPoint Presentation</vt:lpstr>
      <vt:lpstr>Freezing Rain  Precipitation forms as snow in cold upper troposphere  Snow falling into warm later melts into rain  Liquid drop will “supercool” below freezing when it galls through surface layer below freezing  Supercooled rain freezes on contact with ground </vt:lpstr>
      <vt:lpstr>Freezing Drizzle: Supercooled tiny liquid cloud drops that are a major hazard to aircraft</vt:lpstr>
      <vt:lpstr>PowerPoint Presentation</vt:lpstr>
      <vt:lpstr>Icing of this severity would turn an efficient, lift-generating aircraft into a rock in the sky.</vt:lpstr>
      <vt:lpstr>PowerPoint Presentation</vt:lpstr>
      <vt:lpstr>WEATHER SAFETY </vt:lpstr>
      <vt:lpstr>Heat Wave Safety</vt:lpstr>
      <vt:lpstr>Heat Wave Safety</vt:lpstr>
      <vt:lpstr>Flash Flood Safety</vt:lpstr>
      <vt:lpstr>PowerPoint Presentation</vt:lpstr>
      <vt:lpstr>Flash Flood Safety</vt:lpstr>
      <vt:lpstr>PowerPoint Presentation</vt:lpstr>
      <vt:lpstr>TORNADO SAFETY</vt:lpstr>
      <vt:lpstr>TORNADO SAFETY</vt:lpstr>
      <vt:lpstr>TORNADO SAFETY</vt:lpstr>
      <vt:lpstr>TORNADO SAFETY</vt:lpstr>
      <vt:lpstr>PowerPoint Presentation</vt:lpstr>
      <vt:lpstr>Tornado Safety</vt:lpstr>
      <vt:lpstr>Tornado Safety</vt:lpstr>
      <vt:lpstr>LIGHTNING SAFETY</vt:lpstr>
      <vt:lpstr>Lightning Safety</vt:lpstr>
      <vt:lpstr>PowerPoint Presentation</vt:lpstr>
      <vt:lpstr>Lightning Safety</vt:lpstr>
      <vt:lpstr>PowerPoint Presentation</vt:lpstr>
      <vt:lpstr>Lightning Safety</vt:lpstr>
      <vt:lpstr>HURRICANE SAFETY</vt:lpstr>
      <vt:lpstr>HURRICANE SAFETY</vt:lpstr>
      <vt:lpstr>Hurricane Safety</vt:lpstr>
      <vt:lpstr>PowerPoint Presentation</vt:lpstr>
      <vt:lpstr>Winter Weather Safety</vt:lpstr>
      <vt:lpstr>Winter Weather: Driving Hazards</vt:lpstr>
      <vt:lpstr>Winter Weather Safety</vt:lpstr>
      <vt:lpstr>Winter Weather Safety</vt:lpstr>
      <vt:lpstr>Winter Weather Safety: If Stranded</vt:lpstr>
      <vt:lpstr>Wind Chills and Hypothermia</vt:lpstr>
      <vt:lpstr>Frostbite</vt:lpstr>
      <vt:lpstr>Ice Storm Safety</vt:lpstr>
      <vt:lpstr>Ice Storm  Safety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dc:title>
  <dc:creator>Taylor McCorkle</dc:creator>
  <cp:lastModifiedBy>Erik</cp:lastModifiedBy>
  <cp:revision>385</cp:revision>
  <dcterms:created xsi:type="dcterms:W3CDTF">2018-08-31T00:10:00Z</dcterms:created>
  <dcterms:modified xsi:type="dcterms:W3CDTF">2018-11-13T05:34:01Z</dcterms:modified>
</cp:coreProperties>
</file>