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65B85-E1A8-4069-BA8C-3469CF2E617A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BBE4F-3F76-4947-8814-37120DD32F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505200"/>
          </a:xfrm>
          <a:prstGeom prst="rect">
            <a:avLst/>
          </a:prstGeom>
        </p:spPr>
      </p:pic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81400"/>
            <a:ext cx="7848600" cy="25146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V="1">
            <a:off x="6781800" y="3886200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33400" y="5486400"/>
            <a:ext cx="60960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33400" y="5257800"/>
            <a:ext cx="60960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33400" y="4876800"/>
            <a:ext cx="609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62000" y="1752600"/>
            <a:ext cx="3505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62000" y="2286000"/>
            <a:ext cx="35814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62000" y="2667000"/>
            <a:ext cx="35814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53200" y="3657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99495" y="6248400"/>
            <a:ext cx="342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Wednesday January 23</a:t>
            </a:r>
            <a:r>
              <a:rPr lang="en-US" baseline="30000" dirty="0" smtClean="0"/>
              <a:t>rd</a:t>
            </a:r>
            <a:r>
              <a:rPr lang="en-US" dirty="0" smtClean="0"/>
              <a:t> 1800 UTC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389" y="3505200"/>
            <a:ext cx="7859222" cy="2362201"/>
          </a:xfrm>
        </p:spPr>
      </p:pic>
      <p:sp>
        <p:nvSpPr>
          <p:cNvPr id="6" name="TextBox 5"/>
          <p:cNvSpPr txBox="1"/>
          <p:nvPr/>
        </p:nvSpPr>
        <p:spPr>
          <a:xfrm>
            <a:off x="2975695" y="6248400"/>
            <a:ext cx="3154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Saturday January 26</a:t>
            </a:r>
            <a:r>
              <a:rPr lang="en-US" baseline="30000" dirty="0" smtClean="0"/>
              <a:t>th</a:t>
            </a:r>
            <a:r>
              <a:rPr lang="en-US" dirty="0" smtClean="0"/>
              <a:t> 1800 UTC</a:t>
            </a:r>
            <a:endParaRPr lang="en-US" dirty="0"/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0"/>
            <a:ext cx="8305800" cy="334649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990600" y="1447800"/>
            <a:ext cx="3276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362200" y="4495800"/>
            <a:ext cx="609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90600" y="2286000"/>
            <a:ext cx="32766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286000" y="4953000"/>
            <a:ext cx="61722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286000" y="5181600"/>
            <a:ext cx="61722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990600" y="2667000"/>
            <a:ext cx="32766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ecrosman</dc:creator>
  <cp:lastModifiedBy>ecrosman</cp:lastModifiedBy>
  <cp:revision>4</cp:revision>
  <dcterms:created xsi:type="dcterms:W3CDTF">2013-01-29T01:45:01Z</dcterms:created>
  <dcterms:modified xsi:type="dcterms:W3CDTF">2013-01-29T02:30:22Z</dcterms:modified>
</cp:coreProperties>
</file>