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43891200" cy="32918400"/>
  <p:notesSz cx="32461200" cy="43434000"/>
  <p:defaultTextStyle>
    <a:defPPr>
      <a:defRPr lang="en-US"/>
    </a:defPPr>
    <a:lvl1pPr algn="l" defTabSz="4387850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1pPr>
    <a:lvl2pPr marL="2193925" indent="-1736725" algn="l" defTabSz="4387850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2pPr>
    <a:lvl3pPr marL="4387850" indent="-3473450" algn="l" defTabSz="4387850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3pPr>
    <a:lvl4pPr marL="6583363" indent="-5211763" algn="l" defTabSz="4387850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4pPr>
    <a:lvl5pPr marL="8777288" indent="-6948488" algn="l" defTabSz="4387850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FD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000" autoAdjust="0"/>
  </p:normalViewPr>
  <p:slideViewPr>
    <p:cSldViewPr>
      <p:cViewPr>
        <p:scale>
          <a:sx n="19" d="100"/>
          <a:sy n="19" d="100"/>
        </p:scale>
        <p:origin x="-1440" y="83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93633925" cy="936339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4068425" cy="2168525"/>
          </a:xfrm>
          <a:prstGeom prst="rect">
            <a:avLst/>
          </a:prstGeom>
        </p:spPr>
        <p:txBody>
          <a:bodyPr vert="horz" lIns="410236" tIns="205118" rIns="410236" bIns="205118" rtlCol="0"/>
          <a:lstStyle>
            <a:lvl1pPr algn="l" defTabSz="4389120" fontAlgn="auto">
              <a:spcBef>
                <a:spcPts val="0"/>
              </a:spcBef>
              <a:spcAft>
                <a:spcPts val="0"/>
              </a:spcAft>
              <a:defRPr sz="5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386425" y="0"/>
            <a:ext cx="14068425" cy="2168525"/>
          </a:xfrm>
          <a:prstGeom prst="rect">
            <a:avLst/>
          </a:prstGeom>
        </p:spPr>
        <p:txBody>
          <a:bodyPr vert="horz" lIns="410236" tIns="205118" rIns="410236" bIns="205118" rtlCol="0"/>
          <a:lstStyle>
            <a:lvl1pPr algn="r" defTabSz="4389120" fontAlgn="auto">
              <a:spcBef>
                <a:spcPts val="0"/>
              </a:spcBef>
              <a:spcAft>
                <a:spcPts val="0"/>
              </a:spcAft>
              <a:defRPr sz="5400">
                <a:latin typeface="+mn-lt"/>
              </a:defRPr>
            </a:lvl1pPr>
          </a:lstStyle>
          <a:p>
            <a:pPr>
              <a:defRPr/>
            </a:pPr>
            <a:fld id="{B9870AAE-5F3B-405E-BC73-0B56FA747096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73688" y="3260725"/>
            <a:ext cx="21715412" cy="16287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10236" tIns="205118" rIns="410236" bIns="20511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48025" y="20632738"/>
            <a:ext cx="25965150" cy="19540537"/>
          </a:xfrm>
          <a:prstGeom prst="rect">
            <a:avLst/>
          </a:prstGeom>
        </p:spPr>
        <p:txBody>
          <a:bodyPr vert="horz" lIns="410236" tIns="205118" rIns="410236" bIns="20511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1257538"/>
            <a:ext cx="14068425" cy="2168525"/>
          </a:xfrm>
          <a:prstGeom prst="rect">
            <a:avLst/>
          </a:prstGeom>
        </p:spPr>
        <p:txBody>
          <a:bodyPr vert="horz" lIns="410236" tIns="205118" rIns="410236" bIns="205118" rtlCol="0" anchor="b"/>
          <a:lstStyle>
            <a:lvl1pPr algn="l" defTabSz="4389120" fontAlgn="auto">
              <a:spcBef>
                <a:spcPts val="0"/>
              </a:spcBef>
              <a:spcAft>
                <a:spcPts val="0"/>
              </a:spcAft>
              <a:defRPr sz="5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386425" y="41257538"/>
            <a:ext cx="14068425" cy="2168525"/>
          </a:xfrm>
          <a:prstGeom prst="rect">
            <a:avLst/>
          </a:prstGeom>
        </p:spPr>
        <p:txBody>
          <a:bodyPr vert="horz" lIns="410236" tIns="205118" rIns="410236" bIns="205118" rtlCol="0" anchor="b"/>
          <a:lstStyle>
            <a:lvl1pPr algn="r" defTabSz="4389120" fontAlgn="auto">
              <a:spcBef>
                <a:spcPts val="0"/>
              </a:spcBef>
              <a:spcAft>
                <a:spcPts val="0"/>
              </a:spcAft>
              <a:defRPr sz="5400">
                <a:latin typeface="+mn-lt"/>
              </a:defRPr>
            </a:lvl1pPr>
          </a:lstStyle>
          <a:p>
            <a:pPr>
              <a:defRPr/>
            </a:pPr>
            <a:fld id="{84FE1E43-35FC-4AD0-B8C2-DE13DAD2B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FE1E43-35FC-4AD0-B8C2-DE13DAD2B70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FE1E43-35FC-4AD0-B8C2-DE13DAD2B7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AB606-787C-4AE9-8CC0-A0E37D8E6448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54274-349F-4C31-8C1D-80F831E14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EF18A-81B4-45D8-958B-F404D7727700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F4303-12D4-4C8C-8491-4339A6247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65"/>
            <a:ext cx="9875520" cy="28087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65"/>
            <a:ext cx="28895040" cy="28087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2BE05-D706-47AF-8AF2-73AD33C60222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4389-C376-460C-B4EF-5E6E2B6D6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46489-4524-4E89-BC90-BD323A597286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EE063-8F23-4D53-9AC0-A2969BB40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170D3-604D-46B4-AE23-D6550CC70ADD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6C9B-89AA-4137-8468-670F63465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28A9-1655-42EB-819D-59D1AAC121D4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BFB7-A77B-450A-BF0A-EBB7C8DD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1" y="7368543"/>
            <a:ext cx="19392903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1" y="10439401"/>
            <a:ext cx="19392903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0B6E-6878-4B03-BF12-0B8D98ABBBB0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52D1-FD9A-43BE-9663-2E74D3998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4B424-6685-4C89-836F-35B4D07A895B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CAA2-95D6-4515-8F6C-43B45C605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4FC8B-5DDE-4D76-B7A6-904DDBC92093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9B56B-E788-4522-BCC8-7EF5D9231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3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3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C1817-81A9-4710-92A3-839A24C10F71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1D992-ADE0-4FE0-85D0-2C8CD01FB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</p:spPr>
        <p:txBody>
          <a:bodyPr rtlCol="0">
            <a:normAutofit/>
          </a:bodyPr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FFC90-B707-498A-A5F7-68469D0C8123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19F96-9531-431A-ACB4-9E5672A95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93925" y="7680325"/>
            <a:ext cx="39503350" cy="2172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 defTabSz="4389120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37795C-A76F-48C7-A4A1-C1A585A39BBD}" type="datetimeFigureOut">
              <a:rPr lang="en-US"/>
              <a:pPr>
                <a:defRPr/>
              </a:pPr>
              <a:t>2/21/2013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 defTabSz="4389120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 defTabSz="4389120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34C95E-5764-4080-BE39-67998EA67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7850" rtl="0" eaLnBrk="0" fontAlgn="base" hangingPunct="0">
        <a:spcBef>
          <a:spcPct val="0"/>
        </a:spcBef>
        <a:spcAft>
          <a:spcPct val="0"/>
        </a:spcAft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387850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2pPr>
      <a:lvl3pPr algn="ctr" defTabSz="4387850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3pPr>
      <a:lvl4pPr algn="ctr" defTabSz="4387850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4pPr>
      <a:lvl5pPr algn="ctr" defTabSz="4387850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5pPr>
      <a:lvl6pPr marL="457200"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6pPr>
      <a:lvl7pPr marL="914400"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7pPr>
      <a:lvl8pPr marL="1371600"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8pPr>
      <a:lvl9pPr marL="1828800"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9pPr>
    </p:titleStyle>
    <p:bodyStyle>
      <a:lvl1pPr marL="1644650" indent="-1644650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6963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325" indent="-1096963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4250" indent="-1096963" algn="l" defTabSz="4387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20110107_DBOWLING_0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85" y="21671223"/>
            <a:ext cx="17282212" cy="11247177"/>
          </a:xfrm>
          <a:prstGeom prst="rect">
            <a:avLst/>
          </a:prstGeom>
        </p:spPr>
      </p:pic>
      <p:pic>
        <p:nvPicPr>
          <p:cNvPr id="1026" name="Picture 2" descr="H:\PCAPS_PICTS\171508_1714439895167_1063261362_31793736_7315918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37101" y="21554284"/>
            <a:ext cx="16893792" cy="11364116"/>
          </a:xfrm>
          <a:prstGeom prst="rect">
            <a:avLst/>
          </a:prstGeom>
          <a:noFill/>
        </p:spPr>
      </p:pic>
      <p:pic>
        <p:nvPicPr>
          <p:cNvPr id="43" name="Picture 42" descr="IOP1_saltair_looking_sout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81055"/>
            <a:ext cx="22311356" cy="14081607"/>
          </a:xfrm>
          <a:prstGeom prst="rect">
            <a:avLst/>
          </a:prstGeom>
        </p:spPr>
      </p:pic>
      <p:pic>
        <p:nvPicPr>
          <p:cNvPr id="38" name="Picture 37" descr="Jim_Elhrenger_Jan16IMG_25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1356" y="8686885"/>
            <a:ext cx="21579844" cy="12988093"/>
          </a:xfrm>
          <a:prstGeom prst="rect">
            <a:avLst/>
          </a:prstGeom>
        </p:spPr>
      </p:pic>
      <p:pic>
        <p:nvPicPr>
          <p:cNvPr id="49" name="Picture 48" descr="171031_10150117974643474_545583473_7607883_6390408_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8117760" cy="9144080"/>
          </a:xfrm>
          <a:prstGeom prst="rect">
            <a:avLst/>
          </a:prstGeom>
        </p:spPr>
      </p:pic>
      <p:pic>
        <p:nvPicPr>
          <p:cNvPr id="9" name="Picture 8" descr="02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0793" y="21762842"/>
            <a:ext cx="14874077" cy="11155558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17830845" y="5065849"/>
            <a:ext cx="896102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Salt Lake Valley</a:t>
            </a:r>
          </a:p>
          <a:p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40" y="9144080"/>
            <a:ext cx="4389096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21671223"/>
            <a:ext cx="4389120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890960" y="0"/>
            <a:ext cx="240" cy="329184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0"/>
            <a:ext cx="91440" cy="329184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0"/>
            <a:ext cx="4389120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0" y="183058"/>
            <a:ext cx="21033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 </a:t>
            </a:r>
            <a:r>
              <a:rPr lang="en-US" sz="9600" b="1" dirty="0" smtClean="0"/>
              <a:t>a) </a:t>
            </a:r>
          </a:p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0" y="9235519"/>
            <a:ext cx="21033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 </a:t>
            </a:r>
            <a:r>
              <a:rPr lang="en-US" sz="9600" b="1" dirty="0" smtClean="0"/>
              <a:t>b) </a:t>
            </a:r>
          </a:p>
          <a:p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6459260" y="1774045"/>
            <a:ext cx="896102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/>
              <a:t>Oquirrh</a:t>
            </a:r>
            <a:r>
              <a:rPr lang="en-US" sz="7200" b="1" dirty="0" smtClean="0"/>
              <a:t> Mountains</a:t>
            </a:r>
          </a:p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5877477" y="3383423"/>
            <a:ext cx="12085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trapped  pollutants and fog</a:t>
            </a:r>
            <a:endParaRPr lang="en-US" sz="7200" b="1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22219917" y="9144080"/>
            <a:ext cx="0" cy="12527143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4996236" y="7681056"/>
            <a:ext cx="21033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 </a:t>
            </a:r>
            <a:r>
              <a:rPr lang="en-US" sz="9600" b="1" dirty="0" smtClean="0"/>
              <a:t>c). </a:t>
            </a:r>
          </a:p>
          <a:p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22311356" y="9235519"/>
            <a:ext cx="21033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 </a:t>
            </a:r>
            <a:r>
              <a:rPr lang="en-US" sz="9600" b="1" dirty="0" smtClean="0"/>
              <a:t>c) </a:t>
            </a:r>
          </a:p>
          <a:p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0" y="21671223"/>
            <a:ext cx="21033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 </a:t>
            </a:r>
            <a:r>
              <a:rPr lang="en-US" sz="9600" b="1" dirty="0" smtClean="0"/>
              <a:t>d) </a:t>
            </a:r>
          </a:p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262035" y="16996212"/>
            <a:ext cx="4596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pollutants</a:t>
            </a:r>
            <a:endParaRPr lang="en-US" sz="7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26608989" y="17910602"/>
            <a:ext cx="13983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near-surface pollutants and fog</a:t>
            </a:r>
            <a:endParaRPr lang="en-US" sz="7200" b="1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0" y="32918400"/>
            <a:ext cx="4389120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928113" y="24322954"/>
            <a:ext cx="9161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middle depth clouds</a:t>
            </a:r>
            <a:endParaRPr lang="en-US" sz="7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1554703" y="23225686"/>
            <a:ext cx="6801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shallow clouds</a:t>
            </a:r>
            <a:endParaRPr lang="en-US" sz="7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36118645" y="25603100"/>
            <a:ext cx="5570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deep clouds</a:t>
            </a:r>
            <a:endParaRPr lang="en-US" sz="72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14995996" y="21671223"/>
            <a:ext cx="21033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 </a:t>
            </a:r>
            <a:r>
              <a:rPr lang="en-US" sz="9600" b="1" dirty="0" smtClean="0"/>
              <a:t>e) </a:t>
            </a:r>
          </a:p>
          <a:p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29991992" y="21795610"/>
            <a:ext cx="21033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 </a:t>
            </a:r>
            <a:r>
              <a:rPr lang="en-US" sz="9600" b="1" dirty="0" smtClean="0"/>
              <a:t>f) </a:t>
            </a:r>
          </a:p>
          <a:p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>
            <a:off x="14996236" y="21579784"/>
            <a:ext cx="91440" cy="11429875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9900793" y="21762662"/>
            <a:ext cx="0" cy="11246997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20110107_DBOWLING_0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5373"/>
            <a:ext cx="18511520" cy="8686705"/>
          </a:xfrm>
          <a:prstGeom prst="rect">
            <a:avLst/>
          </a:prstGeom>
        </p:spPr>
      </p:pic>
      <p:pic>
        <p:nvPicPr>
          <p:cNvPr id="5" name="Picture 4" descr="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2699"/>
            <a:ext cx="13533212" cy="85038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679" y="-91259"/>
            <a:ext cx="338324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2 Dec</a:t>
            </a:r>
          </a:p>
          <a:p>
            <a:endParaRPr lang="en-US" dirty="0"/>
          </a:p>
        </p:txBody>
      </p:sp>
      <p:pic>
        <p:nvPicPr>
          <p:cNvPr id="9" name="Picture 8" descr="0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0501" y="-182699"/>
            <a:ext cx="14356163" cy="8595267"/>
          </a:xfrm>
          <a:prstGeom prst="rect">
            <a:avLst/>
          </a:prstGeom>
        </p:spPr>
      </p:pic>
      <p:pic>
        <p:nvPicPr>
          <p:cNvPr id="23" name="Picture 22" descr="0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4651" y="-182698"/>
            <a:ext cx="13841161" cy="85952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716090" y="-91259"/>
            <a:ext cx="36154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7 Dec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40" y="8412568"/>
            <a:ext cx="51205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7 Jan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523379" y="-91259"/>
            <a:ext cx="40726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24 Dec</a:t>
            </a:r>
          </a:p>
          <a:p>
            <a:endParaRPr lang="en-US" dirty="0"/>
          </a:p>
        </p:txBody>
      </p:sp>
      <p:pic>
        <p:nvPicPr>
          <p:cNvPr id="19" name="Picture 18" descr="171031_10150117974643474_545583473_7607883_6390408_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727688"/>
            <a:ext cx="20116820" cy="512058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1679" y="15760636"/>
            <a:ext cx="51205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14 Jan</a:t>
            </a:r>
          </a:p>
          <a:p>
            <a:endParaRPr lang="en-US" dirty="0"/>
          </a:p>
        </p:txBody>
      </p:sp>
      <p:pic>
        <p:nvPicPr>
          <p:cNvPr id="42" name="Picture 41" descr="132373_1679781948740_1063261362_31736243_5607520_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40" y="8422679"/>
            <a:ext cx="23591262" cy="4836156"/>
          </a:xfrm>
          <a:prstGeom prst="rect">
            <a:avLst/>
          </a:prstGeom>
        </p:spPr>
      </p:pic>
      <p:pic>
        <p:nvPicPr>
          <p:cNvPr id="45" name="Picture 44" descr="Jim_Elhrenger_Jan16IMG_251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0848272"/>
            <a:ext cx="18470918" cy="12070128"/>
          </a:xfrm>
          <a:prstGeom prst="rect">
            <a:avLst/>
          </a:prstGeom>
        </p:spPr>
      </p:pic>
      <p:pic>
        <p:nvPicPr>
          <p:cNvPr id="47" name="Picture 46" descr="20110123_DWHITEMAN_Cold_Pool_From_Choke_Cherry_Dr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40" y="20848272"/>
            <a:ext cx="23591262" cy="4846267"/>
          </a:xfrm>
          <a:prstGeom prst="rect">
            <a:avLst/>
          </a:prstGeom>
        </p:spPr>
      </p:pic>
      <p:pic>
        <p:nvPicPr>
          <p:cNvPr id="48" name="Picture 47" descr="170361_10150117980168474_545583473_7608001_3423894_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88040" y="13258835"/>
            <a:ext cx="23540747" cy="7680876"/>
          </a:xfrm>
          <a:prstGeom prst="rect">
            <a:avLst/>
          </a:prstGeom>
        </p:spPr>
      </p:pic>
      <p:pic>
        <p:nvPicPr>
          <p:cNvPr id="49" name="Picture 48" descr="20110130_JYOUNG_153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40" y="24963027"/>
            <a:ext cx="12344265" cy="7955372"/>
          </a:xfrm>
          <a:prstGeom prst="rect">
            <a:avLst/>
          </a:prstGeom>
        </p:spPr>
      </p:pic>
      <p:pic>
        <p:nvPicPr>
          <p:cNvPr id="50" name="Picture 49" descr="171508_1714439895167_1063261362_31793736_7315918_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40866" y="24963027"/>
            <a:ext cx="11338436" cy="795537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39" y="20881220"/>
            <a:ext cx="51205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16 Jan</a:t>
            </a:r>
          </a:p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8288040" y="20939711"/>
            <a:ext cx="51205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23 Jan</a:t>
            </a:r>
          </a:p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8288040" y="24995975"/>
            <a:ext cx="51205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30 Jan</a:t>
            </a:r>
          </a:p>
          <a:p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0" y="8321129"/>
            <a:ext cx="41696424" cy="91439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0" y="15636249"/>
            <a:ext cx="18288040" cy="91439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40" y="20848272"/>
            <a:ext cx="18287800" cy="91439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8257322" y="13167396"/>
            <a:ext cx="23530541" cy="91439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8288040" y="20939711"/>
            <a:ext cx="23530541" cy="91439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5989406" y="20619765"/>
            <a:ext cx="24597270" cy="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6200000" flipH="1">
            <a:off x="23180029" y="3977775"/>
            <a:ext cx="8595266" cy="9144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6200000" flipH="1">
            <a:off x="9281299" y="3977775"/>
            <a:ext cx="8595266" cy="9144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88040" y="24963027"/>
            <a:ext cx="23530541" cy="91439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6200000" flipH="1">
            <a:off x="26654618" y="28940714"/>
            <a:ext cx="7863935" cy="91439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60</Words>
  <Application>Microsoft Office PowerPoint</Application>
  <PresentationFormat>Custom</PresentationFormat>
  <Paragraphs>25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Slide 1</vt:lpstr>
      <vt:lpstr>Slide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Tyndall</dc:creator>
  <cp:lastModifiedBy>ecrosman</cp:lastModifiedBy>
  <cp:revision>186</cp:revision>
  <dcterms:created xsi:type="dcterms:W3CDTF">2008-01-15T04:46:08Z</dcterms:created>
  <dcterms:modified xsi:type="dcterms:W3CDTF">2013-02-21T17:24:13Z</dcterms:modified>
</cp:coreProperties>
</file>