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5CD8F4-A340-F34E-9659-96FBC4D79FF3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06A6CC-A647-204C-9263-03BCD551EE3D}">
      <dgm:prSet phldrT="[Text]" custT="1"/>
      <dgm:spPr/>
      <dgm:t>
        <a:bodyPr/>
        <a:lstStyle/>
        <a:p>
          <a:r>
            <a:rPr lang="en-US" sz="1200" dirty="0" smtClean="0"/>
            <a:t>WRF</a:t>
          </a:r>
          <a:endParaRPr lang="en-US" sz="1200" dirty="0"/>
        </a:p>
      </dgm:t>
    </dgm:pt>
    <dgm:pt modelId="{B7793768-B5F9-3845-8323-EA199A8ED6A0}" type="parTrans" cxnId="{E0DE83AC-A869-4D40-B183-C494F01D1C5B}">
      <dgm:prSet/>
      <dgm:spPr/>
      <dgm:t>
        <a:bodyPr/>
        <a:lstStyle/>
        <a:p>
          <a:endParaRPr lang="en-US" sz="1200"/>
        </a:p>
      </dgm:t>
    </dgm:pt>
    <dgm:pt modelId="{ACFE0510-553C-7B41-A72B-D7A917CB4043}" type="sibTrans" cxnId="{E0DE83AC-A869-4D40-B183-C494F01D1C5B}">
      <dgm:prSet/>
      <dgm:spPr/>
      <dgm:t>
        <a:bodyPr/>
        <a:lstStyle/>
        <a:p>
          <a:endParaRPr lang="en-US" sz="1200"/>
        </a:p>
      </dgm:t>
    </dgm:pt>
    <dgm:pt modelId="{A5164359-7DA2-6D41-98DB-FAA18FA56FC9}">
      <dgm:prSet phldrT="[Text]" custT="1"/>
      <dgm:spPr/>
      <dgm:t>
        <a:bodyPr/>
        <a:lstStyle/>
        <a:p>
          <a:r>
            <a:rPr lang="en-US" sz="1200" dirty="0" smtClean="0"/>
            <a:t>WRF_Compile1</a:t>
          </a:r>
          <a:endParaRPr lang="en-US" sz="1200" dirty="0"/>
        </a:p>
      </dgm:t>
    </dgm:pt>
    <dgm:pt modelId="{0A95CE0D-1493-B749-AE32-9DC295A48872}" type="parTrans" cxnId="{0C9F398A-CA2E-7949-8C20-0B405F51262A}">
      <dgm:prSet/>
      <dgm:spPr/>
      <dgm:t>
        <a:bodyPr/>
        <a:lstStyle/>
        <a:p>
          <a:endParaRPr lang="en-US" sz="1200"/>
        </a:p>
      </dgm:t>
    </dgm:pt>
    <dgm:pt modelId="{495301FC-0067-5948-BB81-B4BF8F9F1399}" type="sibTrans" cxnId="{0C9F398A-CA2E-7949-8C20-0B405F51262A}">
      <dgm:prSet/>
      <dgm:spPr/>
      <dgm:t>
        <a:bodyPr/>
        <a:lstStyle/>
        <a:p>
          <a:endParaRPr lang="en-US" sz="1200"/>
        </a:p>
      </dgm:t>
    </dgm:pt>
    <dgm:pt modelId="{EFD8BB16-3B46-6A4E-86AF-6F88B522A94E}">
      <dgm:prSet phldrT="[Text]" custT="1"/>
      <dgm:spPr/>
      <dgm:t>
        <a:bodyPr/>
        <a:lstStyle/>
        <a:p>
          <a:r>
            <a:rPr lang="en-US" sz="1200" dirty="0" smtClean="0"/>
            <a:t>Run</a:t>
          </a:r>
          <a:endParaRPr lang="en-US" sz="1200" dirty="0"/>
        </a:p>
      </dgm:t>
    </dgm:pt>
    <dgm:pt modelId="{ED4F20EB-9FF5-AA44-BB85-85222B1799C2}" type="parTrans" cxnId="{872D6CFB-B5C2-2843-8C7A-329F9E7826B2}">
      <dgm:prSet/>
      <dgm:spPr/>
      <dgm:t>
        <a:bodyPr/>
        <a:lstStyle/>
        <a:p>
          <a:endParaRPr lang="en-US" sz="1200"/>
        </a:p>
      </dgm:t>
    </dgm:pt>
    <dgm:pt modelId="{B308121D-A385-F149-8852-B56B07439311}" type="sibTrans" cxnId="{872D6CFB-B5C2-2843-8C7A-329F9E7826B2}">
      <dgm:prSet/>
      <dgm:spPr/>
      <dgm:t>
        <a:bodyPr/>
        <a:lstStyle/>
        <a:p>
          <a:endParaRPr lang="en-US" sz="1200"/>
        </a:p>
      </dgm:t>
    </dgm:pt>
    <dgm:pt modelId="{23BF6525-4B6F-964A-BA6D-422541C9286C}">
      <dgm:prSet phldrT="[Text]" custT="1"/>
      <dgm:spPr/>
      <dgm:t>
        <a:bodyPr/>
        <a:lstStyle/>
        <a:p>
          <a:r>
            <a:rPr lang="en-US" sz="1200" dirty="0" err="1" smtClean="0"/>
            <a:t>Dyn_em</a:t>
          </a:r>
          <a:endParaRPr lang="en-US" sz="1200" dirty="0"/>
        </a:p>
      </dgm:t>
    </dgm:pt>
    <dgm:pt modelId="{48B95389-9BD9-9B4C-9384-4229852A980E}" type="parTrans" cxnId="{85794161-E85B-D244-8395-AF9717EDB020}">
      <dgm:prSet/>
      <dgm:spPr/>
      <dgm:t>
        <a:bodyPr/>
        <a:lstStyle/>
        <a:p>
          <a:endParaRPr lang="en-US" sz="1200"/>
        </a:p>
      </dgm:t>
    </dgm:pt>
    <dgm:pt modelId="{8658937C-B286-EC45-8A3F-5AD8DE0FD4DF}" type="sibTrans" cxnId="{85794161-E85B-D244-8395-AF9717EDB020}">
      <dgm:prSet/>
      <dgm:spPr/>
      <dgm:t>
        <a:bodyPr/>
        <a:lstStyle/>
        <a:p>
          <a:endParaRPr lang="en-US" sz="1200"/>
        </a:p>
      </dgm:t>
    </dgm:pt>
    <dgm:pt modelId="{CEA06F0A-86AD-BB4D-844B-A45595205CB9}">
      <dgm:prSet phldrT="[Text]" custT="1"/>
      <dgm:spPr/>
      <dgm:t>
        <a:bodyPr/>
        <a:lstStyle/>
        <a:p>
          <a:r>
            <a:rPr lang="en-US" sz="1200" dirty="0" smtClean="0"/>
            <a:t>WRF_Compile2</a:t>
          </a:r>
          <a:endParaRPr lang="en-US" sz="1200" dirty="0"/>
        </a:p>
      </dgm:t>
    </dgm:pt>
    <dgm:pt modelId="{00D332D4-AA98-1844-8723-80B036E69A1E}" type="parTrans" cxnId="{F655D94D-04E3-904D-8B3B-E756D612E841}">
      <dgm:prSet/>
      <dgm:spPr/>
      <dgm:t>
        <a:bodyPr/>
        <a:lstStyle/>
        <a:p>
          <a:endParaRPr lang="en-US" sz="1200"/>
        </a:p>
      </dgm:t>
    </dgm:pt>
    <dgm:pt modelId="{D0647082-3E65-CD44-8365-39B6BA2DA1EB}" type="sibTrans" cxnId="{F655D94D-04E3-904D-8B3B-E756D612E841}">
      <dgm:prSet/>
      <dgm:spPr/>
      <dgm:t>
        <a:bodyPr/>
        <a:lstStyle/>
        <a:p>
          <a:endParaRPr lang="en-US" sz="1200"/>
        </a:p>
      </dgm:t>
    </dgm:pt>
    <dgm:pt modelId="{3DF45F33-7776-2A4F-91BF-31DC86BDDDBB}">
      <dgm:prSet phldrT="[Text]" custT="1"/>
      <dgm:spPr/>
      <dgm:t>
        <a:bodyPr/>
        <a:lstStyle/>
        <a:p>
          <a:r>
            <a:rPr lang="en-US" sz="1200" dirty="0" smtClean="0"/>
            <a:t>Run</a:t>
          </a:r>
          <a:endParaRPr lang="en-US" sz="1200" dirty="0"/>
        </a:p>
      </dgm:t>
    </dgm:pt>
    <dgm:pt modelId="{98EE4CE4-F0AF-784A-AE85-343F4F2BC16A}" type="parTrans" cxnId="{AA17113E-4FE0-F845-B456-3E5DD2804D99}">
      <dgm:prSet/>
      <dgm:spPr/>
      <dgm:t>
        <a:bodyPr/>
        <a:lstStyle/>
        <a:p>
          <a:endParaRPr lang="en-US" sz="1200"/>
        </a:p>
      </dgm:t>
    </dgm:pt>
    <dgm:pt modelId="{B26809FD-3DC9-424B-B17A-5F87CDB54AD5}" type="sibTrans" cxnId="{AA17113E-4FE0-F845-B456-3E5DD2804D99}">
      <dgm:prSet/>
      <dgm:spPr/>
      <dgm:t>
        <a:bodyPr/>
        <a:lstStyle/>
        <a:p>
          <a:endParaRPr lang="en-US" sz="1200"/>
        </a:p>
      </dgm:t>
    </dgm:pt>
    <dgm:pt modelId="{57C8A9F8-EFD8-3844-BE9C-ACD354BA01EE}">
      <dgm:prSet custT="1"/>
      <dgm:spPr/>
      <dgm:t>
        <a:bodyPr/>
        <a:lstStyle/>
        <a:p>
          <a:r>
            <a:rPr lang="en-US" sz="1200" dirty="0" smtClean="0"/>
            <a:t>Specific Runs</a:t>
          </a:r>
          <a:endParaRPr lang="en-US" sz="1200" dirty="0"/>
        </a:p>
      </dgm:t>
    </dgm:pt>
    <dgm:pt modelId="{BD28DA65-F44D-8B48-BEF6-C3211C4CD5E5}" type="parTrans" cxnId="{4278CFAC-4146-A049-8DF6-69DB8BC2340D}">
      <dgm:prSet/>
      <dgm:spPr/>
      <dgm:t>
        <a:bodyPr/>
        <a:lstStyle/>
        <a:p>
          <a:endParaRPr lang="en-US" sz="1200"/>
        </a:p>
      </dgm:t>
    </dgm:pt>
    <dgm:pt modelId="{C1AE7443-33EF-EC41-8686-A7E89B634099}" type="sibTrans" cxnId="{4278CFAC-4146-A049-8DF6-69DB8BC2340D}">
      <dgm:prSet/>
      <dgm:spPr/>
      <dgm:t>
        <a:bodyPr/>
        <a:lstStyle/>
        <a:p>
          <a:endParaRPr lang="en-US" sz="1200"/>
        </a:p>
      </dgm:t>
    </dgm:pt>
    <dgm:pt modelId="{E8625CE1-8C53-0045-B23C-BF3E6E1E651C}">
      <dgm:prSet phldrT="[Text]" custT="1"/>
      <dgm:spPr/>
      <dgm:t>
        <a:bodyPr/>
        <a:lstStyle/>
        <a:p>
          <a:r>
            <a:rPr lang="en-US" sz="1200" dirty="0" smtClean="0"/>
            <a:t>Etc.</a:t>
          </a:r>
          <a:endParaRPr lang="en-US" sz="1200" dirty="0"/>
        </a:p>
      </dgm:t>
    </dgm:pt>
    <dgm:pt modelId="{069094A1-80B3-834C-9751-D782852C2CD7}" type="parTrans" cxnId="{0F8A338A-852B-0248-A643-85F7B1350AF1}">
      <dgm:prSet/>
      <dgm:spPr/>
      <dgm:t>
        <a:bodyPr/>
        <a:lstStyle/>
        <a:p>
          <a:endParaRPr lang="en-US" sz="1200"/>
        </a:p>
      </dgm:t>
    </dgm:pt>
    <dgm:pt modelId="{BA5C42F1-E8D1-3343-A0CA-703033411D6E}" type="sibTrans" cxnId="{0F8A338A-852B-0248-A643-85F7B1350AF1}">
      <dgm:prSet/>
      <dgm:spPr/>
      <dgm:t>
        <a:bodyPr/>
        <a:lstStyle/>
        <a:p>
          <a:endParaRPr lang="en-US" sz="1200"/>
        </a:p>
      </dgm:t>
    </dgm:pt>
    <dgm:pt modelId="{02201701-8A96-DD42-B3AD-C996873BBE5B}">
      <dgm:prSet phldrT="[Text]" custT="1"/>
      <dgm:spPr/>
      <dgm:t>
        <a:bodyPr/>
        <a:lstStyle/>
        <a:p>
          <a:r>
            <a:rPr lang="en-US" sz="1200" dirty="0" err="1" smtClean="0"/>
            <a:t>Dyn_em</a:t>
          </a:r>
          <a:endParaRPr lang="en-US" sz="1200" dirty="0"/>
        </a:p>
      </dgm:t>
    </dgm:pt>
    <dgm:pt modelId="{402674C9-5DDE-3840-BCAE-BAF03CD45B66}" type="parTrans" cxnId="{D6A3B2C7-F491-E644-8811-C64235A6CB36}">
      <dgm:prSet/>
      <dgm:spPr/>
      <dgm:t>
        <a:bodyPr/>
        <a:lstStyle/>
        <a:p>
          <a:endParaRPr lang="en-US" sz="1200"/>
        </a:p>
      </dgm:t>
    </dgm:pt>
    <dgm:pt modelId="{A45710E3-AD51-4E45-A0CE-D8C4A2003F6B}" type="sibTrans" cxnId="{D6A3B2C7-F491-E644-8811-C64235A6CB36}">
      <dgm:prSet/>
      <dgm:spPr/>
      <dgm:t>
        <a:bodyPr/>
        <a:lstStyle/>
        <a:p>
          <a:endParaRPr lang="en-US" sz="1200"/>
        </a:p>
      </dgm:t>
    </dgm:pt>
    <dgm:pt modelId="{3D215ADE-4971-064B-A199-C2A9E783B40B}">
      <dgm:prSet phldrT="[Text]" custT="1"/>
      <dgm:spPr/>
      <dgm:t>
        <a:bodyPr/>
        <a:lstStyle/>
        <a:p>
          <a:r>
            <a:rPr lang="en-US" sz="1200" dirty="0" smtClean="0"/>
            <a:t>Etc.</a:t>
          </a:r>
          <a:endParaRPr lang="en-US" sz="1200" dirty="0"/>
        </a:p>
      </dgm:t>
    </dgm:pt>
    <dgm:pt modelId="{9ED18BE7-482F-F04B-A0C0-25BD2837908B}" type="parTrans" cxnId="{5EA418DF-5F9B-3B48-8D84-33265DF0C03C}">
      <dgm:prSet/>
      <dgm:spPr/>
      <dgm:t>
        <a:bodyPr/>
        <a:lstStyle/>
        <a:p>
          <a:endParaRPr lang="en-US" sz="1200"/>
        </a:p>
      </dgm:t>
    </dgm:pt>
    <dgm:pt modelId="{5ED0121B-3838-0149-85CB-45C4686688BA}" type="sibTrans" cxnId="{5EA418DF-5F9B-3B48-8D84-33265DF0C03C}">
      <dgm:prSet/>
      <dgm:spPr/>
      <dgm:t>
        <a:bodyPr/>
        <a:lstStyle/>
        <a:p>
          <a:endParaRPr lang="en-US" sz="1200"/>
        </a:p>
      </dgm:t>
    </dgm:pt>
    <dgm:pt modelId="{FB31FBFD-6CE4-3E48-A510-B5E8E0947F66}">
      <dgm:prSet custT="1"/>
      <dgm:spPr/>
      <dgm:t>
        <a:bodyPr/>
        <a:lstStyle/>
        <a:p>
          <a:r>
            <a:rPr lang="en-US" sz="1200" dirty="0" smtClean="0"/>
            <a:t>Run1</a:t>
          </a:r>
          <a:endParaRPr lang="en-US" sz="1200" dirty="0"/>
        </a:p>
      </dgm:t>
    </dgm:pt>
    <dgm:pt modelId="{3493599C-C604-7843-9F61-12DBE1120A27}" type="parTrans" cxnId="{0FB0E9F7-37D3-4143-9856-5612EC5B4264}">
      <dgm:prSet/>
      <dgm:spPr/>
      <dgm:t>
        <a:bodyPr/>
        <a:lstStyle/>
        <a:p>
          <a:endParaRPr lang="en-US" sz="1200"/>
        </a:p>
      </dgm:t>
    </dgm:pt>
    <dgm:pt modelId="{F1852C21-E637-3C44-9108-AF852169C884}" type="sibTrans" cxnId="{0FB0E9F7-37D3-4143-9856-5612EC5B4264}">
      <dgm:prSet/>
      <dgm:spPr/>
      <dgm:t>
        <a:bodyPr/>
        <a:lstStyle/>
        <a:p>
          <a:endParaRPr lang="en-US" sz="1200"/>
        </a:p>
      </dgm:t>
    </dgm:pt>
    <dgm:pt modelId="{4CA573F3-B92E-6847-81BD-F8EA0D246EC7}">
      <dgm:prSet custT="1"/>
      <dgm:spPr/>
      <dgm:t>
        <a:bodyPr/>
        <a:lstStyle/>
        <a:p>
          <a:r>
            <a:rPr lang="en-US" sz="1200" dirty="0" smtClean="0"/>
            <a:t>Run2</a:t>
          </a:r>
          <a:endParaRPr lang="en-US" sz="1200" dirty="0"/>
        </a:p>
      </dgm:t>
    </dgm:pt>
    <dgm:pt modelId="{0839E6EB-6CD5-B64F-A553-6B3EDBA815CE}" type="parTrans" cxnId="{7BC699D8-9472-2449-8962-66E9DB7F5115}">
      <dgm:prSet/>
      <dgm:spPr/>
      <dgm:t>
        <a:bodyPr/>
        <a:lstStyle/>
        <a:p>
          <a:endParaRPr lang="en-US" sz="1200"/>
        </a:p>
      </dgm:t>
    </dgm:pt>
    <dgm:pt modelId="{FCF5E9EC-DBD0-6B41-9F47-5DDC160A00DA}" type="sibTrans" cxnId="{7BC699D8-9472-2449-8962-66E9DB7F5115}">
      <dgm:prSet/>
      <dgm:spPr/>
      <dgm:t>
        <a:bodyPr/>
        <a:lstStyle/>
        <a:p>
          <a:endParaRPr lang="en-US" sz="1200"/>
        </a:p>
      </dgm:t>
    </dgm:pt>
    <dgm:pt modelId="{593B289F-9A65-4047-AF7F-4C9292AFAEE2}">
      <dgm:prSet custT="1"/>
      <dgm:spPr/>
      <dgm:t>
        <a:bodyPr/>
        <a:lstStyle/>
        <a:p>
          <a:r>
            <a:rPr lang="en-US" sz="1200" dirty="0" err="1" smtClean="0"/>
            <a:t>geo_em</a:t>
          </a:r>
          <a:r>
            <a:rPr lang="en-US" sz="1200" dirty="0" smtClean="0"/>
            <a:t> files</a:t>
          </a:r>
          <a:endParaRPr lang="en-US" sz="1200" dirty="0"/>
        </a:p>
      </dgm:t>
    </dgm:pt>
    <dgm:pt modelId="{325AC2BA-0486-DF46-95B4-78B5AF001AAB}" type="parTrans" cxnId="{85A785E2-D2D3-0940-A09C-7F423EB05FC3}">
      <dgm:prSet/>
      <dgm:spPr/>
      <dgm:t>
        <a:bodyPr/>
        <a:lstStyle/>
        <a:p>
          <a:endParaRPr lang="en-US" sz="1200"/>
        </a:p>
      </dgm:t>
    </dgm:pt>
    <dgm:pt modelId="{4F6B02E5-2659-6142-9348-463938AB5495}" type="sibTrans" cxnId="{85A785E2-D2D3-0940-A09C-7F423EB05FC3}">
      <dgm:prSet/>
      <dgm:spPr/>
      <dgm:t>
        <a:bodyPr/>
        <a:lstStyle/>
        <a:p>
          <a:endParaRPr lang="en-US" sz="1200"/>
        </a:p>
      </dgm:t>
    </dgm:pt>
    <dgm:pt modelId="{1147FB4F-2827-5241-BE68-5CBAC36C533F}">
      <dgm:prSet custT="1"/>
      <dgm:spPr/>
      <dgm:t>
        <a:bodyPr/>
        <a:lstStyle/>
        <a:p>
          <a:r>
            <a:rPr lang="en-US" sz="1200" dirty="0" err="1" smtClean="0"/>
            <a:t>Ungribbed</a:t>
          </a:r>
          <a:r>
            <a:rPr lang="en-US" sz="1200" dirty="0" smtClean="0"/>
            <a:t> files (YYYY-MM-DD_HH)</a:t>
          </a:r>
          <a:endParaRPr lang="en-US" sz="1200" dirty="0"/>
        </a:p>
      </dgm:t>
    </dgm:pt>
    <dgm:pt modelId="{938BC447-9F80-3742-93E0-960667EC32F8}" type="parTrans" cxnId="{A68CDCDC-3EBE-0840-A25C-97688C1FA7A7}">
      <dgm:prSet/>
      <dgm:spPr/>
      <dgm:t>
        <a:bodyPr/>
        <a:lstStyle/>
        <a:p>
          <a:endParaRPr lang="en-US" sz="1200"/>
        </a:p>
      </dgm:t>
    </dgm:pt>
    <dgm:pt modelId="{78087239-9D06-A844-9738-103DBFD1430D}" type="sibTrans" cxnId="{A68CDCDC-3EBE-0840-A25C-97688C1FA7A7}">
      <dgm:prSet/>
      <dgm:spPr/>
      <dgm:t>
        <a:bodyPr/>
        <a:lstStyle/>
        <a:p>
          <a:endParaRPr lang="en-US" sz="1200"/>
        </a:p>
      </dgm:t>
    </dgm:pt>
    <dgm:pt modelId="{B64E7252-C544-7448-95E2-B93ABCFBD40B}">
      <dgm:prSet custT="1"/>
      <dgm:spPr/>
      <dgm:t>
        <a:bodyPr/>
        <a:lstStyle/>
        <a:p>
          <a:r>
            <a:rPr lang="en-US" sz="1200" dirty="0" err="1" smtClean="0"/>
            <a:t>Met_em</a:t>
          </a:r>
          <a:r>
            <a:rPr lang="en-US" sz="1200" dirty="0" smtClean="0"/>
            <a:t> files</a:t>
          </a:r>
          <a:endParaRPr lang="en-US" sz="1200" dirty="0"/>
        </a:p>
      </dgm:t>
    </dgm:pt>
    <dgm:pt modelId="{C5CF30C9-52CA-7542-A702-F832B4C6B7B4}" type="parTrans" cxnId="{585CBB75-E2AD-4C44-97AE-CDA620CAF008}">
      <dgm:prSet/>
      <dgm:spPr/>
      <dgm:t>
        <a:bodyPr/>
        <a:lstStyle/>
        <a:p>
          <a:endParaRPr lang="en-US" sz="1200"/>
        </a:p>
      </dgm:t>
    </dgm:pt>
    <dgm:pt modelId="{680D3BC5-D14B-AA42-B57E-F0B905244043}" type="sibTrans" cxnId="{585CBB75-E2AD-4C44-97AE-CDA620CAF008}">
      <dgm:prSet/>
      <dgm:spPr/>
      <dgm:t>
        <a:bodyPr/>
        <a:lstStyle/>
        <a:p>
          <a:endParaRPr lang="en-US" sz="1200"/>
        </a:p>
      </dgm:t>
    </dgm:pt>
    <dgm:pt modelId="{0E65A5A4-588B-1344-8816-0BFD82816661}">
      <dgm:prSet custT="1"/>
      <dgm:spPr/>
      <dgm:t>
        <a:bodyPr/>
        <a:lstStyle/>
        <a:p>
          <a:r>
            <a:rPr lang="en-US" sz="1200" dirty="0" smtClean="0"/>
            <a:t>Any other input files</a:t>
          </a:r>
          <a:endParaRPr lang="en-US" sz="1200" dirty="0"/>
        </a:p>
      </dgm:t>
    </dgm:pt>
    <dgm:pt modelId="{BC509973-EFCE-A44E-BB61-F3419581FFBB}" type="parTrans" cxnId="{94922A94-56DF-DA41-B6EC-138F500DA666}">
      <dgm:prSet/>
      <dgm:spPr/>
      <dgm:t>
        <a:bodyPr/>
        <a:lstStyle/>
        <a:p>
          <a:endParaRPr lang="en-US" sz="1200"/>
        </a:p>
      </dgm:t>
    </dgm:pt>
    <dgm:pt modelId="{D0E5F5DC-DA97-9D4C-94CE-19BB2532D31E}" type="sibTrans" cxnId="{94922A94-56DF-DA41-B6EC-138F500DA666}">
      <dgm:prSet/>
      <dgm:spPr/>
      <dgm:t>
        <a:bodyPr/>
        <a:lstStyle/>
        <a:p>
          <a:endParaRPr lang="en-US" sz="1200"/>
        </a:p>
      </dgm:t>
    </dgm:pt>
    <dgm:pt modelId="{E5B5BADB-02B1-5D41-97DD-4C22C2263040}">
      <dgm:prSet custT="1"/>
      <dgm:spPr/>
      <dgm:t>
        <a:bodyPr/>
        <a:lstStyle/>
        <a:p>
          <a:r>
            <a:rPr lang="en-US" sz="1200" dirty="0" err="1" smtClean="0"/>
            <a:t>Namelist.wps</a:t>
          </a:r>
          <a:endParaRPr lang="en-US" sz="1200" dirty="0"/>
        </a:p>
      </dgm:t>
    </dgm:pt>
    <dgm:pt modelId="{6A0BB405-D205-6441-83D6-5073C0E4F298}" type="parTrans" cxnId="{96B9B835-0EC0-6142-8432-CA9142B99911}">
      <dgm:prSet/>
      <dgm:spPr/>
      <dgm:t>
        <a:bodyPr/>
        <a:lstStyle/>
        <a:p>
          <a:endParaRPr lang="en-US" sz="1200"/>
        </a:p>
      </dgm:t>
    </dgm:pt>
    <dgm:pt modelId="{3F22CE45-6B21-B548-A50C-BE86972BE263}" type="sibTrans" cxnId="{96B9B835-0EC0-6142-8432-CA9142B99911}">
      <dgm:prSet/>
      <dgm:spPr/>
      <dgm:t>
        <a:bodyPr/>
        <a:lstStyle/>
        <a:p>
          <a:endParaRPr lang="en-US" sz="1200"/>
        </a:p>
      </dgm:t>
    </dgm:pt>
    <dgm:pt modelId="{6EE374B1-A856-1040-AB2F-82AC3607B5D2}">
      <dgm:prSet custT="1"/>
      <dgm:spPr/>
      <dgm:t>
        <a:bodyPr/>
        <a:lstStyle/>
        <a:p>
          <a:r>
            <a:rPr lang="en-US" sz="1200" dirty="0" err="1" smtClean="0"/>
            <a:t>Readme.txt</a:t>
          </a:r>
          <a:endParaRPr lang="en-US" sz="1200" dirty="0"/>
        </a:p>
      </dgm:t>
    </dgm:pt>
    <dgm:pt modelId="{9AEC6DFB-4F75-504D-89D6-C784755DF96C}" type="parTrans" cxnId="{DDC476A2-586F-2248-B499-9D1256DA88D1}">
      <dgm:prSet/>
      <dgm:spPr/>
      <dgm:t>
        <a:bodyPr/>
        <a:lstStyle/>
        <a:p>
          <a:endParaRPr lang="en-US" sz="1200"/>
        </a:p>
      </dgm:t>
    </dgm:pt>
    <dgm:pt modelId="{D0E1C79E-88BD-3F49-8314-2241BF7DC37F}" type="sibTrans" cxnId="{DDC476A2-586F-2248-B499-9D1256DA88D1}">
      <dgm:prSet/>
      <dgm:spPr/>
      <dgm:t>
        <a:bodyPr/>
        <a:lstStyle/>
        <a:p>
          <a:endParaRPr lang="en-US" sz="1200"/>
        </a:p>
      </dgm:t>
    </dgm:pt>
    <dgm:pt modelId="{1E76EF04-FAD1-314E-858E-F022A48E036A}">
      <dgm:prSet custT="1"/>
      <dgm:spPr/>
      <dgm:t>
        <a:bodyPr/>
        <a:lstStyle/>
        <a:p>
          <a:r>
            <a:rPr lang="en-US" sz="1200" dirty="0" smtClean="0"/>
            <a:t>Linked </a:t>
          </a:r>
          <a:r>
            <a:rPr lang="en-US" sz="1200" dirty="0" smtClean="0"/>
            <a:t>stuff </a:t>
          </a:r>
          <a:r>
            <a:rPr lang="en-US" sz="1200" dirty="0" smtClean="0"/>
            <a:t>from RUN folder</a:t>
          </a:r>
          <a:endParaRPr lang="en-US" sz="1200" dirty="0"/>
        </a:p>
      </dgm:t>
    </dgm:pt>
    <dgm:pt modelId="{61B122E8-7189-B14E-87DB-37103F1695A0}" type="parTrans" cxnId="{A9C5A56C-4C6A-8741-95A2-9601E8C7388B}">
      <dgm:prSet/>
      <dgm:spPr/>
      <dgm:t>
        <a:bodyPr/>
        <a:lstStyle/>
        <a:p>
          <a:endParaRPr lang="en-US" sz="1200"/>
        </a:p>
      </dgm:t>
    </dgm:pt>
    <dgm:pt modelId="{7BBDC1F5-A0FE-A94A-9B07-FECB026A84AF}" type="sibTrans" cxnId="{A9C5A56C-4C6A-8741-95A2-9601E8C7388B}">
      <dgm:prSet/>
      <dgm:spPr/>
      <dgm:t>
        <a:bodyPr/>
        <a:lstStyle/>
        <a:p>
          <a:endParaRPr lang="en-US" sz="1200"/>
        </a:p>
      </dgm:t>
    </dgm:pt>
    <dgm:pt modelId="{3D2946B1-AFEA-9C46-BEC5-E2CCA346D39A}">
      <dgm:prSet custT="1"/>
      <dgm:spPr/>
      <dgm:t>
        <a:bodyPr/>
        <a:lstStyle/>
        <a:p>
          <a:r>
            <a:rPr lang="en-US" sz="1200" dirty="0" err="1" smtClean="0"/>
            <a:t>Namelist.input</a:t>
          </a:r>
          <a:r>
            <a:rPr lang="en-US" sz="1200" dirty="0" smtClean="0"/>
            <a:t> (auto generated)</a:t>
          </a:r>
          <a:endParaRPr lang="en-US" sz="1200" dirty="0"/>
        </a:p>
      </dgm:t>
    </dgm:pt>
    <dgm:pt modelId="{2D86DCDB-3DF9-3A48-9EB3-ADF8D7E65895}" type="parTrans" cxnId="{5CEB9CF0-8A51-6945-9AEA-29DBC76DC50E}">
      <dgm:prSet/>
      <dgm:spPr/>
      <dgm:t>
        <a:bodyPr/>
        <a:lstStyle/>
        <a:p>
          <a:endParaRPr lang="en-US" sz="1200"/>
        </a:p>
      </dgm:t>
    </dgm:pt>
    <dgm:pt modelId="{50998D24-04E5-D248-89B8-BC7012091E98}" type="sibTrans" cxnId="{5CEB9CF0-8A51-6945-9AEA-29DBC76DC50E}">
      <dgm:prSet/>
      <dgm:spPr/>
      <dgm:t>
        <a:bodyPr/>
        <a:lstStyle/>
        <a:p>
          <a:endParaRPr lang="en-US" sz="1200"/>
        </a:p>
      </dgm:t>
    </dgm:pt>
    <dgm:pt modelId="{80DFD22B-6AF7-F542-895F-67C8487F4E0F}">
      <dgm:prSet custT="1"/>
      <dgm:spPr/>
      <dgm:t>
        <a:bodyPr/>
        <a:lstStyle/>
        <a:p>
          <a:r>
            <a:rPr lang="en-US" sz="1200" dirty="0" err="1" smtClean="0"/>
            <a:t>Wrfinput</a:t>
          </a:r>
          <a:r>
            <a:rPr lang="en-US" sz="1200" dirty="0" smtClean="0"/>
            <a:t> files</a:t>
          </a:r>
          <a:endParaRPr lang="en-US" sz="1200" dirty="0"/>
        </a:p>
      </dgm:t>
    </dgm:pt>
    <dgm:pt modelId="{51720FE7-7429-EC4A-B318-99C99380C27B}" type="parTrans" cxnId="{98F306A3-02C4-AA40-8454-7C2571AF0DD1}">
      <dgm:prSet/>
      <dgm:spPr/>
      <dgm:t>
        <a:bodyPr/>
        <a:lstStyle/>
        <a:p>
          <a:endParaRPr lang="en-US" sz="1200"/>
        </a:p>
      </dgm:t>
    </dgm:pt>
    <dgm:pt modelId="{2239ED92-96EB-0445-A269-8D491A7F19EB}" type="sibTrans" cxnId="{98F306A3-02C4-AA40-8454-7C2571AF0DD1}">
      <dgm:prSet/>
      <dgm:spPr/>
      <dgm:t>
        <a:bodyPr/>
        <a:lstStyle/>
        <a:p>
          <a:endParaRPr lang="en-US" sz="1200"/>
        </a:p>
      </dgm:t>
    </dgm:pt>
    <dgm:pt modelId="{E1AF68B5-299E-684B-A2B7-C33780AE6C23}">
      <dgm:prSet custT="1"/>
      <dgm:spPr/>
      <dgm:t>
        <a:bodyPr/>
        <a:lstStyle/>
        <a:p>
          <a:r>
            <a:rPr lang="en-US" sz="1200" dirty="0" err="1" smtClean="0"/>
            <a:t>Wrfoutput</a:t>
          </a:r>
          <a:r>
            <a:rPr lang="en-US" sz="1200" dirty="0" smtClean="0"/>
            <a:t> files</a:t>
          </a:r>
          <a:endParaRPr lang="en-US" sz="1200" dirty="0"/>
        </a:p>
      </dgm:t>
    </dgm:pt>
    <dgm:pt modelId="{E23E24FE-5E5C-7049-B8F0-92FBC9B2AA50}" type="parTrans" cxnId="{D68AEE75-C195-8A47-869D-31FC8A745B8E}">
      <dgm:prSet/>
      <dgm:spPr/>
      <dgm:t>
        <a:bodyPr/>
        <a:lstStyle/>
        <a:p>
          <a:endParaRPr lang="en-US" sz="1200"/>
        </a:p>
      </dgm:t>
    </dgm:pt>
    <dgm:pt modelId="{4AB47C04-DA71-7A4D-B499-87E619033D93}" type="sibTrans" cxnId="{D68AEE75-C195-8A47-869D-31FC8A745B8E}">
      <dgm:prSet/>
      <dgm:spPr/>
      <dgm:t>
        <a:bodyPr/>
        <a:lstStyle/>
        <a:p>
          <a:endParaRPr lang="en-US" sz="1200"/>
        </a:p>
      </dgm:t>
    </dgm:pt>
    <dgm:pt modelId="{C83186A3-A7F3-8D4D-88CF-195CE309C352}" type="pres">
      <dgm:prSet presAssocID="{C55CD8F4-A340-F34E-9659-96FBC4D79FF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F5DC03F-0CCC-F146-9A33-B6095A6F0C2A}" type="pres">
      <dgm:prSet presAssocID="{B006A6CC-A647-204C-9263-03BCD551EE3D}" presName="hierRoot1" presStyleCnt="0"/>
      <dgm:spPr/>
    </dgm:pt>
    <dgm:pt modelId="{A10CB7AA-F2AA-7D4B-BE51-42F40456B79B}" type="pres">
      <dgm:prSet presAssocID="{B006A6CC-A647-204C-9263-03BCD551EE3D}" presName="composite" presStyleCnt="0"/>
      <dgm:spPr/>
    </dgm:pt>
    <dgm:pt modelId="{95D7FE91-559D-704A-ADB5-578C975B3A8E}" type="pres">
      <dgm:prSet presAssocID="{B006A6CC-A647-204C-9263-03BCD551EE3D}" presName="background" presStyleLbl="node0" presStyleIdx="0" presStyleCnt="1"/>
      <dgm:spPr/>
    </dgm:pt>
    <dgm:pt modelId="{DDE2C8F8-B5F4-1348-BD2F-B8B48E2A2256}" type="pres">
      <dgm:prSet presAssocID="{B006A6CC-A647-204C-9263-03BCD551EE3D}" presName="text" presStyleLbl="fgAcc0" presStyleIdx="0" presStyleCnt="1">
        <dgm:presLayoutVars>
          <dgm:chPref val="3"/>
        </dgm:presLayoutVars>
      </dgm:prSet>
      <dgm:spPr/>
    </dgm:pt>
    <dgm:pt modelId="{B6D9795A-D543-2847-A67A-0A87330E2439}" type="pres">
      <dgm:prSet presAssocID="{B006A6CC-A647-204C-9263-03BCD551EE3D}" presName="hierChild2" presStyleCnt="0"/>
      <dgm:spPr/>
    </dgm:pt>
    <dgm:pt modelId="{3730CC33-4D78-674C-A315-C13D0115EC05}" type="pres">
      <dgm:prSet presAssocID="{0A95CE0D-1493-B749-AE32-9DC295A48872}" presName="Name10" presStyleLbl="parChTrans1D2" presStyleIdx="0" presStyleCnt="3"/>
      <dgm:spPr/>
    </dgm:pt>
    <dgm:pt modelId="{F561B1F9-6566-B543-82FC-32E1F752458F}" type="pres">
      <dgm:prSet presAssocID="{A5164359-7DA2-6D41-98DB-FAA18FA56FC9}" presName="hierRoot2" presStyleCnt="0"/>
      <dgm:spPr/>
    </dgm:pt>
    <dgm:pt modelId="{07948AE7-2DDC-4441-AE78-0C7DC5E78FEF}" type="pres">
      <dgm:prSet presAssocID="{A5164359-7DA2-6D41-98DB-FAA18FA56FC9}" presName="composite2" presStyleCnt="0"/>
      <dgm:spPr/>
    </dgm:pt>
    <dgm:pt modelId="{4563495B-5B64-BE44-B4C9-8904E01CE3DE}" type="pres">
      <dgm:prSet presAssocID="{A5164359-7DA2-6D41-98DB-FAA18FA56FC9}" presName="background2" presStyleLbl="node2" presStyleIdx="0" presStyleCnt="3"/>
      <dgm:spPr/>
    </dgm:pt>
    <dgm:pt modelId="{122B307A-4FEB-D543-B6C3-A75C8637D0A6}" type="pres">
      <dgm:prSet presAssocID="{A5164359-7DA2-6D41-98DB-FAA18FA56FC9}" presName="text2" presStyleLbl="fgAcc2" presStyleIdx="0" presStyleCnt="3" custScaleX="149007">
        <dgm:presLayoutVars>
          <dgm:chPref val="3"/>
        </dgm:presLayoutVars>
      </dgm:prSet>
      <dgm:spPr/>
    </dgm:pt>
    <dgm:pt modelId="{DFC2FEAC-5FED-3C46-AA70-1B3E653EBF44}" type="pres">
      <dgm:prSet presAssocID="{A5164359-7DA2-6D41-98DB-FAA18FA56FC9}" presName="hierChild3" presStyleCnt="0"/>
      <dgm:spPr/>
    </dgm:pt>
    <dgm:pt modelId="{F1045B5F-AF55-D149-A22D-E136098BA125}" type="pres">
      <dgm:prSet presAssocID="{ED4F20EB-9FF5-AA44-BB85-85222B1799C2}" presName="Name17" presStyleLbl="parChTrans1D3" presStyleIdx="0" presStyleCnt="8"/>
      <dgm:spPr/>
    </dgm:pt>
    <dgm:pt modelId="{4D9486AB-5CD7-0047-A0FD-530681DEE3F5}" type="pres">
      <dgm:prSet presAssocID="{EFD8BB16-3B46-6A4E-86AF-6F88B522A94E}" presName="hierRoot3" presStyleCnt="0"/>
      <dgm:spPr/>
    </dgm:pt>
    <dgm:pt modelId="{4129D7B2-412F-8247-BAC7-027E568FE1D5}" type="pres">
      <dgm:prSet presAssocID="{EFD8BB16-3B46-6A4E-86AF-6F88B522A94E}" presName="composite3" presStyleCnt="0"/>
      <dgm:spPr/>
    </dgm:pt>
    <dgm:pt modelId="{C7E13174-F2B2-3B40-BB83-F71C8761BAB2}" type="pres">
      <dgm:prSet presAssocID="{EFD8BB16-3B46-6A4E-86AF-6F88B522A94E}" presName="background3" presStyleLbl="node3" presStyleIdx="0" presStyleCnt="8"/>
      <dgm:spPr/>
    </dgm:pt>
    <dgm:pt modelId="{FCAEC986-3E63-8446-B5C7-AB27BCE288B0}" type="pres">
      <dgm:prSet presAssocID="{EFD8BB16-3B46-6A4E-86AF-6F88B522A94E}" presName="text3" presStyleLbl="fgAcc3" presStyleIdx="0" presStyleCnt="8">
        <dgm:presLayoutVars>
          <dgm:chPref val="3"/>
        </dgm:presLayoutVars>
      </dgm:prSet>
      <dgm:spPr/>
    </dgm:pt>
    <dgm:pt modelId="{57C775E3-A45C-9F4F-A1F0-3B079E7DD583}" type="pres">
      <dgm:prSet presAssocID="{EFD8BB16-3B46-6A4E-86AF-6F88B522A94E}" presName="hierChild4" presStyleCnt="0"/>
      <dgm:spPr/>
    </dgm:pt>
    <dgm:pt modelId="{3BAFAEF4-97F1-AB42-B711-34EEA63785E5}" type="pres">
      <dgm:prSet presAssocID="{48B95389-9BD9-9B4C-9384-4229852A980E}" presName="Name17" presStyleLbl="parChTrans1D3" presStyleIdx="1" presStyleCnt="8"/>
      <dgm:spPr/>
    </dgm:pt>
    <dgm:pt modelId="{4BCC8E26-CB41-2448-9A40-9175F9DD69C2}" type="pres">
      <dgm:prSet presAssocID="{23BF6525-4B6F-964A-BA6D-422541C9286C}" presName="hierRoot3" presStyleCnt="0"/>
      <dgm:spPr/>
    </dgm:pt>
    <dgm:pt modelId="{C5B02F87-A8E3-AD42-A4AF-2C08AA4A63BD}" type="pres">
      <dgm:prSet presAssocID="{23BF6525-4B6F-964A-BA6D-422541C9286C}" presName="composite3" presStyleCnt="0"/>
      <dgm:spPr/>
    </dgm:pt>
    <dgm:pt modelId="{2E125E1A-F318-E942-9DFA-B970BAE677FE}" type="pres">
      <dgm:prSet presAssocID="{23BF6525-4B6F-964A-BA6D-422541C9286C}" presName="background3" presStyleLbl="node3" presStyleIdx="1" presStyleCnt="8"/>
      <dgm:spPr/>
    </dgm:pt>
    <dgm:pt modelId="{F6740B7D-EEF2-DE4A-8AF2-B3CD5A83C082}" type="pres">
      <dgm:prSet presAssocID="{23BF6525-4B6F-964A-BA6D-422541C9286C}" presName="text3" presStyleLbl="fgAcc3" presStyleIdx="1" presStyleCnt="8">
        <dgm:presLayoutVars>
          <dgm:chPref val="3"/>
        </dgm:presLayoutVars>
      </dgm:prSet>
      <dgm:spPr/>
    </dgm:pt>
    <dgm:pt modelId="{CCA4CFB5-C4D3-E347-9C77-06989790C46F}" type="pres">
      <dgm:prSet presAssocID="{23BF6525-4B6F-964A-BA6D-422541C9286C}" presName="hierChild4" presStyleCnt="0"/>
      <dgm:spPr/>
    </dgm:pt>
    <dgm:pt modelId="{F620163D-9E94-C547-9DA0-E463F5D5A571}" type="pres">
      <dgm:prSet presAssocID="{069094A1-80B3-834C-9751-D782852C2CD7}" presName="Name17" presStyleLbl="parChTrans1D3" presStyleIdx="2" presStyleCnt="8"/>
      <dgm:spPr/>
    </dgm:pt>
    <dgm:pt modelId="{D27D7D1A-CEBA-764C-9C60-884DAE00750C}" type="pres">
      <dgm:prSet presAssocID="{E8625CE1-8C53-0045-B23C-BF3E6E1E651C}" presName="hierRoot3" presStyleCnt="0"/>
      <dgm:spPr/>
    </dgm:pt>
    <dgm:pt modelId="{1567E56C-3392-6849-9437-80B101361B87}" type="pres">
      <dgm:prSet presAssocID="{E8625CE1-8C53-0045-B23C-BF3E6E1E651C}" presName="composite3" presStyleCnt="0"/>
      <dgm:spPr/>
    </dgm:pt>
    <dgm:pt modelId="{8AEDB46F-6E3C-404A-81EF-76B294937B38}" type="pres">
      <dgm:prSet presAssocID="{E8625CE1-8C53-0045-B23C-BF3E6E1E651C}" presName="background3" presStyleLbl="node3" presStyleIdx="2" presStyleCnt="8"/>
      <dgm:spPr/>
    </dgm:pt>
    <dgm:pt modelId="{C378B46F-624D-E243-B455-0F8CB2B7F29F}" type="pres">
      <dgm:prSet presAssocID="{E8625CE1-8C53-0045-B23C-BF3E6E1E651C}" presName="text3" presStyleLbl="fgAcc3" presStyleIdx="2" presStyleCnt="8">
        <dgm:presLayoutVars>
          <dgm:chPref val="3"/>
        </dgm:presLayoutVars>
      </dgm:prSet>
      <dgm:spPr/>
    </dgm:pt>
    <dgm:pt modelId="{61A7C477-B36F-CD40-81C1-C9D5EC7E2EFB}" type="pres">
      <dgm:prSet presAssocID="{E8625CE1-8C53-0045-B23C-BF3E6E1E651C}" presName="hierChild4" presStyleCnt="0"/>
      <dgm:spPr/>
    </dgm:pt>
    <dgm:pt modelId="{76FAA069-069F-7A4E-86F9-6C63B2304677}" type="pres">
      <dgm:prSet presAssocID="{00D332D4-AA98-1844-8723-80B036E69A1E}" presName="Name10" presStyleLbl="parChTrans1D2" presStyleIdx="1" presStyleCnt="3"/>
      <dgm:spPr/>
    </dgm:pt>
    <dgm:pt modelId="{29F7851F-555E-9843-8297-87CDF1EA3CF0}" type="pres">
      <dgm:prSet presAssocID="{CEA06F0A-86AD-BB4D-844B-A45595205CB9}" presName="hierRoot2" presStyleCnt="0"/>
      <dgm:spPr/>
    </dgm:pt>
    <dgm:pt modelId="{8D09BB15-A10E-0A43-AB32-00CC27C46E30}" type="pres">
      <dgm:prSet presAssocID="{CEA06F0A-86AD-BB4D-844B-A45595205CB9}" presName="composite2" presStyleCnt="0"/>
      <dgm:spPr/>
    </dgm:pt>
    <dgm:pt modelId="{AA4BD7C9-93EC-1A4F-91D8-DCC395EC8C87}" type="pres">
      <dgm:prSet presAssocID="{CEA06F0A-86AD-BB4D-844B-A45595205CB9}" presName="background2" presStyleLbl="node2" presStyleIdx="1" presStyleCnt="3"/>
      <dgm:spPr/>
    </dgm:pt>
    <dgm:pt modelId="{F40788FC-4EC0-6742-A9D8-2F4F3210C9AF}" type="pres">
      <dgm:prSet presAssocID="{CEA06F0A-86AD-BB4D-844B-A45595205CB9}" presName="text2" presStyleLbl="fgAcc2" presStyleIdx="1" presStyleCnt="3" custScaleX="160580">
        <dgm:presLayoutVars>
          <dgm:chPref val="3"/>
        </dgm:presLayoutVars>
      </dgm:prSet>
      <dgm:spPr/>
    </dgm:pt>
    <dgm:pt modelId="{BD353301-46C1-7343-ACAF-55B522A5E4FA}" type="pres">
      <dgm:prSet presAssocID="{CEA06F0A-86AD-BB4D-844B-A45595205CB9}" presName="hierChild3" presStyleCnt="0"/>
      <dgm:spPr/>
    </dgm:pt>
    <dgm:pt modelId="{8A0AD95C-54AC-784F-B350-3137B3B70E1D}" type="pres">
      <dgm:prSet presAssocID="{98EE4CE4-F0AF-784A-AE85-343F4F2BC16A}" presName="Name17" presStyleLbl="parChTrans1D3" presStyleIdx="3" presStyleCnt="8"/>
      <dgm:spPr/>
    </dgm:pt>
    <dgm:pt modelId="{82D8479D-3653-BF46-AC16-93E800543E08}" type="pres">
      <dgm:prSet presAssocID="{3DF45F33-7776-2A4F-91BF-31DC86BDDDBB}" presName="hierRoot3" presStyleCnt="0"/>
      <dgm:spPr/>
    </dgm:pt>
    <dgm:pt modelId="{C6BF0337-9D98-D84D-9E9B-EFF54270B8C4}" type="pres">
      <dgm:prSet presAssocID="{3DF45F33-7776-2A4F-91BF-31DC86BDDDBB}" presName="composite3" presStyleCnt="0"/>
      <dgm:spPr/>
    </dgm:pt>
    <dgm:pt modelId="{7B3A133B-BE1A-614D-8DE7-61F26FF976F4}" type="pres">
      <dgm:prSet presAssocID="{3DF45F33-7776-2A4F-91BF-31DC86BDDDBB}" presName="background3" presStyleLbl="node3" presStyleIdx="3" presStyleCnt="8"/>
      <dgm:spPr/>
    </dgm:pt>
    <dgm:pt modelId="{3B475D96-80D4-DB47-B424-9025B53485A1}" type="pres">
      <dgm:prSet presAssocID="{3DF45F33-7776-2A4F-91BF-31DC86BDDDBB}" presName="text3" presStyleLbl="fgAcc3" presStyleIdx="3" presStyleCnt="8">
        <dgm:presLayoutVars>
          <dgm:chPref val="3"/>
        </dgm:presLayoutVars>
      </dgm:prSet>
      <dgm:spPr/>
    </dgm:pt>
    <dgm:pt modelId="{5963B2FF-B507-3F4B-94DC-879428844294}" type="pres">
      <dgm:prSet presAssocID="{3DF45F33-7776-2A4F-91BF-31DC86BDDDBB}" presName="hierChild4" presStyleCnt="0"/>
      <dgm:spPr/>
    </dgm:pt>
    <dgm:pt modelId="{149296F1-CBF1-7040-961A-44BC58032538}" type="pres">
      <dgm:prSet presAssocID="{402674C9-5DDE-3840-BCAE-BAF03CD45B66}" presName="Name17" presStyleLbl="parChTrans1D3" presStyleIdx="4" presStyleCnt="8"/>
      <dgm:spPr/>
    </dgm:pt>
    <dgm:pt modelId="{57A4D873-FDFA-B543-BF3E-0D12B62B49B0}" type="pres">
      <dgm:prSet presAssocID="{02201701-8A96-DD42-B3AD-C996873BBE5B}" presName="hierRoot3" presStyleCnt="0"/>
      <dgm:spPr/>
    </dgm:pt>
    <dgm:pt modelId="{89C9FA9D-9CC0-994F-B952-6A36559B48DA}" type="pres">
      <dgm:prSet presAssocID="{02201701-8A96-DD42-B3AD-C996873BBE5B}" presName="composite3" presStyleCnt="0"/>
      <dgm:spPr/>
    </dgm:pt>
    <dgm:pt modelId="{273B62E8-44A4-CB45-93F6-9BD911483B0E}" type="pres">
      <dgm:prSet presAssocID="{02201701-8A96-DD42-B3AD-C996873BBE5B}" presName="background3" presStyleLbl="node3" presStyleIdx="4" presStyleCnt="8"/>
      <dgm:spPr/>
    </dgm:pt>
    <dgm:pt modelId="{FB44FF60-E85B-BD4F-81ED-ED091EEE9343}" type="pres">
      <dgm:prSet presAssocID="{02201701-8A96-DD42-B3AD-C996873BBE5B}" presName="text3" presStyleLbl="fgAcc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EFB21C-DCCB-4741-98D3-9D38A8ED7609}" type="pres">
      <dgm:prSet presAssocID="{02201701-8A96-DD42-B3AD-C996873BBE5B}" presName="hierChild4" presStyleCnt="0"/>
      <dgm:spPr/>
    </dgm:pt>
    <dgm:pt modelId="{7F487E55-CB7E-3D4B-8D50-D692FF532EA2}" type="pres">
      <dgm:prSet presAssocID="{9ED18BE7-482F-F04B-A0C0-25BD2837908B}" presName="Name17" presStyleLbl="parChTrans1D3" presStyleIdx="5" presStyleCnt="8"/>
      <dgm:spPr/>
    </dgm:pt>
    <dgm:pt modelId="{6B6BF084-7250-DF47-9E0A-058199CEDD07}" type="pres">
      <dgm:prSet presAssocID="{3D215ADE-4971-064B-A199-C2A9E783B40B}" presName="hierRoot3" presStyleCnt="0"/>
      <dgm:spPr/>
    </dgm:pt>
    <dgm:pt modelId="{3E99C017-AAC6-1649-B14E-A4F5F40FF862}" type="pres">
      <dgm:prSet presAssocID="{3D215ADE-4971-064B-A199-C2A9E783B40B}" presName="composite3" presStyleCnt="0"/>
      <dgm:spPr/>
    </dgm:pt>
    <dgm:pt modelId="{D124C542-5948-0349-8246-506143DC4AFB}" type="pres">
      <dgm:prSet presAssocID="{3D215ADE-4971-064B-A199-C2A9E783B40B}" presName="background3" presStyleLbl="node3" presStyleIdx="5" presStyleCnt="8"/>
      <dgm:spPr/>
    </dgm:pt>
    <dgm:pt modelId="{6B4CA5C9-4863-714E-832B-94C2F596C32C}" type="pres">
      <dgm:prSet presAssocID="{3D215ADE-4971-064B-A199-C2A9E783B40B}" presName="text3" presStyleLbl="fgAcc3" presStyleIdx="5" presStyleCnt="8">
        <dgm:presLayoutVars>
          <dgm:chPref val="3"/>
        </dgm:presLayoutVars>
      </dgm:prSet>
      <dgm:spPr/>
    </dgm:pt>
    <dgm:pt modelId="{EDA4465D-7D55-3840-A94C-2ADD97781C02}" type="pres">
      <dgm:prSet presAssocID="{3D215ADE-4971-064B-A199-C2A9E783B40B}" presName="hierChild4" presStyleCnt="0"/>
      <dgm:spPr/>
    </dgm:pt>
    <dgm:pt modelId="{38F36A81-5DF5-6540-BFB9-1D03946CED92}" type="pres">
      <dgm:prSet presAssocID="{BD28DA65-F44D-8B48-BEF6-C3211C4CD5E5}" presName="Name10" presStyleLbl="parChTrans1D2" presStyleIdx="2" presStyleCnt="3"/>
      <dgm:spPr/>
    </dgm:pt>
    <dgm:pt modelId="{C77949E7-27DE-CE4C-AE04-DADEA4833F3C}" type="pres">
      <dgm:prSet presAssocID="{57C8A9F8-EFD8-3844-BE9C-ACD354BA01EE}" presName="hierRoot2" presStyleCnt="0"/>
      <dgm:spPr/>
    </dgm:pt>
    <dgm:pt modelId="{ED654646-0546-C048-AEB7-95853B4B7EE8}" type="pres">
      <dgm:prSet presAssocID="{57C8A9F8-EFD8-3844-BE9C-ACD354BA01EE}" presName="composite2" presStyleCnt="0"/>
      <dgm:spPr/>
    </dgm:pt>
    <dgm:pt modelId="{622CF454-EC0A-7E44-8F41-3FE9ED93E7E5}" type="pres">
      <dgm:prSet presAssocID="{57C8A9F8-EFD8-3844-BE9C-ACD354BA01EE}" presName="background2" presStyleLbl="node2" presStyleIdx="2" presStyleCnt="3"/>
      <dgm:spPr/>
    </dgm:pt>
    <dgm:pt modelId="{52325349-1D80-EC4B-BA64-ACFDC81F1DF5}" type="pres">
      <dgm:prSet presAssocID="{57C8A9F8-EFD8-3844-BE9C-ACD354BA01EE}" presName="text2" presStyleLbl="fgAcc2" presStyleIdx="2" presStyleCnt="3">
        <dgm:presLayoutVars>
          <dgm:chPref val="3"/>
        </dgm:presLayoutVars>
      </dgm:prSet>
      <dgm:spPr/>
    </dgm:pt>
    <dgm:pt modelId="{60328A54-FB55-D94F-A35D-84FB6DFEF4B7}" type="pres">
      <dgm:prSet presAssocID="{57C8A9F8-EFD8-3844-BE9C-ACD354BA01EE}" presName="hierChild3" presStyleCnt="0"/>
      <dgm:spPr/>
    </dgm:pt>
    <dgm:pt modelId="{D1424FD0-CC54-AF44-834D-E7C6BC87F664}" type="pres">
      <dgm:prSet presAssocID="{3493599C-C604-7843-9F61-12DBE1120A27}" presName="Name17" presStyleLbl="parChTrans1D3" presStyleIdx="6" presStyleCnt="8"/>
      <dgm:spPr/>
    </dgm:pt>
    <dgm:pt modelId="{79A2B448-0BB1-FF44-A79E-EB617D1D9AE1}" type="pres">
      <dgm:prSet presAssocID="{FB31FBFD-6CE4-3E48-A510-B5E8E0947F66}" presName="hierRoot3" presStyleCnt="0"/>
      <dgm:spPr/>
    </dgm:pt>
    <dgm:pt modelId="{C76A35DC-6C53-A643-B319-BACE45C446EF}" type="pres">
      <dgm:prSet presAssocID="{FB31FBFD-6CE4-3E48-A510-B5E8E0947F66}" presName="composite3" presStyleCnt="0"/>
      <dgm:spPr/>
    </dgm:pt>
    <dgm:pt modelId="{608A87B1-5DF1-DF4B-AAF6-231D40DFBC48}" type="pres">
      <dgm:prSet presAssocID="{FB31FBFD-6CE4-3E48-A510-B5E8E0947F66}" presName="background3" presStyleLbl="node3" presStyleIdx="6" presStyleCnt="8"/>
      <dgm:spPr/>
    </dgm:pt>
    <dgm:pt modelId="{C9E05B57-B558-D04E-A46D-0CB4DFA7C4BA}" type="pres">
      <dgm:prSet presAssocID="{FB31FBFD-6CE4-3E48-A510-B5E8E0947F66}" presName="text3" presStyleLbl="fgAcc3" presStyleIdx="6" presStyleCnt="8">
        <dgm:presLayoutVars>
          <dgm:chPref val="3"/>
        </dgm:presLayoutVars>
      </dgm:prSet>
      <dgm:spPr/>
    </dgm:pt>
    <dgm:pt modelId="{4CDD91CC-D6F6-4F4E-946C-A66E120801DB}" type="pres">
      <dgm:prSet presAssocID="{FB31FBFD-6CE4-3E48-A510-B5E8E0947F66}" presName="hierChild4" presStyleCnt="0"/>
      <dgm:spPr/>
    </dgm:pt>
    <dgm:pt modelId="{7AEA2F54-0654-054A-B50C-C20B7D618990}" type="pres">
      <dgm:prSet presAssocID="{0839E6EB-6CD5-B64F-A553-6B3EDBA815CE}" presName="Name17" presStyleLbl="parChTrans1D3" presStyleIdx="7" presStyleCnt="8"/>
      <dgm:spPr/>
    </dgm:pt>
    <dgm:pt modelId="{C8DD654B-D15E-BE4F-8C8D-5023418A0633}" type="pres">
      <dgm:prSet presAssocID="{4CA573F3-B92E-6847-81BD-F8EA0D246EC7}" presName="hierRoot3" presStyleCnt="0"/>
      <dgm:spPr/>
    </dgm:pt>
    <dgm:pt modelId="{9CD6EA8E-12F2-0044-8051-BC01DA431D9B}" type="pres">
      <dgm:prSet presAssocID="{4CA573F3-B92E-6847-81BD-F8EA0D246EC7}" presName="composite3" presStyleCnt="0"/>
      <dgm:spPr/>
    </dgm:pt>
    <dgm:pt modelId="{00D587DC-6D1C-884F-AAC9-A265D7C92C9B}" type="pres">
      <dgm:prSet presAssocID="{4CA573F3-B92E-6847-81BD-F8EA0D246EC7}" presName="background3" presStyleLbl="node3" presStyleIdx="7" presStyleCnt="8"/>
      <dgm:spPr/>
    </dgm:pt>
    <dgm:pt modelId="{20086881-3A73-4A40-813E-371881A538AB}" type="pres">
      <dgm:prSet presAssocID="{4CA573F3-B92E-6847-81BD-F8EA0D246EC7}" presName="text3" presStyleLbl="fgAcc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148BAA-5D29-5C48-9EBF-7E5C8BA4E536}" type="pres">
      <dgm:prSet presAssocID="{4CA573F3-B92E-6847-81BD-F8EA0D246EC7}" presName="hierChild4" presStyleCnt="0"/>
      <dgm:spPr/>
    </dgm:pt>
    <dgm:pt modelId="{9589308B-0535-5F4A-ADC0-97FC26F79BCD}" type="pres">
      <dgm:prSet presAssocID="{325AC2BA-0486-DF46-95B4-78B5AF001AAB}" presName="Name23" presStyleLbl="parChTrans1D4" presStyleIdx="0" presStyleCnt="10"/>
      <dgm:spPr/>
    </dgm:pt>
    <dgm:pt modelId="{E7299E90-23FF-ED4F-B53E-66C60818FB3C}" type="pres">
      <dgm:prSet presAssocID="{593B289F-9A65-4047-AF7F-4C9292AFAEE2}" presName="hierRoot4" presStyleCnt="0"/>
      <dgm:spPr/>
    </dgm:pt>
    <dgm:pt modelId="{D464D773-F2E2-B340-91AA-7BB21D4C1E55}" type="pres">
      <dgm:prSet presAssocID="{593B289F-9A65-4047-AF7F-4C9292AFAEE2}" presName="composite4" presStyleCnt="0"/>
      <dgm:spPr/>
    </dgm:pt>
    <dgm:pt modelId="{17F79634-AEC0-0341-8708-A4986723CDC2}" type="pres">
      <dgm:prSet presAssocID="{593B289F-9A65-4047-AF7F-4C9292AFAEE2}" presName="background4" presStyleLbl="node4" presStyleIdx="0" presStyleCnt="10"/>
      <dgm:spPr/>
    </dgm:pt>
    <dgm:pt modelId="{2DA5BEEE-10B5-8549-83A5-233D88D067DE}" type="pres">
      <dgm:prSet presAssocID="{593B289F-9A65-4047-AF7F-4C9292AFAEE2}" presName="text4" presStyleLbl="fgAcc4" presStyleIdx="0" presStyleCnt="10" custLinFactX="-100000" custLinFactY="20038" custLinFactNeighborX="-19891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B3A9E5-77E8-9D4F-9F2D-1DA3229877A9}" type="pres">
      <dgm:prSet presAssocID="{593B289F-9A65-4047-AF7F-4C9292AFAEE2}" presName="hierChild5" presStyleCnt="0"/>
      <dgm:spPr/>
    </dgm:pt>
    <dgm:pt modelId="{6322D5BF-5BEF-4C48-9151-43E37BDFE3A1}" type="pres">
      <dgm:prSet presAssocID="{938BC447-9F80-3742-93E0-960667EC32F8}" presName="Name23" presStyleLbl="parChTrans1D4" presStyleIdx="1" presStyleCnt="10"/>
      <dgm:spPr/>
    </dgm:pt>
    <dgm:pt modelId="{004E6BE6-97AF-E440-8F9B-4EB0ADA688ED}" type="pres">
      <dgm:prSet presAssocID="{1147FB4F-2827-5241-BE68-5CBAC36C533F}" presName="hierRoot4" presStyleCnt="0"/>
      <dgm:spPr/>
    </dgm:pt>
    <dgm:pt modelId="{F8F5473C-7302-0143-A42C-58569A92A4FC}" type="pres">
      <dgm:prSet presAssocID="{1147FB4F-2827-5241-BE68-5CBAC36C533F}" presName="composite4" presStyleCnt="0"/>
      <dgm:spPr/>
    </dgm:pt>
    <dgm:pt modelId="{2089C53A-9A67-DE4D-A90D-FD56016EADEA}" type="pres">
      <dgm:prSet presAssocID="{1147FB4F-2827-5241-BE68-5CBAC36C533F}" presName="background4" presStyleLbl="node4" presStyleIdx="1" presStyleCnt="10"/>
      <dgm:spPr/>
    </dgm:pt>
    <dgm:pt modelId="{113525A0-E1D6-6A4E-91FF-16C7571ED6C6}" type="pres">
      <dgm:prSet presAssocID="{1147FB4F-2827-5241-BE68-5CBAC36C533F}" presName="text4" presStyleLbl="fgAcc4" presStyleIdx="1" presStyleCnt="10" custScaleY="158882" custLinFactX="-100000" custLinFactY="20038" custLinFactNeighborX="-19891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010355-801E-C442-AD31-208331869D2D}" type="pres">
      <dgm:prSet presAssocID="{1147FB4F-2827-5241-BE68-5CBAC36C533F}" presName="hierChild5" presStyleCnt="0"/>
      <dgm:spPr/>
    </dgm:pt>
    <dgm:pt modelId="{1A5781D0-D9CC-9C40-B56C-95D10C88F55F}" type="pres">
      <dgm:prSet presAssocID="{C5CF30C9-52CA-7542-A702-F832B4C6B7B4}" presName="Name23" presStyleLbl="parChTrans1D4" presStyleIdx="2" presStyleCnt="10"/>
      <dgm:spPr/>
    </dgm:pt>
    <dgm:pt modelId="{39097EAC-5A83-2948-B77C-2D35E032C8F8}" type="pres">
      <dgm:prSet presAssocID="{B64E7252-C544-7448-95E2-B93ABCFBD40B}" presName="hierRoot4" presStyleCnt="0"/>
      <dgm:spPr/>
    </dgm:pt>
    <dgm:pt modelId="{4C66C6F4-065E-794B-A80A-0A1CA4BB7157}" type="pres">
      <dgm:prSet presAssocID="{B64E7252-C544-7448-95E2-B93ABCFBD40B}" presName="composite4" presStyleCnt="0"/>
      <dgm:spPr/>
    </dgm:pt>
    <dgm:pt modelId="{C0566E35-851F-CF4D-8ADD-3BA4B5208D7E}" type="pres">
      <dgm:prSet presAssocID="{B64E7252-C544-7448-95E2-B93ABCFBD40B}" presName="background4" presStyleLbl="node4" presStyleIdx="2" presStyleCnt="10"/>
      <dgm:spPr/>
    </dgm:pt>
    <dgm:pt modelId="{97590D28-11CB-5145-B26C-BA43225A6B2D}" type="pres">
      <dgm:prSet presAssocID="{B64E7252-C544-7448-95E2-B93ABCFBD40B}" presName="text4" presStyleLbl="fgAcc4" presStyleIdx="2" presStyleCnt="10" custLinFactX="-100000" custLinFactY="20038" custLinFactNeighborX="-198910" custLinFactNeighborY="100000">
        <dgm:presLayoutVars>
          <dgm:chPref val="3"/>
        </dgm:presLayoutVars>
      </dgm:prSet>
      <dgm:spPr/>
    </dgm:pt>
    <dgm:pt modelId="{D9153EA3-7278-3A48-A924-1C35AF5CCD71}" type="pres">
      <dgm:prSet presAssocID="{B64E7252-C544-7448-95E2-B93ABCFBD40B}" presName="hierChild5" presStyleCnt="0"/>
      <dgm:spPr/>
    </dgm:pt>
    <dgm:pt modelId="{8F750195-C14A-A240-ABDE-FE5ADD0D5A96}" type="pres">
      <dgm:prSet presAssocID="{BC509973-EFCE-A44E-BB61-F3419581FFBB}" presName="Name23" presStyleLbl="parChTrans1D4" presStyleIdx="3" presStyleCnt="10"/>
      <dgm:spPr/>
    </dgm:pt>
    <dgm:pt modelId="{CD602AFD-4954-9745-AC9C-FDC203C5AAB8}" type="pres">
      <dgm:prSet presAssocID="{0E65A5A4-588B-1344-8816-0BFD82816661}" presName="hierRoot4" presStyleCnt="0"/>
      <dgm:spPr/>
    </dgm:pt>
    <dgm:pt modelId="{0C4C17FB-B62E-5F46-AEFB-F5671A09A976}" type="pres">
      <dgm:prSet presAssocID="{0E65A5A4-588B-1344-8816-0BFD82816661}" presName="composite4" presStyleCnt="0"/>
      <dgm:spPr/>
    </dgm:pt>
    <dgm:pt modelId="{D1AD5525-666B-2C4D-BA68-6E10BE1BF643}" type="pres">
      <dgm:prSet presAssocID="{0E65A5A4-588B-1344-8816-0BFD82816661}" presName="background4" presStyleLbl="node4" presStyleIdx="3" presStyleCnt="10"/>
      <dgm:spPr/>
    </dgm:pt>
    <dgm:pt modelId="{D9A546EF-FFF6-D948-831A-3C66AEB45BB1}" type="pres">
      <dgm:prSet presAssocID="{0E65A5A4-588B-1344-8816-0BFD82816661}" presName="text4" presStyleLbl="fgAcc4" presStyleIdx="3" presStyleCnt="10" custLinFactX="-100000" custLinFactY="20038" custLinFactNeighborX="-198910" custLinFactNeighborY="100000">
        <dgm:presLayoutVars>
          <dgm:chPref val="3"/>
        </dgm:presLayoutVars>
      </dgm:prSet>
      <dgm:spPr/>
    </dgm:pt>
    <dgm:pt modelId="{97702F68-A3A7-5C4B-A108-43BB521D1432}" type="pres">
      <dgm:prSet presAssocID="{0E65A5A4-588B-1344-8816-0BFD82816661}" presName="hierChild5" presStyleCnt="0"/>
      <dgm:spPr/>
    </dgm:pt>
    <dgm:pt modelId="{56567C66-2C85-114E-8216-06875AEF99CD}" type="pres">
      <dgm:prSet presAssocID="{6A0BB405-D205-6441-83D6-5073C0E4F298}" presName="Name23" presStyleLbl="parChTrans1D4" presStyleIdx="4" presStyleCnt="10"/>
      <dgm:spPr/>
    </dgm:pt>
    <dgm:pt modelId="{257C2ADF-0E93-304E-8754-5A084EE9BAC7}" type="pres">
      <dgm:prSet presAssocID="{E5B5BADB-02B1-5D41-97DD-4C22C2263040}" presName="hierRoot4" presStyleCnt="0"/>
      <dgm:spPr/>
    </dgm:pt>
    <dgm:pt modelId="{AE6303B8-C30B-FD43-80C1-D313914F0BB1}" type="pres">
      <dgm:prSet presAssocID="{E5B5BADB-02B1-5D41-97DD-4C22C2263040}" presName="composite4" presStyleCnt="0"/>
      <dgm:spPr/>
    </dgm:pt>
    <dgm:pt modelId="{0823864D-1105-7244-A489-C3FFDA1C5BB7}" type="pres">
      <dgm:prSet presAssocID="{E5B5BADB-02B1-5D41-97DD-4C22C2263040}" presName="background4" presStyleLbl="node4" presStyleIdx="4" presStyleCnt="10"/>
      <dgm:spPr/>
    </dgm:pt>
    <dgm:pt modelId="{B560EF21-CCD7-0149-B21E-3817E14964D5}" type="pres">
      <dgm:prSet presAssocID="{E5B5BADB-02B1-5D41-97DD-4C22C2263040}" presName="text4" presStyleLbl="fgAcc4" presStyleIdx="4" presStyleCnt="10" custScaleX="136978" custLinFactX="-100000" custLinFactY="20038" custLinFactNeighborX="-198910" custLinFactNeighborY="100000">
        <dgm:presLayoutVars>
          <dgm:chPref val="3"/>
        </dgm:presLayoutVars>
      </dgm:prSet>
      <dgm:spPr/>
    </dgm:pt>
    <dgm:pt modelId="{F685876C-32ED-B045-AF44-0072D92E7FCE}" type="pres">
      <dgm:prSet presAssocID="{E5B5BADB-02B1-5D41-97DD-4C22C2263040}" presName="hierChild5" presStyleCnt="0"/>
      <dgm:spPr/>
    </dgm:pt>
    <dgm:pt modelId="{03867EC0-4056-7540-B591-98B410AA7C0C}" type="pres">
      <dgm:prSet presAssocID="{9AEC6DFB-4F75-504D-89D6-C784755DF96C}" presName="Name23" presStyleLbl="parChTrans1D4" presStyleIdx="5" presStyleCnt="10"/>
      <dgm:spPr/>
    </dgm:pt>
    <dgm:pt modelId="{3CEC9316-512E-A04E-B9EB-F31613162E93}" type="pres">
      <dgm:prSet presAssocID="{6EE374B1-A856-1040-AB2F-82AC3607B5D2}" presName="hierRoot4" presStyleCnt="0"/>
      <dgm:spPr/>
    </dgm:pt>
    <dgm:pt modelId="{B4C22C3E-BAAF-B34E-9999-36E3DF6F5BDF}" type="pres">
      <dgm:prSet presAssocID="{6EE374B1-A856-1040-AB2F-82AC3607B5D2}" presName="composite4" presStyleCnt="0"/>
      <dgm:spPr/>
    </dgm:pt>
    <dgm:pt modelId="{A94B2E71-6008-9749-8B99-104454767770}" type="pres">
      <dgm:prSet presAssocID="{6EE374B1-A856-1040-AB2F-82AC3607B5D2}" presName="background4" presStyleLbl="node4" presStyleIdx="5" presStyleCnt="10"/>
      <dgm:spPr/>
    </dgm:pt>
    <dgm:pt modelId="{C4EF06A2-F8B2-254F-8766-2B5D1C8C89AB}" type="pres">
      <dgm:prSet presAssocID="{6EE374B1-A856-1040-AB2F-82AC3607B5D2}" presName="text4" presStyleLbl="fgAcc4" presStyleIdx="5" presStyleCnt="10" custLinFactX="-100000" custLinFactY="18009" custLinFactNeighborX="-183950" custLinFactNeighborY="100000">
        <dgm:presLayoutVars>
          <dgm:chPref val="3"/>
        </dgm:presLayoutVars>
      </dgm:prSet>
      <dgm:spPr/>
    </dgm:pt>
    <dgm:pt modelId="{F4650547-7CF6-8B47-B33C-B26D7DDD73AA}" type="pres">
      <dgm:prSet presAssocID="{6EE374B1-A856-1040-AB2F-82AC3607B5D2}" presName="hierChild5" presStyleCnt="0"/>
      <dgm:spPr/>
    </dgm:pt>
    <dgm:pt modelId="{352D3D51-01C5-C54C-88CC-CEB45A466821}" type="pres">
      <dgm:prSet presAssocID="{61B122E8-7189-B14E-87DB-37103F1695A0}" presName="Name23" presStyleLbl="parChTrans1D4" presStyleIdx="6" presStyleCnt="10"/>
      <dgm:spPr/>
    </dgm:pt>
    <dgm:pt modelId="{B0B93A6F-23DF-A04B-8D02-89201E122BDF}" type="pres">
      <dgm:prSet presAssocID="{1E76EF04-FAD1-314E-858E-F022A48E036A}" presName="hierRoot4" presStyleCnt="0"/>
      <dgm:spPr/>
    </dgm:pt>
    <dgm:pt modelId="{1BFC7C4F-5D53-5C45-A32B-64467E21F53E}" type="pres">
      <dgm:prSet presAssocID="{1E76EF04-FAD1-314E-858E-F022A48E036A}" presName="composite4" presStyleCnt="0"/>
      <dgm:spPr/>
    </dgm:pt>
    <dgm:pt modelId="{EA6D906E-D221-1D46-9805-494637979AEC}" type="pres">
      <dgm:prSet presAssocID="{1E76EF04-FAD1-314E-858E-F022A48E036A}" presName="background4" presStyleLbl="node4" presStyleIdx="6" presStyleCnt="10"/>
      <dgm:spPr/>
    </dgm:pt>
    <dgm:pt modelId="{DD326F5B-A9AC-3C46-A26A-C7327D387889}" type="pres">
      <dgm:prSet presAssocID="{1E76EF04-FAD1-314E-858E-F022A48E036A}" presName="text4" presStyleLbl="fgAcc4" presStyleIdx="6" presStyleCnt="10" custLinFactX="-252393" custLinFactY="106633" custLinFactNeighborX="-300000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12813A-1B9B-494C-8085-5DA1A49D3293}" type="pres">
      <dgm:prSet presAssocID="{1E76EF04-FAD1-314E-858E-F022A48E036A}" presName="hierChild5" presStyleCnt="0"/>
      <dgm:spPr/>
    </dgm:pt>
    <dgm:pt modelId="{CDF6C38B-94C0-0149-9C0B-569F5C6F1008}" type="pres">
      <dgm:prSet presAssocID="{2D86DCDB-3DF9-3A48-9EB3-ADF8D7E65895}" presName="Name23" presStyleLbl="parChTrans1D4" presStyleIdx="7" presStyleCnt="10"/>
      <dgm:spPr/>
    </dgm:pt>
    <dgm:pt modelId="{511C6616-802B-9C40-8D45-A0E14222CA91}" type="pres">
      <dgm:prSet presAssocID="{3D2946B1-AFEA-9C46-BEC5-E2CCA346D39A}" presName="hierRoot4" presStyleCnt="0"/>
      <dgm:spPr/>
    </dgm:pt>
    <dgm:pt modelId="{BC91FA91-3CE4-2A41-887B-98F51454A861}" type="pres">
      <dgm:prSet presAssocID="{3D2946B1-AFEA-9C46-BEC5-E2CCA346D39A}" presName="composite4" presStyleCnt="0"/>
      <dgm:spPr/>
    </dgm:pt>
    <dgm:pt modelId="{72A9D9A8-7901-1040-BF45-3C7CFAB7445D}" type="pres">
      <dgm:prSet presAssocID="{3D2946B1-AFEA-9C46-BEC5-E2CCA346D39A}" presName="background4" presStyleLbl="node4" presStyleIdx="7" presStyleCnt="10"/>
      <dgm:spPr/>
    </dgm:pt>
    <dgm:pt modelId="{838425EE-C9FE-774C-AF86-0FFA243E9FB4}" type="pres">
      <dgm:prSet presAssocID="{3D2946B1-AFEA-9C46-BEC5-E2CCA346D39A}" presName="text4" presStyleLbl="fgAcc4" presStyleIdx="7" presStyleCnt="10" custScaleX="140184" custLinFactX="-256265" custLinFactY="108739" custLinFactNeighborX="-300000" custLinFactNeighborY="200000">
        <dgm:presLayoutVars>
          <dgm:chPref val="3"/>
        </dgm:presLayoutVars>
      </dgm:prSet>
      <dgm:spPr/>
    </dgm:pt>
    <dgm:pt modelId="{09BA32E9-F865-B441-9545-C9473CAAE600}" type="pres">
      <dgm:prSet presAssocID="{3D2946B1-AFEA-9C46-BEC5-E2CCA346D39A}" presName="hierChild5" presStyleCnt="0"/>
      <dgm:spPr/>
    </dgm:pt>
    <dgm:pt modelId="{942DC224-54D0-3F49-9B2B-1F0F7F1F3F7E}" type="pres">
      <dgm:prSet presAssocID="{51720FE7-7429-EC4A-B318-99C99380C27B}" presName="Name23" presStyleLbl="parChTrans1D4" presStyleIdx="8" presStyleCnt="10"/>
      <dgm:spPr/>
    </dgm:pt>
    <dgm:pt modelId="{AFCCC110-DED7-8F4E-BE30-98FD84840D7D}" type="pres">
      <dgm:prSet presAssocID="{80DFD22B-6AF7-F542-895F-67C8487F4E0F}" presName="hierRoot4" presStyleCnt="0"/>
      <dgm:spPr/>
    </dgm:pt>
    <dgm:pt modelId="{0D4605C5-F068-D243-9522-7C8105332D31}" type="pres">
      <dgm:prSet presAssocID="{80DFD22B-6AF7-F542-895F-67C8487F4E0F}" presName="composite4" presStyleCnt="0"/>
      <dgm:spPr/>
    </dgm:pt>
    <dgm:pt modelId="{741469AF-328F-144E-B326-1BCDEACFE9AC}" type="pres">
      <dgm:prSet presAssocID="{80DFD22B-6AF7-F542-895F-67C8487F4E0F}" presName="background4" presStyleLbl="node4" presStyleIdx="8" presStyleCnt="10"/>
      <dgm:spPr/>
    </dgm:pt>
    <dgm:pt modelId="{5D3EBF13-9EE0-254C-9E9C-1FE453CA867A}" type="pres">
      <dgm:prSet presAssocID="{80DFD22B-6AF7-F542-895F-67C8487F4E0F}" presName="text4" presStyleLbl="fgAcc4" presStyleIdx="8" presStyleCnt="10" custLinFactX="-250219" custLinFactY="110796" custLinFactNeighborX="-300000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E9071B-607D-754E-9FC7-4A2A69359190}" type="pres">
      <dgm:prSet presAssocID="{80DFD22B-6AF7-F542-895F-67C8487F4E0F}" presName="hierChild5" presStyleCnt="0"/>
      <dgm:spPr/>
    </dgm:pt>
    <dgm:pt modelId="{5820646D-A9B4-ED4E-894C-9752EECCFDFC}" type="pres">
      <dgm:prSet presAssocID="{E23E24FE-5E5C-7049-B8F0-92FBC9B2AA50}" presName="Name23" presStyleLbl="parChTrans1D4" presStyleIdx="9" presStyleCnt="10"/>
      <dgm:spPr/>
    </dgm:pt>
    <dgm:pt modelId="{186492B4-402F-954E-8353-8DD0726902A7}" type="pres">
      <dgm:prSet presAssocID="{E1AF68B5-299E-684B-A2B7-C33780AE6C23}" presName="hierRoot4" presStyleCnt="0"/>
      <dgm:spPr/>
    </dgm:pt>
    <dgm:pt modelId="{6C77DEEA-9239-9C4D-ABD5-49D8948DD44D}" type="pres">
      <dgm:prSet presAssocID="{E1AF68B5-299E-684B-A2B7-C33780AE6C23}" presName="composite4" presStyleCnt="0"/>
      <dgm:spPr/>
    </dgm:pt>
    <dgm:pt modelId="{A9BF92D5-1C48-B543-81ED-E083A4BACF34}" type="pres">
      <dgm:prSet presAssocID="{E1AF68B5-299E-684B-A2B7-C33780AE6C23}" presName="background4" presStyleLbl="node4" presStyleIdx="9" presStyleCnt="10"/>
      <dgm:spPr/>
    </dgm:pt>
    <dgm:pt modelId="{85CAD649-B50A-5240-BE11-9A7C601C8702}" type="pres">
      <dgm:prSet presAssocID="{E1AF68B5-299E-684B-A2B7-C33780AE6C23}" presName="text4" presStyleLbl="fgAcc4" presStyleIdx="9" presStyleCnt="10" custLinFactX="-250219" custLinFactY="110796" custLinFactNeighborX="-300000" custLinFactNeighborY="200000">
        <dgm:presLayoutVars>
          <dgm:chPref val="3"/>
        </dgm:presLayoutVars>
      </dgm:prSet>
      <dgm:spPr/>
    </dgm:pt>
    <dgm:pt modelId="{22A02A92-FA66-9F4B-A225-5CEF0621830A}" type="pres">
      <dgm:prSet presAssocID="{E1AF68B5-299E-684B-A2B7-C33780AE6C23}" presName="hierChild5" presStyleCnt="0"/>
      <dgm:spPr/>
    </dgm:pt>
  </dgm:ptLst>
  <dgm:cxnLst>
    <dgm:cxn modelId="{B6A47031-5C57-8F41-AC91-A0DEDC16151B}" type="presOf" srcId="{9AEC6DFB-4F75-504D-89D6-C784755DF96C}" destId="{03867EC0-4056-7540-B591-98B410AA7C0C}" srcOrd="0" destOrd="0" presId="urn:microsoft.com/office/officeart/2005/8/layout/hierarchy1"/>
    <dgm:cxn modelId="{E715DD27-0192-4D4B-B780-304111F08287}" type="presOf" srcId="{938BC447-9F80-3742-93E0-960667EC32F8}" destId="{6322D5BF-5BEF-4C48-9151-43E37BDFE3A1}" srcOrd="0" destOrd="0" presId="urn:microsoft.com/office/officeart/2005/8/layout/hierarchy1"/>
    <dgm:cxn modelId="{0C9F398A-CA2E-7949-8C20-0B405F51262A}" srcId="{B006A6CC-A647-204C-9263-03BCD551EE3D}" destId="{A5164359-7DA2-6D41-98DB-FAA18FA56FC9}" srcOrd="0" destOrd="0" parTransId="{0A95CE0D-1493-B749-AE32-9DC295A48872}" sibTransId="{495301FC-0067-5948-BB81-B4BF8F9F1399}"/>
    <dgm:cxn modelId="{585CBB75-E2AD-4C44-97AE-CDA620CAF008}" srcId="{4CA573F3-B92E-6847-81BD-F8EA0D246EC7}" destId="{B64E7252-C544-7448-95E2-B93ABCFBD40B}" srcOrd="2" destOrd="0" parTransId="{C5CF30C9-52CA-7542-A702-F832B4C6B7B4}" sibTransId="{680D3BC5-D14B-AA42-B57E-F0B905244043}"/>
    <dgm:cxn modelId="{52B1DC3C-1553-3E4D-97EC-8ED82EFC8F45}" type="presOf" srcId="{0E65A5A4-588B-1344-8816-0BFD82816661}" destId="{D9A546EF-FFF6-D948-831A-3C66AEB45BB1}" srcOrd="0" destOrd="0" presId="urn:microsoft.com/office/officeart/2005/8/layout/hierarchy1"/>
    <dgm:cxn modelId="{1060BA02-3790-DD4E-BA17-996771B35BB6}" type="presOf" srcId="{48B95389-9BD9-9B4C-9384-4229852A980E}" destId="{3BAFAEF4-97F1-AB42-B711-34EEA63785E5}" srcOrd="0" destOrd="0" presId="urn:microsoft.com/office/officeart/2005/8/layout/hierarchy1"/>
    <dgm:cxn modelId="{1E68E221-284B-CB43-9F2E-64BAF15661FF}" type="presOf" srcId="{61B122E8-7189-B14E-87DB-37103F1695A0}" destId="{352D3D51-01C5-C54C-88CC-CEB45A466821}" srcOrd="0" destOrd="0" presId="urn:microsoft.com/office/officeart/2005/8/layout/hierarchy1"/>
    <dgm:cxn modelId="{4278CFAC-4146-A049-8DF6-69DB8BC2340D}" srcId="{B006A6CC-A647-204C-9263-03BCD551EE3D}" destId="{57C8A9F8-EFD8-3844-BE9C-ACD354BA01EE}" srcOrd="2" destOrd="0" parTransId="{BD28DA65-F44D-8B48-BEF6-C3211C4CD5E5}" sibTransId="{C1AE7443-33EF-EC41-8686-A7E89B634099}"/>
    <dgm:cxn modelId="{29299175-C4CB-5E47-AD23-A4B0AAF28448}" type="presOf" srcId="{E1AF68B5-299E-684B-A2B7-C33780AE6C23}" destId="{85CAD649-B50A-5240-BE11-9A7C601C8702}" srcOrd="0" destOrd="0" presId="urn:microsoft.com/office/officeart/2005/8/layout/hierarchy1"/>
    <dgm:cxn modelId="{DDC476A2-586F-2248-B499-9D1256DA88D1}" srcId="{4CA573F3-B92E-6847-81BD-F8EA0D246EC7}" destId="{6EE374B1-A856-1040-AB2F-82AC3607B5D2}" srcOrd="5" destOrd="0" parTransId="{9AEC6DFB-4F75-504D-89D6-C784755DF96C}" sibTransId="{D0E1C79E-88BD-3F49-8314-2241BF7DC37F}"/>
    <dgm:cxn modelId="{B9365E96-4E23-9E4A-BE74-FF0DADB73D43}" type="presOf" srcId="{E8625CE1-8C53-0045-B23C-BF3E6E1E651C}" destId="{C378B46F-624D-E243-B455-0F8CB2B7F29F}" srcOrd="0" destOrd="0" presId="urn:microsoft.com/office/officeart/2005/8/layout/hierarchy1"/>
    <dgm:cxn modelId="{877BDC87-B29F-C44A-9210-82BDA7066DA8}" type="presOf" srcId="{BC509973-EFCE-A44E-BB61-F3419581FFBB}" destId="{8F750195-C14A-A240-ABDE-FE5ADD0D5A96}" srcOrd="0" destOrd="0" presId="urn:microsoft.com/office/officeart/2005/8/layout/hierarchy1"/>
    <dgm:cxn modelId="{A9C5A56C-4C6A-8741-95A2-9601E8C7388B}" srcId="{4CA573F3-B92E-6847-81BD-F8EA0D246EC7}" destId="{1E76EF04-FAD1-314E-858E-F022A48E036A}" srcOrd="6" destOrd="0" parTransId="{61B122E8-7189-B14E-87DB-37103F1695A0}" sibTransId="{7BBDC1F5-A0FE-A94A-9B07-FECB026A84AF}"/>
    <dgm:cxn modelId="{188F080A-1493-D645-A32B-4ABC17335E22}" type="presOf" srcId="{C5CF30C9-52CA-7542-A702-F832B4C6B7B4}" destId="{1A5781D0-D9CC-9C40-B56C-95D10C88F55F}" srcOrd="0" destOrd="0" presId="urn:microsoft.com/office/officeart/2005/8/layout/hierarchy1"/>
    <dgm:cxn modelId="{7DF5A9A1-3BEA-F74E-84D3-FA0CC15295B1}" type="presOf" srcId="{A5164359-7DA2-6D41-98DB-FAA18FA56FC9}" destId="{122B307A-4FEB-D543-B6C3-A75C8637D0A6}" srcOrd="0" destOrd="0" presId="urn:microsoft.com/office/officeart/2005/8/layout/hierarchy1"/>
    <dgm:cxn modelId="{978318B4-DE8E-4045-9405-9A3FCC45476F}" type="presOf" srcId="{9ED18BE7-482F-F04B-A0C0-25BD2837908B}" destId="{7F487E55-CB7E-3D4B-8D50-D692FF532EA2}" srcOrd="0" destOrd="0" presId="urn:microsoft.com/office/officeart/2005/8/layout/hierarchy1"/>
    <dgm:cxn modelId="{917F7DDF-EA67-DE43-B3FA-4B532E341D5F}" type="presOf" srcId="{80DFD22B-6AF7-F542-895F-67C8487F4E0F}" destId="{5D3EBF13-9EE0-254C-9E9C-1FE453CA867A}" srcOrd="0" destOrd="0" presId="urn:microsoft.com/office/officeart/2005/8/layout/hierarchy1"/>
    <dgm:cxn modelId="{9CD94E75-262F-FB4D-8E63-B1C59274DBE3}" type="presOf" srcId="{593B289F-9A65-4047-AF7F-4C9292AFAEE2}" destId="{2DA5BEEE-10B5-8549-83A5-233D88D067DE}" srcOrd="0" destOrd="0" presId="urn:microsoft.com/office/officeart/2005/8/layout/hierarchy1"/>
    <dgm:cxn modelId="{D68AEE75-C195-8A47-869D-31FC8A745B8E}" srcId="{4CA573F3-B92E-6847-81BD-F8EA0D246EC7}" destId="{E1AF68B5-299E-684B-A2B7-C33780AE6C23}" srcOrd="9" destOrd="0" parTransId="{E23E24FE-5E5C-7049-B8F0-92FBC9B2AA50}" sibTransId="{4AB47C04-DA71-7A4D-B499-87E619033D93}"/>
    <dgm:cxn modelId="{58EA1D49-E5DC-D147-B7C0-8E7C719C0461}" type="presOf" srcId="{E5B5BADB-02B1-5D41-97DD-4C22C2263040}" destId="{B560EF21-CCD7-0149-B21E-3817E14964D5}" srcOrd="0" destOrd="0" presId="urn:microsoft.com/office/officeart/2005/8/layout/hierarchy1"/>
    <dgm:cxn modelId="{35803A0E-7D80-4646-B93F-FD1C790B8934}" type="presOf" srcId="{0839E6EB-6CD5-B64F-A553-6B3EDBA815CE}" destId="{7AEA2F54-0654-054A-B50C-C20B7D618990}" srcOrd="0" destOrd="0" presId="urn:microsoft.com/office/officeart/2005/8/layout/hierarchy1"/>
    <dgm:cxn modelId="{D6A3B2C7-F491-E644-8811-C64235A6CB36}" srcId="{CEA06F0A-86AD-BB4D-844B-A45595205CB9}" destId="{02201701-8A96-DD42-B3AD-C996873BBE5B}" srcOrd="1" destOrd="0" parTransId="{402674C9-5DDE-3840-BCAE-BAF03CD45B66}" sibTransId="{A45710E3-AD51-4E45-A0CE-D8C4A2003F6B}"/>
    <dgm:cxn modelId="{872D6CFB-B5C2-2843-8C7A-329F9E7826B2}" srcId="{A5164359-7DA2-6D41-98DB-FAA18FA56FC9}" destId="{EFD8BB16-3B46-6A4E-86AF-6F88B522A94E}" srcOrd="0" destOrd="0" parTransId="{ED4F20EB-9FF5-AA44-BB85-85222B1799C2}" sibTransId="{B308121D-A385-F149-8852-B56B07439311}"/>
    <dgm:cxn modelId="{1A549E2C-B5AA-1642-9E32-7882C37647A3}" type="presOf" srcId="{1E76EF04-FAD1-314E-858E-F022A48E036A}" destId="{DD326F5B-A9AC-3C46-A26A-C7327D387889}" srcOrd="0" destOrd="0" presId="urn:microsoft.com/office/officeart/2005/8/layout/hierarchy1"/>
    <dgm:cxn modelId="{AA17113E-4FE0-F845-B456-3E5DD2804D99}" srcId="{CEA06F0A-86AD-BB4D-844B-A45595205CB9}" destId="{3DF45F33-7776-2A4F-91BF-31DC86BDDDBB}" srcOrd="0" destOrd="0" parTransId="{98EE4CE4-F0AF-784A-AE85-343F4F2BC16A}" sibTransId="{B26809FD-3DC9-424B-B17A-5F87CDB54AD5}"/>
    <dgm:cxn modelId="{82CF0AD6-D875-5445-8D87-79B95C58DC2B}" type="presOf" srcId="{98EE4CE4-F0AF-784A-AE85-343F4F2BC16A}" destId="{8A0AD95C-54AC-784F-B350-3137B3B70E1D}" srcOrd="0" destOrd="0" presId="urn:microsoft.com/office/officeart/2005/8/layout/hierarchy1"/>
    <dgm:cxn modelId="{516A1755-B535-BE4F-A9CB-3F6F955CFB13}" type="presOf" srcId="{1147FB4F-2827-5241-BE68-5CBAC36C533F}" destId="{113525A0-E1D6-6A4E-91FF-16C7571ED6C6}" srcOrd="0" destOrd="0" presId="urn:microsoft.com/office/officeart/2005/8/layout/hierarchy1"/>
    <dgm:cxn modelId="{7139F3FA-5120-964A-ADB5-9F611DA27B80}" type="presOf" srcId="{3DF45F33-7776-2A4F-91BF-31DC86BDDDBB}" destId="{3B475D96-80D4-DB47-B424-9025B53485A1}" srcOrd="0" destOrd="0" presId="urn:microsoft.com/office/officeart/2005/8/layout/hierarchy1"/>
    <dgm:cxn modelId="{16DA74D1-BA0B-0F4B-A42B-B549BF99817B}" type="presOf" srcId="{00D332D4-AA98-1844-8723-80B036E69A1E}" destId="{76FAA069-069F-7A4E-86F9-6C63B2304677}" srcOrd="0" destOrd="0" presId="urn:microsoft.com/office/officeart/2005/8/layout/hierarchy1"/>
    <dgm:cxn modelId="{94922A94-56DF-DA41-B6EC-138F500DA666}" srcId="{4CA573F3-B92E-6847-81BD-F8EA0D246EC7}" destId="{0E65A5A4-588B-1344-8816-0BFD82816661}" srcOrd="3" destOrd="0" parTransId="{BC509973-EFCE-A44E-BB61-F3419581FFBB}" sibTransId="{D0E5F5DC-DA97-9D4C-94CE-19BB2532D31E}"/>
    <dgm:cxn modelId="{EC956F5F-2D7A-084B-B025-47E0A25DFDEE}" type="presOf" srcId="{402674C9-5DDE-3840-BCAE-BAF03CD45B66}" destId="{149296F1-CBF1-7040-961A-44BC58032538}" srcOrd="0" destOrd="0" presId="urn:microsoft.com/office/officeart/2005/8/layout/hierarchy1"/>
    <dgm:cxn modelId="{439013A5-572A-4643-94E2-7E5C5265D87D}" type="presOf" srcId="{B006A6CC-A647-204C-9263-03BCD551EE3D}" destId="{DDE2C8F8-B5F4-1348-BD2F-B8B48E2A2256}" srcOrd="0" destOrd="0" presId="urn:microsoft.com/office/officeart/2005/8/layout/hierarchy1"/>
    <dgm:cxn modelId="{7C526932-AFC6-7A4D-BD31-8375F0E8CDF3}" type="presOf" srcId="{069094A1-80B3-834C-9751-D782852C2CD7}" destId="{F620163D-9E94-C547-9DA0-E463F5D5A571}" srcOrd="0" destOrd="0" presId="urn:microsoft.com/office/officeart/2005/8/layout/hierarchy1"/>
    <dgm:cxn modelId="{199F3F22-E575-0C43-92BA-CC85928306C0}" type="presOf" srcId="{6A0BB405-D205-6441-83D6-5073C0E4F298}" destId="{56567C66-2C85-114E-8216-06875AEF99CD}" srcOrd="0" destOrd="0" presId="urn:microsoft.com/office/officeart/2005/8/layout/hierarchy1"/>
    <dgm:cxn modelId="{0434C3E3-E0E2-3F4A-AA13-DCA0D4986CCB}" type="presOf" srcId="{57C8A9F8-EFD8-3844-BE9C-ACD354BA01EE}" destId="{52325349-1D80-EC4B-BA64-ACFDC81F1DF5}" srcOrd="0" destOrd="0" presId="urn:microsoft.com/office/officeart/2005/8/layout/hierarchy1"/>
    <dgm:cxn modelId="{0CBFABFD-5E0F-5F44-B01C-87533F9C4FFD}" type="presOf" srcId="{FB31FBFD-6CE4-3E48-A510-B5E8E0947F66}" destId="{C9E05B57-B558-D04E-A46D-0CB4DFA7C4BA}" srcOrd="0" destOrd="0" presId="urn:microsoft.com/office/officeart/2005/8/layout/hierarchy1"/>
    <dgm:cxn modelId="{B99973D5-99B5-904F-BBE3-D0BEBF1B7D0A}" type="presOf" srcId="{23BF6525-4B6F-964A-BA6D-422541C9286C}" destId="{F6740B7D-EEF2-DE4A-8AF2-B3CD5A83C082}" srcOrd="0" destOrd="0" presId="urn:microsoft.com/office/officeart/2005/8/layout/hierarchy1"/>
    <dgm:cxn modelId="{D078EEF5-5D21-C745-94A1-C5C953A4C454}" type="presOf" srcId="{EFD8BB16-3B46-6A4E-86AF-6F88B522A94E}" destId="{FCAEC986-3E63-8446-B5C7-AB27BCE288B0}" srcOrd="0" destOrd="0" presId="urn:microsoft.com/office/officeart/2005/8/layout/hierarchy1"/>
    <dgm:cxn modelId="{373D598C-60E1-F245-9E01-E131765124D1}" type="presOf" srcId="{6EE374B1-A856-1040-AB2F-82AC3607B5D2}" destId="{C4EF06A2-F8B2-254F-8766-2B5D1C8C89AB}" srcOrd="0" destOrd="0" presId="urn:microsoft.com/office/officeart/2005/8/layout/hierarchy1"/>
    <dgm:cxn modelId="{D34F8E9E-B49F-E044-8B1B-565844C198FF}" type="presOf" srcId="{ED4F20EB-9FF5-AA44-BB85-85222B1799C2}" destId="{F1045B5F-AF55-D149-A22D-E136098BA125}" srcOrd="0" destOrd="0" presId="urn:microsoft.com/office/officeart/2005/8/layout/hierarchy1"/>
    <dgm:cxn modelId="{EB76B370-1C6B-1448-B8DD-72FF2313EE98}" type="presOf" srcId="{325AC2BA-0486-DF46-95B4-78B5AF001AAB}" destId="{9589308B-0535-5F4A-ADC0-97FC26F79BCD}" srcOrd="0" destOrd="0" presId="urn:microsoft.com/office/officeart/2005/8/layout/hierarchy1"/>
    <dgm:cxn modelId="{A68CDCDC-3EBE-0840-A25C-97688C1FA7A7}" srcId="{4CA573F3-B92E-6847-81BD-F8EA0D246EC7}" destId="{1147FB4F-2827-5241-BE68-5CBAC36C533F}" srcOrd="1" destOrd="0" parTransId="{938BC447-9F80-3742-93E0-960667EC32F8}" sibTransId="{78087239-9D06-A844-9738-103DBFD1430D}"/>
    <dgm:cxn modelId="{C488B723-36CB-6148-81F5-FDD0AA5B7C79}" type="presOf" srcId="{3493599C-C604-7843-9F61-12DBE1120A27}" destId="{D1424FD0-CC54-AF44-834D-E7C6BC87F664}" srcOrd="0" destOrd="0" presId="urn:microsoft.com/office/officeart/2005/8/layout/hierarchy1"/>
    <dgm:cxn modelId="{F655D94D-04E3-904D-8B3B-E756D612E841}" srcId="{B006A6CC-A647-204C-9263-03BCD551EE3D}" destId="{CEA06F0A-86AD-BB4D-844B-A45595205CB9}" srcOrd="1" destOrd="0" parTransId="{00D332D4-AA98-1844-8723-80B036E69A1E}" sibTransId="{D0647082-3E65-CD44-8365-39B6BA2DA1EB}"/>
    <dgm:cxn modelId="{D1BC0069-1ABA-1840-9056-A3A20222BBB8}" type="presOf" srcId="{B64E7252-C544-7448-95E2-B93ABCFBD40B}" destId="{97590D28-11CB-5145-B26C-BA43225A6B2D}" srcOrd="0" destOrd="0" presId="urn:microsoft.com/office/officeart/2005/8/layout/hierarchy1"/>
    <dgm:cxn modelId="{2507E5E8-A7AE-9A42-93B6-614C801CC3B5}" type="presOf" srcId="{E23E24FE-5E5C-7049-B8F0-92FBC9B2AA50}" destId="{5820646D-A9B4-ED4E-894C-9752EECCFDFC}" srcOrd="0" destOrd="0" presId="urn:microsoft.com/office/officeart/2005/8/layout/hierarchy1"/>
    <dgm:cxn modelId="{5CEB9CF0-8A51-6945-9AEA-29DBC76DC50E}" srcId="{4CA573F3-B92E-6847-81BD-F8EA0D246EC7}" destId="{3D2946B1-AFEA-9C46-BEC5-E2CCA346D39A}" srcOrd="7" destOrd="0" parTransId="{2D86DCDB-3DF9-3A48-9EB3-ADF8D7E65895}" sibTransId="{50998D24-04E5-D248-89B8-BC7012091E98}"/>
    <dgm:cxn modelId="{F31823BF-71F2-A545-A7BF-C75B30383CC7}" type="presOf" srcId="{3D2946B1-AFEA-9C46-BEC5-E2CCA346D39A}" destId="{838425EE-C9FE-774C-AF86-0FFA243E9FB4}" srcOrd="0" destOrd="0" presId="urn:microsoft.com/office/officeart/2005/8/layout/hierarchy1"/>
    <dgm:cxn modelId="{DF333188-0E28-814E-94B6-C1F022BFE39C}" type="presOf" srcId="{CEA06F0A-86AD-BB4D-844B-A45595205CB9}" destId="{F40788FC-4EC0-6742-A9D8-2F4F3210C9AF}" srcOrd="0" destOrd="0" presId="urn:microsoft.com/office/officeart/2005/8/layout/hierarchy1"/>
    <dgm:cxn modelId="{1E76E846-64E1-8240-A143-2D3B84C76347}" type="presOf" srcId="{C55CD8F4-A340-F34E-9659-96FBC4D79FF3}" destId="{C83186A3-A7F3-8D4D-88CF-195CE309C352}" srcOrd="0" destOrd="0" presId="urn:microsoft.com/office/officeart/2005/8/layout/hierarchy1"/>
    <dgm:cxn modelId="{96B9B835-0EC0-6142-8432-CA9142B99911}" srcId="{4CA573F3-B92E-6847-81BD-F8EA0D246EC7}" destId="{E5B5BADB-02B1-5D41-97DD-4C22C2263040}" srcOrd="4" destOrd="0" parTransId="{6A0BB405-D205-6441-83D6-5073C0E4F298}" sibTransId="{3F22CE45-6B21-B548-A50C-BE86972BE263}"/>
    <dgm:cxn modelId="{5A324218-20BF-C44F-A226-5C6BD34C07FC}" type="presOf" srcId="{BD28DA65-F44D-8B48-BEF6-C3211C4CD5E5}" destId="{38F36A81-5DF5-6540-BFB9-1D03946CED92}" srcOrd="0" destOrd="0" presId="urn:microsoft.com/office/officeart/2005/8/layout/hierarchy1"/>
    <dgm:cxn modelId="{85A785E2-D2D3-0940-A09C-7F423EB05FC3}" srcId="{4CA573F3-B92E-6847-81BD-F8EA0D246EC7}" destId="{593B289F-9A65-4047-AF7F-4C9292AFAEE2}" srcOrd="0" destOrd="0" parTransId="{325AC2BA-0486-DF46-95B4-78B5AF001AAB}" sibTransId="{4F6B02E5-2659-6142-9348-463938AB5495}"/>
    <dgm:cxn modelId="{0F8A338A-852B-0248-A643-85F7B1350AF1}" srcId="{A5164359-7DA2-6D41-98DB-FAA18FA56FC9}" destId="{E8625CE1-8C53-0045-B23C-BF3E6E1E651C}" srcOrd="2" destOrd="0" parTransId="{069094A1-80B3-834C-9751-D782852C2CD7}" sibTransId="{BA5C42F1-E8D1-3343-A0CA-703033411D6E}"/>
    <dgm:cxn modelId="{8E3B6C83-B433-D348-8AF4-24A3DA1C3C3F}" type="presOf" srcId="{02201701-8A96-DD42-B3AD-C996873BBE5B}" destId="{FB44FF60-E85B-BD4F-81ED-ED091EEE9343}" srcOrd="0" destOrd="0" presId="urn:microsoft.com/office/officeart/2005/8/layout/hierarchy1"/>
    <dgm:cxn modelId="{D7D1B65E-348F-154C-9F7A-3FB4A912F779}" type="presOf" srcId="{2D86DCDB-3DF9-3A48-9EB3-ADF8D7E65895}" destId="{CDF6C38B-94C0-0149-9C0B-569F5C6F1008}" srcOrd="0" destOrd="0" presId="urn:microsoft.com/office/officeart/2005/8/layout/hierarchy1"/>
    <dgm:cxn modelId="{0FB0E9F7-37D3-4143-9856-5612EC5B4264}" srcId="{57C8A9F8-EFD8-3844-BE9C-ACD354BA01EE}" destId="{FB31FBFD-6CE4-3E48-A510-B5E8E0947F66}" srcOrd="0" destOrd="0" parTransId="{3493599C-C604-7843-9F61-12DBE1120A27}" sibTransId="{F1852C21-E637-3C44-9108-AF852169C884}"/>
    <dgm:cxn modelId="{9E1A19D4-445A-3C4E-B009-CBBD75F118FE}" type="presOf" srcId="{51720FE7-7429-EC4A-B318-99C99380C27B}" destId="{942DC224-54D0-3F49-9B2B-1F0F7F1F3F7E}" srcOrd="0" destOrd="0" presId="urn:microsoft.com/office/officeart/2005/8/layout/hierarchy1"/>
    <dgm:cxn modelId="{5EA418DF-5F9B-3B48-8D84-33265DF0C03C}" srcId="{CEA06F0A-86AD-BB4D-844B-A45595205CB9}" destId="{3D215ADE-4971-064B-A199-C2A9E783B40B}" srcOrd="2" destOrd="0" parTransId="{9ED18BE7-482F-F04B-A0C0-25BD2837908B}" sibTransId="{5ED0121B-3838-0149-85CB-45C4686688BA}"/>
    <dgm:cxn modelId="{5E804ED7-57D0-7341-97BC-B557EE082EA2}" type="presOf" srcId="{3D215ADE-4971-064B-A199-C2A9E783B40B}" destId="{6B4CA5C9-4863-714E-832B-94C2F596C32C}" srcOrd="0" destOrd="0" presId="urn:microsoft.com/office/officeart/2005/8/layout/hierarchy1"/>
    <dgm:cxn modelId="{98F306A3-02C4-AA40-8454-7C2571AF0DD1}" srcId="{4CA573F3-B92E-6847-81BD-F8EA0D246EC7}" destId="{80DFD22B-6AF7-F542-895F-67C8487F4E0F}" srcOrd="8" destOrd="0" parTransId="{51720FE7-7429-EC4A-B318-99C99380C27B}" sibTransId="{2239ED92-96EB-0445-A269-8D491A7F19EB}"/>
    <dgm:cxn modelId="{E0DE83AC-A869-4D40-B183-C494F01D1C5B}" srcId="{C55CD8F4-A340-F34E-9659-96FBC4D79FF3}" destId="{B006A6CC-A647-204C-9263-03BCD551EE3D}" srcOrd="0" destOrd="0" parTransId="{B7793768-B5F9-3845-8323-EA199A8ED6A0}" sibTransId="{ACFE0510-553C-7B41-A72B-D7A917CB4043}"/>
    <dgm:cxn modelId="{85794161-E85B-D244-8395-AF9717EDB020}" srcId="{A5164359-7DA2-6D41-98DB-FAA18FA56FC9}" destId="{23BF6525-4B6F-964A-BA6D-422541C9286C}" srcOrd="1" destOrd="0" parTransId="{48B95389-9BD9-9B4C-9384-4229852A980E}" sibTransId="{8658937C-B286-EC45-8A3F-5AD8DE0FD4DF}"/>
    <dgm:cxn modelId="{8BA76FEE-C457-2346-ABF8-BC91D5037B27}" type="presOf" srcId="{0A95CE0D-1493-B749-AE32-9DC295A48872}" destId="{3730CC33-4D78-674C-A315-C13D0115EC05}" srcOrd="0" destOrd="0" presId="urn:microsoft.com/office/officeart/2005/8/layout/hierarchy1"/>
    <dgm:cxn modelId="{7BC699D8-9472-2449-8962-66E9DB7F5115}" srcId="{57C8A9F8-EFD8-3844-BE9C-ACD354BA01EE}" destId="{4CA573F3-B92E-6847-81BD-F8EA0D246EC7}" srcOrd="1" destOrd="0" parTransId="{0839E6EB-6CD5-B64F-A553-6B3EDBA815CE}" sibTransId="{FCF5E9EC-DBD0-6B41-9F47-5DDC160A00DA}"/>
    <dgm:cxn modelId="{188B02F1-87D4-B54F-931C-BADB945478E5}" type="presOf" srcId="{4CA573F3-B92E-6847-81BD-F8EA0D246EC7}" destId="{20086881-3A73-4A40-813E-371881A538AB}" srcOrd="0" destOrd="0" presId="urn:microsoft.com/office/officeart/2005/8/layout/hierarchy1"/>
    <dgm:cxn modelId="{86637280-373B-DF4C-83AD-578DA9B44098}" type="presParOf" srcId="{C83186A3-A7F3-8D4D-88CF-195CE309C352}" destId="{0F5DC03F-0CCC-F146-9A33-B6095A6F0C2A}" srcOrd="0" destOrd="0" presId="urn:microsoft.com/office/officeart/2005/8/layout/hierarchy1"/>
    <dgm:cxn modelId="{CF1984E5-6D65-E146-9803-61AC8C96BEA7}" type="presParOf" srcId="{0F5DC03F-0CCC-F146-9A33-B6095A6F0C2A}" destId="{A10CB7AA-F2AA-7D4B-BE51-42F40456B79B}" srcOrd="0" destOrd="0" presId="urn:microsoft.com/office/officeart/2005/8/layout/hierarchy1"/>
    <dgm:cxn modelId="{E3D6217A-1968-C549-BE43-EF6FB0F39D10}" type="presParOf" srcId="{A10CB7AA-F2AA-7D4B-BE51-42F40456B79B}" destId="{95D7FE91-559D-704A-ADB5-578C975B3A8E}" srcOrd="0" destOrd="0" presId="urn:microsoft.com/office/officeart/2005/8/layout/hierarchy1"/>
    <dgm:cxn modelId="{407EB140-5123-D748-8FF6-ADA602BE8079}" type="presParOf" srcId="{A10CB7AA-F2AA-7D4B-BE51-42F40456B79B}" destId="{DDE2C8F8-B5F4-1348-BD2F-B8B48E2A2256}" srcOrd="1" destOrd="0" presId="urn:microsoft.com/office/officeart/2005/8/layout/hierarchy1"/>
    <dgm:cxn modelId="{D639DF9A-0EF7-7049-8744-C62038706560}" type="presParOf" srcId="{0F5DC03F-0CCC-F146-9A33-B6095A6F0C2A}" destId="{B6D9795A-D543-2847-A67A-0A87330E2439}" srcOrd="1" destOrd="0" presId="urn:microsoft.com/office/officeart/2005/8/layout/hierarchy1"/>
    <dgm:cxn modelId="{00272359-AFBA-2849-B1C1-2759DF1D80DC}" type="presParOf" srcId="{B6D9795A-D543-2847-A67A-0A87330E2439}" destId="{3730CC33-4D78-674C-A315-C13D0115EC05}" srcOrd="0" destOrd="0" presId="urn:microsoft.com/office/officeart/2005/8/layout/hierarchy1"/>
    <dgm:cxn modelId="{45598249-E07C-5F47-8054-32F5EBC92147}" type="presParOf" srcId="{B6D9795A-D543-2847-A67A-0A87330E2439}" destId="{F561B1F9-6566-B543-82FC-32E1F752458F}" srcOrd="1" destOrd="0" presId="urn:microsoft.com/office/officeart/2005/8/layout/hierarchy1"/>
    <dgm:cxn modelId="{5E2AB15C-A71B-CB48-93FD-30DC5D12E8D4}" type="presParOf" srcId="{F561B1F9-6566-B543-82FC-32E1F752458F}" destId="{07948AE7-2DDC-4441-AE78-0C7DC5E78FEF}" srcOrd="0" destOrd="0" presId="urn:microsoft.com/office/officeart/2005/8/layout/hierarchy1"/>
    <dgm:cxn modelId="{23826B99-C894-1648-BD8F-80A4C7C1A4EF}" type="presParOf" srcId="{07948AE7-2DDC-4441-AE78-0C7DC5E78FEF}" destId="{4563495B-5B64-BE44-B4C9-8904E01CE3DE}" srcOrd="0" destOrd="0" presId="urn:microsoft.com/office/officeart/2005/8/layout/hierarchy1"/>
    <dgm:cxn modelId="{9C83F8E8-518E-7E44-AEDD-92B6E0D9F7B1}" type="presParOf" srcId="{07948AE7-2DDC-4441-AE78-0C7DC5E78FEF}" destId="{122B307A-4FEB-D543-B6C3-A75C8637D0A6}" srcOrd="1" destOrd="0" presId="urn:microsoft.com/office/officeart/2005/8/layout/hierarchy1"/>
    <dgm:cxn modelId="{C8912C5E-AE15-DE46-9354-C48DDA3AA4C6}" type="presParOf" srcId="{F561B1F9-6566-B543-82FC-32E1F752458F}" destId="{DFC2FEAC-5FED-3C46-AA70-1B3E653EBF44}" srcOrd="1" destOrd="0" presId="urn:microsoft.com/office/officeart/2005/8/layout/hierarchy1"/>
    <dgm:cxn modelId="{9E728E6D-2F20-6D4F-9A6B-835A7CCC540E}" type="presParOf" srcId="{DFC2FEAC-5FED-3C46-AA70-1B3E653EBF44}" destId="{F1045B5F-AF55-D149-A22D-E136098BA125}" srcOrd="0" destOrd="0" presId="urn:microsoft.com/office/officeart/2005/8/layout/hierarchy1"/>
    <dgm:cxn modelId="{A0C24ACF-BBA9-B943-9A63-45E1816CCBA7}" type="presParOf" srcId="{DFC2FEAC-5FED-3C46-AA70-1B3E653EBF44}" destId="{4D9486AB-5CD7-0047-A0FD-530681DEE3F5}" srcOrd="1" destOrd="0" presId="urn:microsoft.com/office/officeart/2005/8/layout/hierarchy1"/>
    <dgm:cxn modelId="{415B5AED-59EE-2341-9681-7781D70876CD}" type="presParOf" srcId="{4D9486AB-5CD7-0047-A0FD-530681DEE3F5}" destId="{4129D7B2-412F-8247-BAC7-027E568FE1D5}" srcOrd="0" destOrd="0" presId="urn:microsoft.com/office/officeart/2005/8/layout/hierarchy1"/>
    <dgm:cxn modelId="{56BAC6FF-12FC-5343-9667-610854B81E8F}" type="presParOf" srcId="{4129D7B2-412F-8247-BAC7-027E568FE1D5}" destId="{C7E13174-F2B2-3B40-BB83-F71C8761BAB2}" srcOrd="0" destOrd="0" presId="urn:microsoft.com/office/officeart/2005/8/layout/hierarchy1"/>
    <dgm:cxn modelId="{FB279C71-A948-414B-B0B6-3EB30E161C9A}" type="presParOf" srcId="{4129D7B2-412F-8247-BAC7-027E568FE1D5}" destId="{FCAEC986-3E63-8446-B5C7-AB27BCE288B0}" srcOrd="1" destOrd="0" presId="urn:microsoft.com/office/officeart/2005/8/layout/hierarchy1"/>
    <dgm:cxn modelId="{8C137B99-76ED-944A-97FE-67C8043669C6}" type="presParOf" srcId="{4D9486AB-5CD7-0047-A0FD-530681DEE3F5}" destId="{57C775E3-A45C-9F4F-A1F0-3B079E7DD583}" srcOrd="1" destOrd="0" presId="urn:microsoft.com/office/officeart/2005/8/layout/hierarchy1"/>
    <dgm:cxn modelId="{D589DD9A-B723-B44D-AF58-466C4AF5720D}" type="presParOf" srcId="{DFC2FEAC-5FED-3C46-AA70-1B3E653EBF44}" destId="{3BAFAEF4-97F1-AB42-B711-34EEA63785E5}" srcOrd="2" destOrd="0" presId="urn:microsoft.com/office/officeart/2005/8/layout/hierarchy1"/>
    <dgm:cxn modelId="{AA2A893D-1795-3B42-AF6C-C9C0E3150D24}" type="presParOf" srcId="{DFC2FEAC-5FED-3C46-AA70-1B3E653EBF44}" destId="{4BCC8E26-CB41-2448-9A40-9175F9DD69C2}" srcOrd="3" destOrd="0" presId="urn:microsoft.com/office/officeart/2005/8/layout/hierarchy1"/>
    <dgm:cxn modelId="{FBD320DC-23B7-3244-95C3-5C236A6C0BE6}" type="presParOf" srcId="{4BCC8E26-CB41-2448-9A40-9175F9DD69C2}" destId="{C5B02F87-A8E3-AD42-A4AF-2C08AA4A63BD}" srcOrd="0" destOrd="0" presId="urn:microsoft.com/office/officeart/2005/8/layout/hierarchy1"/>
    <dgm:cxn modelId="{8A9F4312-C5D6-0245-88D0-1E3AAF5C7018}" type="presParOf" srcId="{C5B02F87-A8E3-AD42-A4AF-2C08AA4A63BD}" destId="{2E125E1A-F318-E942-9DFA-B970BAE677FE}" srcOrd="0" destOrd="0" presId="urn:microsoft.com/office/officeart/2005/8/layout/hierarchy1"/>
    <dgm:cxn modelId="{ABC5B788-75A9-5B47-BD12-2E812AEC823A}" type="presParOf" srcId="{C5B02F87-A8E3-AD42-A4AF-2C08AA4A63BD}" destId="{F6740B7D-EEF2-DE4A-8AF2-B3CD5A83C082}" srcOrd="1" destOrd="0" presId="urn:microsoft.com/office/officeart/2005/8/layout/hierarchy1"/>
    <dgm:cxn modelId="{1D0E3976-8DE2-1D47-BACE-4E7ADEF2B38B}" type="presParOf" srcId="{4BCC8E26-CB41-2448-9A40-9175F9DD69C2}" destId="{CCA4CFB5-C4D3-E347-9C77-06989790C46F}" srcOrd="1" destOrd="0" presId="urn:microsoft.com/office/officeart/2005/8/layout/hierarchy1"/>
    <dgm:cxn modelId="{24775AF0-D0D0-694C-B221-CD15E83E66A6}" type="presParOf" srcId="{DFC2FEAC-5FED-3C46-AA70-1B3E653EBF44}" destId="{F620163D-9E94-C547-9DA0-E463F5D5A571}" srcOrd="4" destOrd="0" presId="urn:microsoft.com/office/officeart/2005/8/layout/hierarchy1"/>
    <dgm:cxn modelId="{EF8706CD-4D73-D848-B71C-4AE8352C3DE7}" type="presParOf" srcId="{DFC2FEAC-5FED-3C46-AA70-1B3E653EBF44}" destId="{D27D7D1A-CEBA-764C-9C60-884DAE00750C}" srcOrd="5" destOrd="0" presId="urn:microsoft.com/office/officeart/2005/8/layout/hierarchy1"/>
    <dgm:cxn modelId="{155E9A30-42DC-7B48-A2AA-52E23C8FB6A6}" type="presParOf" srcId="{D27D7D1A-CEBA-764C-9C60-884DAE00750C}" destId="{1567E56C-3392-6849-9437-80B101361B87}" srcOrd="0" destOrd="0" presId="urn:microsoft.com/office/officeart/2005/8/layout/hierarchy1"/>
    <dgm:cxn modelId="{701A5190-E90E-464A-B125-7431408F6140}" type="presParOf" srcId="{1567E56C-3392-6849-9437-80B101361B87}" destId="{8AEDB46F-6E3C-404A-81EF-76B294937B38}" srcOrd="0" destOrd="0" presId="urn:microsoft.com/office/officeart/2005/8/layout/hierarchy1"/>
    <dgm:cxn modelId="{5911DD6E-1465-C348-BCD4-81873B8112D3}" type="presParOf" srcId="{1567E56C-3392-6849-9437-80B101361B87}" destId="{C378B46F-624D-E243-B455-0F8CB2B7F29F}" srcOrd="1" destOrd="0" presId="urn:microsoft.com/office/officeart/2005/8/layout/hierarchy1"/>
    <dgm:cxn modelId="{3211B5BF-F71A-7349-97D2-7F3B981A00BA}" type="presParOf" srcId="{D27D7D1A-CEBA-764C-9C60-884DAE00750C}" destId="{61A7C477-B36F-CD40-81C1-C9D5EC7E2EFB}" srcOrd="1" destOrd="0" presId="urn:microsoft.com/office/officeart/2005/8/layout/hierarchy1"/>
    <dgm:cxn modelId="{A7020B13-0302-894A-8671-1DB5CC31BE40}" type="presParOf" srcId="{B6D9795A-D543-2847-A67A-0A87330E2439}" destId="{76FAA069-069F-7A4E-86F9-6C63B2304677}" srcOrd="2" destOrd="0" presId="urn:microsoft.com/office/officeart/2005/8/layout/hierarchy1"/>
    <dgm:cxn modelId="{8AE888FA-354C-6B42-827E-1B7E2284AF97}" type="presParOf" srcId="{B6D9795A-D543-2847-A67A-0A87330E2439}" destId="{29F7851F-555E-9843-8297-87CDF1EA3CF0}" srcOrd="3" destOrd="0" presId="urn:microsoft.com/office/officeart/2005/8/layout/hierarchy1"/>
    <dgm:cxn modelId="{7B97B297-0469-F14E-BCB7-7FDB066F969C}" type="presParOf" srcId="{29F7851F-555E-9843-8297-87CDF1EA3CF0}" destId="{8D09BB15-A10E-0A43-AB32-00CC27C46E30}" srcOrd="0" destOrd="0" presId="urn:microsoft.com/office/officeart/2005/8/layout/hierarchy1"/>
    <dgm:cxn modelId="{A9305D7C-F234-AE45-ADAB-916F9A42824F}" type="presParOf" srcId="{8D09BB15-A10E-0A43-AB32-00CC27C46E30}" destId="{AA4BD7C9-93EC-1A4F-91D8-DCC395EC8C87}" srcOrd="0" destOrd="0" presId="urn:microsoft.com/office/officeart/2005/8/layout/hierarchy1"/>
    <dgm:cxn modelId="{BA001BA8-4631-E748-A4C6-BF1EF199236E}" type="presParOf" srcId="{8D09BB15-A10E-0A43-AB32-00CC27C46E30}" destId="{F40788FC-4EC0-6742-A9D8-2F4F3210C9AF}" srcOrd="1" destOrd="0" presId="urn:microsoft.com/office/officeart/2005/8/layout/hierarchy1"/>
    <dgm:cxn modelId="{774413C3-E375-254A-8CE1-76F0A3F4C146}" type="presParOf" srcId="{29F7851F-555E-9843-8297-87CDF1EA3CF0}" destId="{BD353301-46C1-7343-ACAF-55B522A5E4FA}" srcOrd="1" destOrd="0" presId="urn:microsoft.com/office/officeart/2005/8/layout/hierarchy1"/>
    <dgm:cxn modelId="{92FA35B1-A7F4-5344-8447-15355B99BB0D}" type="presParOf" srcId="{BD353301-46C1-7343-ACAF-55B522A5E4FA}" destId="{8A0AD95C-54AC-784F-B350-3137B3B70E1D}" srcOrd="0" destOrd="0" presId="urn:microsoft.com/office/officeart/2005/8/layout/hierarchy1"/>
    <dgm:cxn modelId="{3A33BC59-8028-9C4B-BB1F-F9F56085854B}" type="presParOf" srcId="{BD353301-46C1-7343-ACAF-55B522A5E4FA}" destId="{82D8479D-3653-BF46-AC16-93E800543E08}" srcOrd="1" destOrd="0" presId="urn:microsoft.com/office/officeart/2005/8/layout/hierarchy1"/>
    <dgm:cxn modelId="{06202BC4-8F4B-A441-ADCB-C002DA22F5D5}" type="presParOf" srcId="{82D8479D-3653-BF46-AC16-93E800543E08}" destId="{C6BF0337-9D98-D84D-9E9B-EFF54270B8C4}" srcOrd="0" destOrd="0" presId="urn:microsoft.com/office/officeart/2005/8/layout/hierarchy1"/>
    <dgm:cxn modelId="{C13787BE-8BBC-DC4C-ABE7-EC26B72ED2AC}" type="presParOf" srcId="{C6BF0337-9D98-D84D-9E9B-EFF54270B8C4}" destId="{7B3A133B-BE1A-614D-8DE7-61F26FF976F4}" srcOrd="0" destOrd="0" presId="urn:microsoft.com/office/officeart/2005/8/layout/hierarchy1"/>
    <dgm:cxn modelId="{A9A47851-EEC6-B742-B1C2-E465769BB9B2}" type="presParOf" srcId="{C6BF0337-9D98-D84D-9E9B-EFF54270B8C4}" destId="{3B475D96-80D4-DB47-B424-9025B53485A1}" srcOrd="1" destOrd="0" presId="urn:microsoft.com/office/officeart/2005/8/layout/hierarchy1"/>
    <dgm:cxn modelId="{E8C648C3-EFCE-6544-88B3-8C8E7E829335}" type="presParOf" srcId="{82D8479D-3653-BF46-AC16-93E800543E08}" destId="{5963B2FF-B507-3F4B-94DC-879428844294}" srcOrd="1" destOrd="0" presId="urn:microsoft.com/office/officeart/2005/8/layout/hierarchy1"/>
    <dgm:cxn modelId="{9728C6B7-58F2-894E-92B0-ADAA376999CD}" type="presParOf" srcId="{BD353301-46C1-7343-ACAF-55B522A5E4FA}" destId="{149296F1-CBF1-7040-961A-44BC58032538}" srcOrd="2" destOrd="0" presId="urn:microsoft.com/office/officeart/2005/8/layout/hierarchy1"/>
    <dgm:cxn modelId="{9702E3B4-D1E8-9C4C-ADB8-0685DA985AD7}" type="presParOf" srcId="{BD353301-46C1-7343-ACAF-55B522A5E4FA}" destId="{57A4D873-FDFA-B543-BF3E-0D12B62B49B0}" srcOrd="3" destOrd="0" presId="urn:microsoft.com/office/officeart/2005/8/layout/hierarchy1"/>
    <dgm:cxn modelId="{76176F7E-72F5-8E46-A35F-DAF9E009B0DE}" type="presParOf" srcId="{57A4D873-FDFA-B543-BF3E-0D12B62B49B0}" destId="{89C9FA9D-9CC0-994F-B952-6A36559B48DA}" srcOrd="0" destOrd="0" presId="urn:microsoft.com/office/officeart/2005/8/layout/hierarchy1"/>
    <dgm:cxn modelId="{0E12B59E-239D-B544-B015-F0328AAD00D1}" type="presParOf" srcId="{89C9FA9D-9CC0-994F-B952-6A36559B48DA}" destId="{273B62E8-44A4-CB45-93F6-9BD911483B0E}" srcOrd="0" destOrd="0" presId="urn:microsoft.com/office/officeart/2005/8/layout/hierarchy1"/>
    <dgm:cxn modelId="{79C736C3-6B5C-B845-903E-D13A8437EC1F}" type="presParOf" srcId="{89C9FA9D-9CC0-994F-B952-6A36559B48DA}" destId="{FB44FF60-E85B-BD4F-81ED-ED091EEE9343}" srcOrd="1" destOrd="0" presId="urn:microsoft.com/office/officeart/2005/8/layout/hierarchy1"/>
    <dgm:cxn modelId="{4D19A88E-DEE6-8943-B084-41E6E7E2F506}" type="presParOf" srcId="{57A4D873-FDFA-B543-BF3E-0D12B62B49B0}" destId="{24EFB21C-DCCB-4741-98D3-9D38A8ED7609}" srcOrd="1" destOrd="0" presId="urn:microsoft.com/office/officeart/2005/8/layout/hierarchy1"/>
    <dgm:cxn modelId="{FF6686BA-AFC5-0D47-BD5A-FA17FD6889D8}" type="presParOf" srcId="{BD353301-46C1-7343-ACAF-55B522A5E4FA}" destId="{7F487E55-CB7E-3D4B-8D50-D692FF532EA2}" srcOrd="4" destOrd="0" presId="urn:microsoft.com/office/officeart/2005/8/layout/hierarchy1"/>
    <dgm:cxn modelId="{F02CE0C4-68E0-7748-82A8-66A0A706CAE9}" type="presParOf" srcId="{BD353301-46C1-7343-ACAF-55B522A5E4FA}" destId="{6B6BF084-7250-DF47-9E0A-058199CEDD07}" srcOrd="5" destOrd="0" presId="urn:microsoft.com/office/officeart/2005/8/layout/hierarchy1"/>
    <dgm:cxn modelId="{77094B2E-A159-4041-AF36-DA54C8461F80}" type="presParOf" srcId="{6B6BF084-7250-DF47-9E0A-058199CEDD07}" destId="{3E99C017-AAC6-1649-B14E-A4F5F40FF862}" srcOrd="0" destOrd="0" presId="urn:microsoft.com/office/officeart/2005/8/layout/hierarchy1"/>
    <dgm:cxn modelId="{DCA12F9A-3725-DE41-AB27-2A08B4655866}" type="presParOf" srcId="{3E99C017-AAC6-1649-B14E-A4F5F40FF862}" destId="{D124C542-5948-0349-8246-506143DC4AFB}" srcOrd="0" destOrd="0" presId="urn:microsoft.com/office/officeart/2005/8/layout/hierarchy1"/>
    <dgm:cxn modelId="{758BAD73-C377-DE46-8752-757504449118}" type="presParOf" srcId="{3E99C017-AAC6-1649-B14E-A4F5F40FF862}" destId="{6B4CA5C9-4863-714E-832B-94C2F596C32C}" srcOrd="1" destOrd="0" presId="urn:microsoft.com/office/officeart/2005/8/layout/hierarchy1"/>
    <dgm:cxn modelId="{FCD3AE4D-1A1E-E549-BEA2-86D42290676F}" type="presParOf" srcId="{6B6BF084-7250-DF47-9E0A-058199CEDD07}" destId="{EDA4465D-7D55-3840-A94C-2ADD97781C02}" srcOrd="1" destOrd="0" presId="urn:microsoft.com/office/officeart/2005/8/layout/hierarchy1"/>
    <dgm:cxn modelId="{088E155D-FE2D-E44E-B778-53EEC0270045}" type="presParOf" srcId="{B6D9795A-D543-2847-A67A-0A87330E2439}" destId="{38F36A81-5DF5-6540-BFB9-1D03946CED92}" srcOrd="4" destOrd="0" presId="urn:microsoft.com/office/officeart/2005/8/layout/hierarchy1"/>
    <dgm:cxn modelId="{ABF5D2AD-CAA9-7E44-8999-F2BB6B8E4C82}" type="presParOf" srcId="{B6D9795A-D543-2847-A67A-0A87330E2439}" destId="{C77949E7-27DE-CE4C-AE04-DADEA4833F3C}" srcOrd="5" destOrd="0" presId="urn:microsoft.com/office/officeart/2005/8/layout/hierarchy1"/>
    <dgm:cxn modelId="{1B4F73AC-4F75-D84F-B7BF-283475483FAC}" type="presParOf" srcId="{C77949E7-27DE-CE4C-AE04-DADEA4833F3C}" destId="{ED654646-0546-C048-AEB7-95853B4B7EE8}" srcOrd="0" destOrd="0" presId="urn:microsoft.com/office/officeart/2005/8/layout/hierarchy1"/>
    <dgm:cxn modelId="{63211F5E-A5BB-DD40-AFF2-88EE4284A40D}" type="presParOf" srcId="{ED654646-0546-C048-AEB7-95853B4B7EE8}" destId="{622CF454-EC0A-7E44-8F41-3FE9ED93E7E5}" srcOrd="0" destOrd="0" presId="urn:microsoft.com/office/officeart/2005/8/layout/hierarchy1"/>
    <dgm:cxn modelId="{27D98FFC-0F61-924B-B9DE-39DEF3961970}" type="presParOf" srcId="{ED654646-0546-C048-AEB7-95853B4B7EE8}" destId="{52325349-1D80-EC4B-BA64-ACFDC81F1DF5}" srcOrd="1" destOrd="0" presId="urn:microsoft.com/office/officeart/2005/8/layout/hierarchy1"/>
    <dgm:cxn modelId="{425EA973-58C5-9C45-A1F9-CE91ECCD5A4D}" type="presParOf" srcId="{C77949E7-27DE-CE4C-AE04-DADEA4833F3C}" destId="{60328A54-FB55-D94F-A35D-84FB6DFEF4B7}" srcOrd="1" destOrd="0" presId="urn:microsoft.com/office/officeart/2005/8/layout/hierarchy1"/>
    <dgm:cxn modelId="{020AC55F-AE5D-F841-94F1-335A79B302CD}" type="presParOf" srcId="{60328A54-FB55-D94F-A35D-84FB6DFEF4B7}" destId="{D1424FD0-CC54-AF44-834D-E7C6BC87F664}" srcOrd="0" destOrd="0" presId="urn:microsoft.com/office/officeart/2005/8/layout/hierarchy1"/>
    <dgm:cxn modelId="{196EC984-3E39-364F-8469-B8F5D8D86BF1}" type="presParOf" srcId="{60328A54-FB55-D94F-A35D-84FB6DFEF4B7}" destId="{79A2B448-0BB1-FF44-A79E-EB617D1D9AE1}" srcOrd="1" destOrd="0" presId="urn:microsoft.com/office/officeart/2005/8/layout/hierarchy1"/>
    <dgm:cxn modelId="{86FD8B17-AC0E-FC46-B1A0-0ACCBA710DFC}" type="presParOf" srcId="{79A2B448-0BB1-FF44-A79E-EB617D1D9AE1}" destId="{C76A35DC-6C53-A643-B319-BACE45C446EF}" srcOrd="0" destOrd="0" presId="urn:microsoft.com/office/officeart/2005/8/layout/hierarchy1"/>
    <dgm:cxn modelId="{27F582D9-2AB1-1543-A316-F9B6CA44C8CE}" type="presParOf" srcId="{C76A35DC-6C53-A643-B319-BACE45C446EF}" destId="{608A87B1-5DF1-DF4B-AAF6-231D40DFBC48}" srcOrd="0" destOrd="0" presId="urn:microsoft.com/office/officeart/2005/8/layout/hierarchy1"/>
    <dgm:cxn modelId="{E48CDFBF-D7E8-8F4C-9CB1-91F91755F607}" type="presParOf" srcId="{C76A35DC-6C53-A643-B319-BACE45C446EF}" destId="{C9E05B57-B558-D04E-A46D-0CB4DFA7C4BA}" srcOrd="1" destOrd="0" presId="urn:microsoft.com/office/officeart/2005/8/layout/hierarchy1"/>
    <dgm:cxn modelId="{7AEF5F8C-CAD1-5044-AA83-599A91022F3C}" type="presParOf" srcId="{79A2B448-0BB1-FF44-A79E-EB617D1D9AE1}" destId="{4CDD91CC-D6F6-4F4E-946C-A66E120801DB}" srcOrd="1" destOrd="0" presId="urn:microsoft.com/office/officeart/2005/8/layout/hierarchy1"/>
    <dgm:cxn modelId="{CF455685-C99F-C54F-BF81-491593D754EF}" type="presParOf" srcId="{60328A54-FB55-D94F-A35D-84FB6DFEF4B7}" destId="{7AEA2F54-0654-054A-B50C-C20B7D618990}" srcOrd="2" destOrd="0" presId="urn:microsoft.com/office/officeart/2005/8/layout/hierarchy1"/>
    <dgm:cxn modelId="{BF119D9E-5140-8940-BEE5-D51030C83CE4}" type="presParOf" srcId="{60328A54-FB55-D94F-A35D-84FB6DFEF4B7}" destId="{C8DD654B-D15E-BE4F-8C8D-5023418A0633}" srcOrd="3" destOrd="0" presId="urn:microsoft.com/office/officeart/2005/8/layout/hierarchy1"/>
    <dgm:cxn modelId="{DB9CEC35-37A0-5D41-A438-BFF713103F6E}" type="presParOf" srcId="{C8DD654B-D15E-BE4F-8C8D-5023418A0633}" destId="{9CD6EA8E-12F2-0044-8051-BC01DA431D9B}" srcOrd="0" destOrd="0" presId="urn:microsoft.com/office/officeart/2005/8/layout/hierarchy1"/>
    <dgm:cxn modelId="{1D0ACB37-D2F6-AA40-B81B-11E9A09F06B3}" type="presParOf" srcId="{9CD6EA8E-12F2-0044-8051-BC01DA431D9B}" destId="{00D587DC-6D1C-884F-AAC9-A265D7C92C9B}" srcOrd="0" destOrd="0" presId="urn:microsoft.com/office/officeart/2005/8/layout/hierarchy1"/>
    <dgm:cxn modelId="{CB79D39E-4A87-934B-A556-F29C46C12877}" type="presParOf" srcId="{9CD6EA8E-12F2-0044-8051-BC01DA431D9B}" destId="{20086881-3A73-4A40-813E-371881A538AB}" srcOrd="1" destOrd="0" presId="urn:microsoft.com/office/officeart/2005/8/layout/hierarchy1"/>
    <dgm:cxn modelId="{C8EBA7B2-441C-DE4E-AFBB-401C5ADF0ADA}" type="presParOf" srcId="{C8DD654B-D15E-BE4F-8C8D-5023418A0633}" destId="{D9148BAA-5D29-5C48-9EBF-7E5C8BA4E536}" srcOrd="1" destOrd="0" presId="urn:microsoft.com/office/officeart/2005/8/layout/hierarchy1"/>
    <dgm:cxn modelId="{2975415D-3994-524F-93D5-BEEF9FE22A1E}" type="presParOf" srcId="{D9148BAA-5D29-5C48-9EBF-7E5C8BA4E536}" destId="{9589308B-0535-5F4A-ADC0-97FC26F79BCD}" srcOrd="0" destOrd="0" presId="urn:microsoft.com/office/officeart/2005/8/layout/hierarchy1"/>
    <dgm:cxn modelId="{DB51F6E2-474E-6C46-8EE8-8A671A5B4E7E}" type="presParOf" srcId="{D9148BAA-5D29-5C48-9EBF-7E5C8BA4E536}" destId="{E7299E90-23FF-ED4F-B53E-66C60818FB3C}" srcOrd="1" destOrd="0" presId="urn:microsoft.com/office/officeart/2005/8/layout/hierarchy1"/>
    <dgm:cxn modelId="{A35744AA-C6EC-AD4D-B851-8BFC1BF2C289}" type="presParOf" srcId="{E7299E90-23FF-ED4F-B53E-66C60818FB3C}" destId="{D464D773-F2E2-B340-91AA-7BB21D4C1E55}" srcOrd="0" destOrd="0" presId="urn:microsoft.com/office/officeart/2005/8/layout/hierarchy1"/>
    <dgm:cxn modelId="{7F605124-1FCE-B846-A68F-99E8C8CA799A}" type="presParOf" srcId="{D464D773-F2E2-B340-91AA-7BB21D4C1E55}" destId="{17F79634-AEC0-0341-8708-A4986723CDC2}" srcOrd="0" destOrd="0" presId="urn:microsoft.com/office/officeart/2005/8/layout/hierarchy1"/>
    <dgm:cxn modelId="{69B9A731-C703-D648-8B1A-10AAAE2BC67E}" type="presParOf" srcId="{D464D773-F2E2-B340-91AA-7BB21D4C1E55}" destId="{2DA5BEEE-10B5-8549-83A5-233D88D067DE}" srcOrd="1" destOrd="0" presId="urn:microsoft.com/office/officeart/2005/8/layout/hierarchy1"/>
    <dgm:cxn modelId="{15AB3A0C-CA1A-644C-9ABA-564FE8C60FF0}" type="presParOf" srcId="{E7299E90-23FF-ED4F-B53E-66C60818FB3C}" destId="{98B3A9E5-77E8-9D4F-9F2D-1DA3229877A9}" srcOrd="1" destOrd="0" presId="urn:microsoft.com/office/officeart/2005/8/layout/hierarchy1"/>
    <dgm:cxn modelId="{D43C1689-29FE-CD42-BC0A-829120A47700}" type="presParOf" srcId="{D9148BAA-5D29-5C48-9EBF-7E5C8BA4E536}" destId="{6322D5BF-5BEF-4C48-9151-43E37BDFE3A1}" srcOrd="2" destOrd="0" presId="urn:microsoft.com/office/officeart/2005/8/layout/hierarchy1"/>
    <dgm:cxn modelId="{AA9F0A50-9403-9948-B992-87992EAEA0D2}" type="presParOf" srcId="{D9148BAA-5D29-5C48-9EBF-7E5C8BA4E536}" destId="{004E6BE6-97AF-E440-8F9B-4EB0ADA688ED}" srcOrd="3" destOrd="0" presId="urn:microsoft.com/office/officeart/2005/8/layout/hierarchy1"/>
    <dgm:cxn modelId="{710FA52B-AABD-C943-A6FA-BEA2407FCB48}" type="presParOf" srcId="{004E6BE6-97AF-E440-8F9B-4EB0ADA688ED}" destId="{F8F5473C-7302-0143-A42C-58569A92A4FC}" srcOrd="0" destOrd="0" presId="urn:microsoft.com/office/officeart/2005/8/layout/hierarchy1"/>
    <dgm:cxn modelId="{5FE9298A-A888-FA45-B2B5-5F8CB5FD2BB1}" type="presParOf" srcId="{F8F5473C-7302-0143-A42C-58569A92A4FC}" destId="{2089C53A-9A67-DE4D-A90D-FD56016EADEA}" srcOrd="0" destOrd="0" presId="urn:microsoft.com/office/officeart/2005/8/layout/hierarchy1"/>
    <dgm:cxn modelId="{1DA86C74-FDF6-CD45-BA06-8F95EA856DF2}" type="presParOf" srcId="{F8F5473C-7302-0143-A42C-58569A92A4FC}" destId="{113525A0-E1D6-6A4E-91FF-16C7571ED6C6}" srcOrd="1" destOrd="0" presId="urn:microsoft.com/office/officeart/2005/8/layout/hierarchy1"/>
    <dgm:cxn modelId="{B29462FC-2C59-774C-B96E-6FEB2E01A3F1}" type="presParOf" srcId="{004E6BE6-97AF-E440-8F9B-4EB0ADA688ED}" destId="{5C010355-801E-C442-AD31-208331869D2D}" srcOrd="1" destOrd="0" presId="urn:microsoft.com/office/officeart/2005/8/layout/hierarchy1"/>
    <dgm:cxn modelId="{CB8F9848-5E1C-B146-B783-F1E8C04263E2}" type="presParOf" srcId="{D9148BAA-5D29-5C48-9EBF-7E5C8BA4E536}" destId="{1A5781D0-D9CC-9C40-B56C-95D10C88F55F}" srcOrd="4" destOrd="0" presId="urn:microsoft.com/office/officeart/2005/8/layout/hierarchy1"/>
    <dgm:cxn modelId="{F07926EF-6378-CD42-B5C8-FCCBB4170C41}" type="presParOf" srcId="{D9148BAA-5D29-5C48-9EBF-7E5C8BA4E536}" destId="{39097EAC-5A83-2948-B77C-2D35E032C8F8}" srcOrd="5" destOrd="0" presId="urn:microsoft.com/office/officeart/2005/8/layout/hierarchy1"/>
    <dgm:cxn modelId="{07F56315-56C5-EC42-BD53-2888F3873EDB}" type="presParOf" srcId="{39097EAC-5A83-2948-B77C-2D35E032C8F8}" destId="{4C66C6F4-065E-794B-A80A-0A1CA4BB7157}" srcOrd="0" destOrd="0" presId="urn:microsoft.com/office/officeart/2005/8/layout/hierarchy1"/>
    <dgm:cxn modelId="{BD878447-BE55-EB4D-8A4A-30E5071ACF4F}" type="presParOf" srcId="{4C66C6F4-065E-794B-A80A-0A1CA4BB7157}" destId="{C0566E35-851F-CF4D-8ADD-3BA4B5208D7E}" srcOrd="0" destOrd="0" presId="urn:microsoft.com/office/officeart/2005/8/layout/hierarchy1"/>
    <dgm:cxn modelId="{1476387F-88EB-C545-910E-8C3F195B5BDD}" type="presParOf" srcId="{4C66C6F4-065E-794B-A80A-0A1CA4BB7157}" destId="{97590D28-11CB-5145-B26C-BA43225A6B2D}" srcOrd="1" destOrd="0" presId="urn:microsoft.com/office/officeart/2005/8/layout/hierarchy1"/>
    <dgm:cxn modelId="{0F5F007A-E86D-034E-85EF-6C059C6F1068}" type="presParOf" srcId="{39097EAC-5A83-2948-B77C-2D35E032C8F8}" destId="{D9153EA3-7278-3A48-A924-1C35AF5CCD71}" srcOrd="1" destOrd="0" presId="urn:microsoft.com/office/officeart/2005/8/layout/hierarchy1"/>
    <dgm:cxn modelId="{B24F0E3C-B524-4A46-876B-7279D0EF2696}" type="presParOf" srcId="{D9148BAA-5D29-5C48-9EBF-7E5C8BA4E536}" destId="{8F750195-C14A-A240-ABDE-FE5ADD0D5A96}" srcOrd="6" destOrd="0" presId="urn:microsoft.com/office/officeart/2005/8/layout/hierarchy1"/>
    <dgm:cxn modelId="{F2732A72-348A-504B-BA26-44AD5769316D}" type="presParOf" srcId="{D9148BAA-5D29-5C48-9EBF-7E5C8BA4E536}" destId="{CD602AFD-4954-9745-AC9C-FDC203C5AAB8}" srcOrd="7" destOrd="0" presId="urn:microsoft.com/office/officeart/2005/8/layout/hierarchy1"/>
    <dgm:cxn modelId="{59A4F871-6184-DF4F-B54C-B18EF43CFAE9}" type="presParOf" srcId="{CD602AFD-4954-9745-AC9C-FDC203C5AAB8}" destId="{0C4C17FB-B62E-5F46-AEFB-F5671A09A976}" srcOrd="0" destOrd="0" presId="urn:microsoft.com/office/officeart/2005/8/layout/hierarchy1"/>
    <dgm:cxn modelId="{6F5D0B19-6377-4949-AD33-91B381381368}" type="presParOf" srcId="{0C4C17FB-B62E-5F46-AEFB-F5671A09A976}" destId="{D1AD5525-666B-2C4D-BA68-6E10BE1BF643}" srcOrd="0" destOrd="0" presId="urn:microsoft.com/office/officeart/2005/8/layout/hierarchy1"/>
    <dgm:cxn modelId="{0D63E6AC-6AF0-654C-B94E-09F0A577BA15}" type="presParOf" srcId="{0C4C17FB-B62E-5F46-AEFB-F5671A09A976}" destId="{D9A546EF-FFF6-D948-831A-3C66AEB45BB1}" srcOrd="1" destOrd="0" presId="urn:microsoft.com/office/officeart/2005/8/layout/hierarchy1"/>
    <dgm:cxn modelId="{388647E0-7639-4E4F-898C-7DD195E1279B}" type="presParOf" srcId="{CD602AFD-4954-9745-AC9C-FDC203C5AAB8}" destId="{97702F68-A3A7-5C4B-A108-43BB521D1432}" srcOrd="1" destOrd="0" presId="urn:microsoft.com/office/officeart/2005/8/layout/hierarchy1"/>
    <dgm:cxn modelId="{4818C215-D51C-924B-8B2D-B57A2C842876}" type="presParOf" srcId="{D9148BAA-5D29-5C48-9EBF-7E5C8BA4E536}" destId="{56567C66-2C85-114E-8216-06875AEF99CD}" srcOrd="8" destOrd="0" presId="urn:microsoft.com/office/officeart/2005/8/layout/hierarchy1"/>
    <dgm:cxn modelId="{9A5BF075-9E88-1C4F-9A18-FCA12AB9A285}" type="presParOf" srcId="{D9148BAA-5D29-5C48-9EBF-7E5C8BA4E536}" destId="{257C2ADF-0E93-304E-8754-5A084EE9BAC7}" srcOrd="9" destOrd="0" presId="urn:microsoft.com/office/officeart/2005/8/layout/hierarchy1"/>
    <dgm:cxn modelId="{7D17785A-0D66-E84B-A544-22D776643CFF}" type="presParOf" srcId="{257C2ADF-0E93-304E-8754-5A084EE9BAC7}" destId="{AE6303B8-C30B-FD43-80C1-D313914F0BB1}" srcOrd="0" destOrd="0" presId="urn:microsoft.com/office/officeart/2005/8/layout/hierarchy1"/>
    <dgm:cxn modelId="{1C0A5747-66C5-9C41-97C7-C29A75341B09}" type="presParOf" srcId="{AE6303B8-C30B-FD43-80C1-D313914F0BB1}" destId="{0823864D-1105-7244-A489-C3FFDA1C5BB7}" srcOrd="0" destOrd="0" presId="urn:microsoft.com/office/officeart/2005/8/layout/hierarchy1"/>
    <dgm:cxn modelId="{A5489B5D-6D2B-4E40-B639-EF1B9E036E1E}" type="presParOf" srcId="{AE6303B8-C30B-FD43-80C1-D313914F0BB1}" destId="{B560EF21-CCD7-0149-B21E-3817E14964D5}" srcOrd="1" destOrd="0" presId="urn:microsoft.com/office/officeart/2005/8/layout/hierarchy1"/>
    <dgm:cxn modelId="{DB789769-2E7D-5248-A718-15156D86C04E}" type="presParOf" srcId="{257C2ADF-0E93-304E-8754-5A084EE9BAC7}" destId="{F685876C-32ED-B045-AF44-0072D92E7FCE}" srcOrd="1" destOrd="0" presId="urn:microsoft.com/office/officeart/2005/8/layout/hierarchy1"/>
    <dgm:cxn modelId="{8D475FCA-1055-2E45-82D6-A1412BFD8246}" type="presParOf" srcId="{D9148BAA-5D29-5C48-9EBF-7E5C8BA4E536}" destId="{03867EC0-4056-7540-B591-98B410AA7C0C}" srcOrd="10" destOrd="0" presId="urn:microsoft.com/office/officeart/2005/8/layout/hierarchy1"/>
    <dgm:cxn modelId="{E207562E-6FE3-6E4F-AA8E-88A5F2766B4B}" type="presParOf" srcId="{D9148BAA-5D29-5C48-9EBF-7E5C8BA4E536}" destId="{3CEC9316-512E-A04E-B9EB-F31613162E93}" srcOrd="11" destOrd="0" presId="urn:microsoft.com/office/officeart/2005/8/layout/hierarchy1"/>
    <dgm:cxn modelId="{B85E0F68-F134-794A-A352-1EE091A97A06}" type="presParOf" srcId="{3CEC9316-512E-A04E-B9EB-F31613162E93}" destId="{B4C22C3E-BAAF-B34E-9999-36E3DF6F5BDF}" srcOrd="0" destOrd="0" presId="urn:microsoft.com/office/officeart/2005/8/layout/hierarchy1"/>
    <dgm:cxn modelId="{A1B5ACE1-017A-9D4A-BA93-6ABDEEED176B}" type="presParOf" srcId="{B4C22C3E-BAAF-B34E-9999-36E3DF6F5BDF}" destId="{A94B2E71-6008-9749-8B99-104454767770}" srcOrd="0" destOrd="0" presId="urn:microsoft.com/office/officeart/2005/8/layout/hierarchy1"/>
    <dgm:cxn modelId="{78909D36-C6F4-2E47-A980-D7927D115378}" type="presParOf" srcId="{B4C22C3E-BAAF-B34E-9999-36E3DF6F5BDF}" destId="{C4EF06A2-F8B2-254F-8766-2B5D1C8C89AB}" srcOrd="1" destOrd="0" presId="urn:microsoft.com/office/officeart/2005/8/layout/hierarchy1"/>
    <dgm:cxn modelId="{254C2F73-ED50-C249-AD20-471D245D2E6D}" type="presParOf" srcId="{3CEC9316-512E-A04E-B9EB-F31613162E93}" destId="{F4650547-7CF6-8B47-B33C-B26D7DDD73AA}" srcOrd="1" destOrd="0" presId="urn:microsoft.com/office/officeart/2005/8/layout/hierarchy1"/>
    <dgm:cxn modelId="{79D5EA22-2268-CD4B-A28C-16A8CC375942}" type="presParOf" srcId="{D9148BAA-5D29-5C48-9EBF-7E5C8BA4E536}" destId="{352D3D51-01C5-C54C-88CC-CEB45A466821}" srcOrd="12" destOrd="0" presId="urn:microsoft.com/office/officeart/2005/8/layout/hierarchy1"/>
    <dgm:cxn modelId="{668EAF4C-9988-CC4A-BF58-3E1D0F734F97}" type="presParOf" srcId="{D9148BAA-5D29-5C48-9EBF-7E5C8BA4E536}" destId="{B0B93A6F-23DF-A04B-8D02-89201E122BDF}" srcOrd="13" destOrd="0" presId="urn:microsoft.com/office/officeart/2005/8/layout/hierarchy1"/>
    <dgm:cxn modelId="{0BCB0C22-06C5-DF48-AF68-83511CB6DB0E}" type="presParOf" srcId="{B0B93A6F-23DF-A04B-8D02-89201E122BDF}" destId="{1BFC7C4F-5D53-5C45-A32B-64467E21F53E}" srcOrd="0" destOrd="0" presId="urn:microsoft.com/office/officeart/2005/8/layout/hierarchy1"/>
    <dgm:cxn modelId="{6CE99901-6562-0E42-9A3D-A9F830804C5F}" type="presParOf" srcId="{1BFC7C4F-5D53-5C45-A32B-64467E21F53E}" destId="{EA6D906E-D221-1D46-9805-494637979AEC}" srcOrd="0" destOrd="0" presId="urn:microsoft.com/office/officeart/2005/8/layout/hierarchy1"/>
    <dgm:cxn modelId="{36B2A3E1-D633-0244-92F6-981EF2317D22}" type="presParOf" srcId="{1BFC7C4F-5D53-5C45-A32B-64467E21F53E}" destId="{DD326F5B-A9AC-3C46-A26A-C7327D387889}" srcOrd="1" destOrd="0" presId="urn:microsoft.com/office/officeart/2005/8/layout/hierarchy1"/>
    <dgm:cxn modelId="{68921B70-48D7-6A48-AB3F-38AC30FC345D}" type="presParOf" srcId="{B0B93A6F-23DF-A04B-8D02-89201E122BDF}" destId="{6E12813A-1B9B-494C-8085-5DA1A49D3293}" srcOrd="1" destOrd="0" presId="urn:microsoft.com/office/officeart/2005/8/layout/hierarchy1"/>
    <dgm:cxn modelId="{1CB331B7-8F1F-4B4C-A722-16F8EF1C5B72}" type="presParOf" srcId="{D9148BAA-5D29-5C48-9EBF-7E5C8BA4E536}" destId="{CDF6C38B-94C0-0149-9C0B-569F5C6F1008}" srcOrd="14" destOrd="0" presId="urn:microsoft.com/office/officeart/2005/8/layout/hierarchy1"/>
    <dgm:cxn modelId="{99606AE7-19FA-E346-BCB0-1AF4842B1F27}" type="presParOf" srcId="{D9148BAA-5D29-5C48-9EBF-7E5C8BA4E536}" destId="{511C6616-802B-9C40-8D45-A0E14222CA91}" srcOrd="15" destOrd="0" presId="urn:microsoft.com/office/officeart/2005/8/layout/hierarchy1"/>
    <dgm:cxn modelId="{555BBD75-1371-4D43-BBB1-1B6752777A66}" type="presParOf" srcId="{511C6616-802B-9C40-8D45-A0E14222CA91}" destId="{BC91FA91-3CE4-2A41-887B-98F51454A861}" srcOrd="0" destOrd="0" presId="urn:microsoft.com/office/officeart/2005/8/layout/hierarchy1"/>
    <dgm:cxn modelId="{72E264F8-18EE-9147-961F-7E075C65446E}" type="presParOf" srcId="{BC91FA91-3CE4-2A41-887B-98F51454A861}" destId="{72A9D9A8-7901-1040-BF45-3C7CFAB7445D}" srcOrd="0" destOrd="0" presId="urn:microsoft.com/office/officeart/2005/8/layout/hierarchy1"/>
    <dgm:cxn modelId="{06C00BC5-0F62-4844-ACAB-E3D87C3CA54A}" type="presParOf" srcId="{BC91FA91-3CE4-2A41-887B-98F51454A861}" destId="{838425EE-C9FE-774C-AF86-0FFA243E9FB4}" srcOrd="1" destOrd="0" presId="urn:microsoft.com/office/officeart/2005/8/layout/hierarchy1"/>
    <dgm:cxn modelId="{2C705A21-0397-1548-B8C0-5FB9BF8E8728}" type="presParOf" srcId="{511C6616-802B-9C40-8D45-A0E14222CA91}" destId="{09BA32E9-F865-B441-9545-C9473CAAE600}" srcOrd="1" destOrd="0" presId="urn:microsoft.com/office/officeart/2005/8/layout/hierarchy1"/>
    <dgm:cxn modelId="{9AA26EF9-66B8-4B40-81FE-4C9CA3E67425}" type="presParOf" srcId="{D9148BAA-5D29-5C48-9EBF-7E5C8BA4E536}" destId="{942DC224-54D0-3F49-9B2B-1F0F7F1F3F7E}" srcOrd="16" destOrd="0" presId="urn:microsoft.com/office/officeart/2005/8/layout/hierarchy1"/>
    <dgm:cxn modelId="{0F9B64B6-6E33-F148-8C73-B8C7E782479F}" type="presParOf" srcId="{D9148BAA-5D29-5C48-9EBF-7E5C8BA4E536}" destId="{AFCCC110-DED7-8F4E-BE30-98FD84840D7D}" srcOrd="17" destOrd="0" presId="urn:microsoft.com/office/officeart/2005/8/layout/hierarchy1"/>
    <dgm:cxn modelId="{898CE035-4C78-3144-BB0D-0A52099F9360}" type="presParOf" srcId="{AFCCC110-DED7-8F4E-BE30-98FD84840D7D}" destId="{0D4605C5-F068-D243-9522-7C8105332D31}" srcOrd="0" destOrd="0" presId="urn:microsoft.com/office/officeart/2005/8/layout/hierarchy1"/>
    <dgm:cxn modelId="{793EC02D-F400-C041-9144-34BC43AA1002}" type="presParOf" srcId="{0D4605C5-F068-D243-9522-7C8105332D31}" destId="{741469AF-328F-144E-B326-1BCDEACFE9AC}" srcOrd="0" destOrd="0" presId="urn:microsoft.com/office/officeart/2005/8/layout/hierarchy1"/>
    <dgm:cxn modelId="{79C0F305-DA51-5A42-8C72-1B004F1EA994}" type="presParOf" srcId="{0D4605C5-F068-D243-9522-7C8105332D31}" destId="{5D3EBF13-9EE0-254C-9E9C-1FE453CA867A}" srcOrd="1" destOrd="0" presId="urn:microsoft.com/office/officeart/2005/8/layout/hierarchy1"/>
    <dgm:cxn modelId="{C7B98083-EC75-714E-B7BE-92657F2DB7F9}" type="presParOf" srcId="{AFCCC110-DED7-8F4E-BE30-98FD84840D7D}" destId="{B3E9071B-607D-754E-9FC7-4A2A69359190}" srcOrd="1" destOrd="0" presId="urn:microsoft.com/office/officeart/2005/8/layout/hierarchy1"/>
    <dgm:cxn modelId="{D4D4BF70-6640-E348-81D7-2279FB39E7AC}" type="presParOf" srcId="{D9148BAA-5D29-5C48-9EBF-7E5C8BA4E536}" destId="{5820646D-A9B4-ED4E-894C-9752EECCFDFC}" srcOrd="18" destOrd="0" presId="urn:microsoft.com/office/officeart/2005/8/layout/hierarchy1"/>
    <dgm:cxn modelId="{81B8674C-3A7D-9F46-922D-C5AE1F0B0743}" type="presParOf" srcId="{D9148BAA-5D29-5C48-9EBF-7E5C8BA4E536}" destId="{186492B4-402F-954E-8353-8DD0726902A7}" srcOrd="19" destOrd="0" presId="urn:microsoft.com/office/officeart/2005/8/layout/hierarchy1"/>
    <dgm:cxn modelId="{C022636B-25B8-354D-ACE9-E30ACE38F032}" type="presParOf" srcId="{186492B4-402F-954E-8353-8DD0726902A7}" destId="{6C77DEEA-9239-9C4D-ABD5-49D8948DD44D}" srcOrd="0" destOrd="0" presId="urn:microsoft.com/office/officeart/2005/8/layout/hierarchy1"/>
    <dgm:cxn modelId="{8BBD779C-2031-1146-BFFC-A6618DBAA17C}" type="presParOf" srcId="{6C77DEEA-9239-9C4D-ABD5-49D8948DD44D}" destId="{A9BF92D5-1C48-B543-81ED-E083A4BACF34}" srcOrd="0" destOrd="0" presId="urn:microsoft.com/office/officeart/2005/8/layout/hierarchy1"/>
    <dgm:cxn modelId="{EC0344BB-FDF5-8841-8363-61D1DC9702A2}" type="presParOf" srcId="{6C77DEEA-9239-9C4D-ABD5-49D8948DD44D}" destId="{85CAD649-B50A-5240-BE11-9A7C601C8702}" srcOrd="1" destOrd="0" presId="urn:microsoft.com/office/officeart/2005/8/layout/hierarchy1"/>
    <dgm:cxn modelId="{88D294B0-07B2-484B-9482-384E614065AA}" type="presParOf" srcId="{186492B4-402F-954E-8353-8DD0726902A7}" destId="{22A02A92-FA66-9F4B-A225-5CEF062183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20646D-A9B4-ED4E-894C-9752EECCFDFC}">
      <dsp:nvSpPr>
        <dsp:cNvPr id="0" name=""/>
        <dsp:cNvSpPr/>
      </dsp:nvSpPr>
      <dsp:spPr>
        <a:xfrm>
          <a:off x="7985753" y="4134231"/>
          <a:ext cx="338171" cy="199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4456"/>
              </a:lnTo>
              <a:lnTo>
                <a:pt x="338171" y="1914456"/>
              </a:lnTo>
              <a:lnTo>
                <a:pt x="338171" y="19961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DC224-54D0-3F49-9B2B-1F0F7F1F3F7E}">
      <dsp:nvSpPr>
        <dsp:cNvPr id="0" name=""/>
        <dsp:cNvSpPr/>
      </dsp:nvSpPr>
      <dsp:spPr>
        <a:xfrm>
          <a:off x="7246502" y="4134231"/>
          <a:ext cx="739250" cy="1996120"/>
        </a:xfrm>
        <a:custGeom>
          <a:avLst/>
          <a:gdLst/>
          <a:ahLst/>
          <a:cxnLst/>
          <a:rect l="0" t="0" r="0" b="0"/>
          <a:pathLst>
            <a:path>
              <a:moveTo>
                <a:pt x="739250" y="0"/>
              </a:moveTo>
              <a:lnTo>
                <a:pt x="739250" y="1914456"/>
              </a:lnTo>
              <a:lnTo>
                <a:pt x="0" y="1914456"/>
              </a:lnTo>
              <a:lnTo>
                <a:pt x="0" y="19961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F6C38B-94C0-0149-9C0B-569F5C6F1008}">
      <dsp:nvSpPr>
        <dsp:cNvPr id="0" name=""/>
        <dsp:cNvSpPr/>
      </dsp:nvSpPr>
      <dsp:spPr>
        <a:xfrm>
          <a:off x="5938666" y="4134231"/>
          <a:ext cx="2047087" cy="1984605"/>
        </a:xfrm>
        <a:custGeom>
          <a:avLst/>
          <a:gdLst/>
          <a:ahLst/>
          <a:cxnLst/>
          <a:rect l="0" t="0" r="0" b="0"/>
          <a:pathLst>
            <a:path>
              <a:moveTo>
                <a:pt x="2047087" y="0"/>
              </a:moveTo>
              <a:lnTo>
                <a:pt x="2047087" y="1902942"/>
              </a:lnTo>
              <a:lnTo>
                <a:pt x="0" y="1902942"/>
              </a:lnTo>
              <a:lnTo>
                <a:pt x="0" y="198460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D3D51-01C5-C54C-88CC-CEB45A466821}">
      <dsp:nvSpPr>
        <dsp:cNvPr id="0" name=""/>
        <dsp:cNvSpPr/>
      </dsp:nvSpPr>
      <dsp:spPr>
        <a:xfrm>
          <a:off x="4718259" y="4134231"/>
          <a:ext cx="3267493" cy="1972817"/>
        </a:xfrm>
        <a:custGeom>
          <a:avLst/>
          <a:gdLst/>
          <a:ahLst/>
          <a:cxnLst/>
          <a:rect l="0" t="0" r="0" b="0"/>
          <a:pathLst>
            <a:path>
              <a:moveTo>
                <a:pt x="3267493" y="0"/>
              </a:moveTo>
              <a:lnTo>
                <a:pt x="3267493" y="1891153"/>
              </a:lnTo>
              <a:lnTo>
                <a:pt x="0" y="1891153"/>
              </a:lnTo>
              <a:lnTo>
                <a:pt x="0" y="197281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867EC0-4056-7540-B591-98B410AA7C0C}">
      <dsp:nvSpPr>
        <dsp:cNvPr id="0" name=""/>
        <dsp:cNvSpPr/>
      </dsp:nvSpPr>
      <dsp:spPr>
        <a:xfrm>
          <a:off x="6007236" y="4134231"/>
          <a:ext cx="1978517" cy="916956"/>
        </a:xfrm>
        <a:custGeom>
          <a:avLst/>
          <a:gdLst/>
          <a:ahLst/>
          <a:cxnLst/>
          <a:rect l="0" t="0" r="0" b="0"/>
          <a:pathLst>
            <a:path>
              <a:moveTo>
                <a:pt x="1978517" y="0"/>
              </a:moveTo>
              <a:lnTo>
                <a:pt x="1978517" y="835292"/>
              </a:lnTo>
              <a:lnTo>
                <a:pt x="0" y="835292"/>
              </a:lnTo>
              <a:lnTo>
                <a:pt x="0" y="91695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67C66-2C85-114E-8216-06875AEF99CD}">
      <dsp:nvSpPr>
        <dsp:cNvPr id="0" name=""/>
        <dsp:cNvSpPr/>
      </dsp:nvSpPr>
      <dsp:spPr>
        <a:xfrm>
          <a:off x="4634951" y="4134231"/>
          <a:ext cx="3350801" cy="928314"/>
        </a:xfrm>
        <a:custGeom>
          <a:avLst/>
          <a:gdLst/>
          <a:ahLst/>
          <a:cxnLst/>
          <a:rect l="0" t="0" r="0" b="0"/>
          <a:pathLst>
            <a:path>
              <a:moveTo>
                <a:pt x="3350801" y="0"/>
              </a:moveTo>
              <a:lnTo>
                <a:pt x="3350801" y="846650"/>
              </a:lnTo>
              <a:lnTo>
                <a:pt x="0" y="846650"/>
              </a:lnTo>
              <a:lnTo>
                <a:pt x="0" y="92831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750195-C14A-A240-ABDE-FE5ADD0D5A96}">
      <dsp:nvSpPr>
        <dsp:cNvPr id="0" name=""/>
        <dsp:cNvSpPr/>
      </dsp:nvSpPr>
      <dsp:spPr>
        <a:xfrm>
          <a:off x="3394543" y="4134231"/>
          <a:ext cx="4591210" cy="928314"/>
        </a:xfrm>
        <a:custGeom>
          <a:avLst/>
          <a:gdLst/>
          <a:ahLst/>
          <a:cxnLst/>
          <a:rect l="0" t="0" r="0" b="0"/>
          <a:pathLst>
            <a:path>
              <a:moveTo>
                <a:pt x="4591210" y="0"/>
              </a:moveTo>
              <a:lnTo>
                <a:pt x="4591210" y="846650"/>
              </a:lnTo>
              <a:lnTo>
                <a:pt x="0" y="846650"/>
              </a:lnTo>
              <a:lnTo>
                <a:pt x="0" y="92831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781D0-D9CC-9C40-B56C-95D10C88F55F}">
      <dsp:nvSpPr>
        <dsp:cNvPr id="0" name=""/>
        <dsp:cNvSpPr/>
      </dsp:nvSpPr>
      <dsp:spPr>
        <a:xfrm>
          <a:off x="2317120" y="4134231"/>
          <a:ext cx="5668632" cy="928314"/>
        </a:xfrm>
        <a:custGeom>
          <a:avLst/>
          <a:gdLst/>
          <a:ahLst/>
          <a:cxnLst/>
          <a:rect l="0" t="0" r="0" b="0"/>
          <a:pathLst>
            <a:path>
              <a:moveTo>
                <a:pt x="5668632" y="0"/>
              </a:moveTo>
              <a:lnTo>
                <a:pt x="5668632" y="846650"/>
              </a:lnTo>
              <a:lnTo>
                <a:pt x="0" y="846650"/>
              </a:lnTo>
              <a:lnTo>
                <a:pt x="0" y="92831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22D5BF-5BEF-4C48-9151-43E37BDFE3A1}">
      <dsp:nvSpPr>
        <dsp:cNvPr id="0" name=""/>
        <dsp:cNvSpPr/>
      </dsp:nvSpPr>
      <dsp:spPr>
        <a:xfrm>
          <a:off x="1239698" y="4134231"/>
          <a:ext cx="6746055" cy="928314"/>
        </a:xfrm>
        <a:custGeom>
          <a:avLst/>
          <a:gdLst/>
          <a:ahLst/>
          <a:cxnLst/>
          <a:rect l="0" t="0" r="0" b="0"/>
          <a:pathLst>
            <a:path>
              <a:moveTo>
                <a:pt x="6746055" y="0"/>
              </a:moveTo>
              <a:lnTo>
                <a:pt x="6746055" y="846650"/>
              </a:lnTo>
              <a:lnTo>
                <a:pt x="0" y="846650"/>
              </a:lnTo>
              <a:lnTo>
                <a:pt x="0" y="92831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9308B-0535-5F4A-ADC0-97FC26F79BCD}">
      <dsp:nvSpPr>
        <dsp:cNvPr id="0" name=""/>
        <dsp:cNvSpPr/>
      </dsp:nvSpPr>
      <dsp:spPr>
        <a:xfrm>
          <a:off x="342816" y="4134231"/>
          <a:ext cx="7642937" cy="928314"/>
        </a:xfrm>
        <a:custGeom>
          <a:avLst/>
          <a:gdLst/>
          <a:ahLst/>
          <a:cxnLst/>
          <a:rect l="0" t="0" r="0" b="0"/>
          <a:pathLst>
            <a:path>
              <a:moveTo>
                <a:pt x="7642937" y="0"/>
              </a:moveTo>
              <a:lnTo>
                <a:pt x="7642937" y="846650"/>
              </a:lnTo>
              <a:lnTo>
                <a:pt x="0" y="846650"/>
              </a:lnTo>
              <a:lnTo>
                <a:pt x="0" y="92831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EA2F54-0654-054A-B50C-C20B7D618990}">
      <dsp:nvSpPr>
        <dsp:cNvPr id="0" name=""/>
        <dsp:cNvSpPr/>
      </dsp:nvSpPr>
      <dsp:spPr>
        <a:xfrm>
          <a:off x="7447042" y="3318084"/>
          <a:ext cx="538711" cy="256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13"/>
              </a:lnTo>
              <a:lnTo>
                <a:pt x="538711" y="174713"/>
              </a:lnTo>
              <a:lnTo>
                <a:pt x="538711" y="25637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424FD0-CC54-AF44-834D-E7C6BC87F664}">
      <dsp:nvSpPr>
        <dsp:cNvPr id="0" name=""/>
        <dsp:cNvSpPr/>
      </dsp:nvSpPr>
      <dsp:spPr>
        <a:xfrm>
          <a:off x="6908330" y="3318084"/>
          <a:ext cx="538711" cy="256377"/>
        </a:xfrm>
        <a:custGeom>
          <a:avLst/>
          <a:gdLst/>
          <a:ahLst/>
          <a:cxnLst/>
          <a:rect l="0" t="0" r="0" b="0"/>
          <a:pathLst>
            <a:path>
              <a:moveTo>
                <a:pt x="538711" y="0"/>
              </a:moveTo>
              <a:lnTo>
                <a:pt x="538711" y="174713"/>
              </a:lnTo>
              <a:lnTo>
                <a:pt x="0" y="174713"/>
              </a:lnTo>
              <a:lnTo>
                <a:pt x="0" y="25637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36A81-5DF5-6540-BFB9-1D03946CED92}">
      <dsp:nvSpPr>
        <dsp:cNvPr id="0" name=""/>
        <dsp:cNvSpPr/>
      </dsp:nvSpPr>
      <dsp:spPr>
        <a:xfrm>
          <a:off x="4376127" y="2501936"/>
          <a:ext cx="3070914" cy="256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13"/>
              </a:lnTo>
              <a:lnTo>
                <a:pt x="3070914" y="174713"/>
              </a:lnTo>
              <a:lnTo>
                <a:pt x="3070914" y="25637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87E55-CB7E-3D4B-8D50-D692FF532EA2}">
      <dsp:nvSpPr>
        <dsp:cNvPr id="0" name=""/>
        <dsp:cNvSpPr/>
      </dsp:nvSpPr>
      <dsp:spPr>
        <a:xfrm>
          <a:off x="4753485" y="3318084"/>
          <a:ext cx="1077422" cy="256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13"/>
              </a:lnTo>
              <a:lnTo>
                <a:pt x="1077422" y="174713"/>
              </a:lnTo>
              <a:lnTo>
                <a:pt x="1077422" y="25637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296F1-CBF1-7040-961A-44BC58032538}">
      <dsp:nvSpPr>
        <dsp:cNvPr id="0" name=""/>
        <dsp:cNvSpPr/>
      </dsp:nvSpPr>
      <dsp:spPr>
        <a:xfrm>
          <a:off x="4707765" y="3318084"/>
          <a:ext cx="91440" cy="2563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37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AD95C-54AC-784F-B350-3137B3B70E1D}">
      <dsp:nvSpPr>
        <dsp:cNvPr id="0" name=""/>
        <dsp:cNvSpPr/>
      </dsp:nvSpPr>
      <dsp:spPr>
        <a:xfrm>
          <a:off x="3676062" y="3318084"/>
          <a:ext cx="1077422" cy="256377"/>
        </a:xfrm>
        <a:custGeom>
          <a:avLst/>
          <a:gdLst/>
          <a:ahLst/>
          <a:cxnLst/>
          <a:rect l="0" t="0" r="0" b="0"/>
          <a:pathLst>
            <a:path>
              <a:moveTo>
                <a:pt x="1077422" y="0"/>
              </a:moveTo>
              <a:lnTo>
                <a:pt x="1077422" y="174713"/>
              </a:lnTo>
              <a:lnTo>
                <a:pt x="0" y="174713"/>
              </a:lnTo>
              <a:lnTo>
                <a:pt x="0" y="25637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FAA069-069F-7A4E-86F9-6C63B2304677}">
      <dsp:nvSpPr>
        <dsp:cNvPr id="0" name=""/>
        <dsp:cNvSpPr/>
      </dsp:nvSpPr>
      <dsp:spPr>
        <a:xfrm>
          <a:off x="4376127" y="2501936"/>
          <a:ext cx="377358" cy="256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13"/>
              </a:lnTo>
              <a:lnTo>
                <a:pt x="377358" y="174713"/>
              </a:lnTo>
              <a:lnTo>
                <a:pt x="377358" y="25637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0163D-9E94-C547-9DA0-E463F5D5A571}">
      <dsp:nvSpPr>
        <dsp:cNvPr id="0" name=""/>
        <dsp:cNvSpPr/>
      </dsp:nvSpPr>
      <dsp:spPr>
        <a:xfrm>
          <a:off x="1521217" y="3318084"/>
          <a:ext cx="1077422" cy="256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13"/>
              </a:lnTo>
              <a:lnTo>
                <a:pt x="1077422" y="174713"/>
              </a:lnTo>
              <a:lnTo>
                <a:pt x="1077422" y="25637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AFAEF4-97F1-AB42-B711-34EEA63785E5}">
      <dsp:nvSpPr>
        <dsp:cNvPr id="0" name=""/>
        <dsp:cNvSpPr/>
      </dsp:nvSpPr>
      <dsp:spPr>
        <a:xfrm>
          <a:off x="1475497" y="3318084"/>
          <a:ext cx="91440" cy="2563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37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45B5F-AF55-D149-A22D-E136098BA125}">
      <dsp:nvSpPr>
        <dsp:cNvPr id="0" name=""/>
        <dsp:cNvSpPr/>
      </dsp:nvSpPr>
      <dsp:spPr>
        <a:xfrm>
          <a:off x="443795" y="3318084"/>
          <a:ext cx="1077422" cy="256377"/>
        </a:xfrm>
        <a:custGeom>
          <a:avLst/>
          <a:gdLst/>
          <a:ahLst/>
          <a:cxnLst/>
          <a:rect l="0" t="0" r="0" b="0"/>
          <a:pathLst>
            <a:path>
              <a:moveTo>
                <a:pt x="1077422" y="0"/>
              </a:moveTo>
              <a:lnTo>
                <a:pt x="1077422" y="174713"/>
              </a:lnTo>
              <a:lnTo>
                <a:pt x="0" y="174713"/>
              </a:lnTo>
              <a:lnTo>
                <a:pt x="0" y="25637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30CC33-4D78-674C-A315-C13D0115EC05}">
      <dsp:nvSpPr>
        <dsp:cNvPr id="0" name=""/>
        <dsp:cNvSpPr/>
      </dsp:nvSpPr>
      <dsp:spPr>
        <a:xfrm>
          <a:off x="1521217" y="2501936"/>
          <a:ext cx="2854909" cy="256377"/>
        </a:xfrm>
        <a:custGeom>
          <a:avLst/>
          <a:gdLst/>
          <a:ahLst/>
          <a:cxnLst/>
          <a:rect l="0" t="0" r="0" b="0"/>
          <a:pathLst>
            <a:path>
              <a:moveTo>
                <a:pt x="2854909" y="0"/>
              </a:moveTo>
              <a:lnTo>
                <a:pt x="2854909" y="174713"/>
              </a:lnTo>
              <a:lnTo>
                <a:pt x="0" y="174713"/>
              </a:lnTo>
              <a:lnTo>
                <a:pt x="0" y="25637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7FE91-559D-704A-ADB5-578C975B3A8E}">
      <dsp:nvSpPr>
        <dsp:cNvPr id="0" name=""/>
        <dsp:cNvSpPr/>
      </dsp:nvSpPr>
      <dsp:spPr>
        <a:xfrm>
          <a:off x="3935363" y="1942166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E2C8F8-B5F4-1348-BD2F-B8B48E2A2256}">
      <dsp:nvSpPr>
        <dsp:cNvPr id="0" name=""/>
        <dsp:cNvSpPr/>
      </dsp:nvSpPr>
      <dsp:spPr>
        <a:xfrm>
          <a:off x="4033311" y="2035216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WRF</a:t>
          </a:r>
          <a:endParaRPr lang="en-US" sz="1200" kern="1200" dirty="0"/>
        </a:p>
      </dsp:txBody>
      <dsp:txXfrm>
        <a:off x="4049706" y="2051611"/>
        <a:ext cx="848737" cy="526980"/>
      </dsp:txXfrm>
    </dsp:sp>
    <dsp:sp modelId="{4563495B-5B64-BE44-B4C9-8904E01CE3DE}">
      <dsp:nvSpPr>
        <dsp:cNvPr id="0" name=""/>
        <dsp:cNvSpPr/>
      </dsp:nvSpPr>
      <dsp:spPr>
        <a:xfrm>
          <a:off x="864448" y="2758314"/>
          <a:ext cx="131353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2B307A-4FEB-D543-B6C3-A75C8637D0A6}">
      <dsp:nvSpPr>
        <dsp:cNvPr id="0" name=""/>
        <dsp:cNvSpPr/>
      </dsp:nvSpPr>
      <dsp:spPr>
        <a:xfrm>
          <a:off x="962396" y="2851364"/>
          <a:ext cx="131353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WRF_Compile1</a:t>
          </a:r>
          <a:endParaRPr lang="en-US" sz="1200" kern="1200" dirty="0"/>
        </a:p>
      </dsp:txBody>
      <dsp:txXfrm>
        <a:off x="978791" y="2867759"/>
        <a:ext cx="1280747" cy="526980"/>
      </dsp:txXfrm>
    </dsp:sp>
    <dsp:sp modelId="{C7E13174-F2B2-3B40-BB83-F71C8761BAB2}">
      <dsp:nvSpPr>
        <dsp:cNvPr id="0" name=""/>
        <dsp:cNvSpPr/>
      </dsp:nvSpPr>
      <dsp:spPr>
        <a:xfrm>
          <a:off x="3031" y="3574461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AEC986-3E63-8446-B5C7-AB27BCE288B0}">
      <dsp:nvSpPr>
        <dsp:cNvPr id="0" name=""/>
        <dsp:cNvSpPr/>
      </dsp:nvSpPr>
      <dsp:spPr>
        <a:xfrm>
          <a:off x="100978" y="3667511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Run</a:t>
          </a:r>
          <a:endParaRPr lang="en-US" sz="1200" kern="1200" dirty="0"/>
        </a:p>
      </dsp:txBody>
      <dsp:txXfrm>
        <a:off x="117373" y="3683906"/>
        <a:ext cx="848737" cy="526980"/>
      </dsp:txXfrm>
    </dsp:sp>
    <dsp:sp modelId="{2E125E1A-F318-E942-9DFA-B970BAE677FE}">
      <dsp:nvSpPr>
        <dsp:cNvPr id="0" name=""/>
        <dsp:cNvSpPr/>
      </dsp:nvSpPr>
      <dsp:spPr>
        <a:xfrm>
          <a:off x="1080453" y="3574461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740B7D-EEF2-DE4A-8AF2-B3CD5A83C082}">
      <dsp:nvSpPr>
        <dsp:cNvPr id="0" name=""/>
        <dsp:cNvSpPr/>
      </dsp:nvSpPr>
      <dsp:spPr>
        <a:xfrm>
          <a:off x="1178401" y="3667511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Dyn_em</a:t>
          </a:r>
          <a:endParaRPr lang="en-US" sz="1200" kern="1200" dirty="0"/>
        </a:p>
      </dsp:txBody>
      <dsp:txXfrm>
        <a:off x="1194796" y="3683906"/>
        <a:ext cx="848737" cy="526980"/>
      </dsp:txXfrm>
    </dsp:sp>
    <dsp:sp modelId="{8AEDB46F-6E3C-404A-81EF-76B294937B38}">
      <dsp:nvSpPr>
        <dsp:cNvPr id="0" name=""/>
        <dsp:cNvSpPr/>
      </dsp:nvSpPr>
      <dsp:spPr>
        <a:xfrm>
          <a:off x="2157876" y="3574461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78B46F-624D-E243-B455-0F8CB2B7F29F}">
      <dsp:nvSpPr>
        <dsp:cNvPr id="0" name=""/>
        <dsp:cNvSpPr/>
      </dsp:nvSpPr>
      <dsp:spPr>
        <a:xfrm>
          <a:off x="2255824" y="3667511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Etc.</a:t>
          </a:r>
          <a:endParaRPr lang="en-US" sz="1200" kern="1200" dirty="0"/>
        </a:p>
      </dsp:txBody>
      <dsp:txXfrm>
        <a:off x="2272219" y="3683906"/>
        <a:ext cx="848737" cy="526980"/>
      </dsp:txXfrm>
    </dsp:sp>
    <dsp:sp modelId="{AA4BD7C9-93EC-1A4F-91D8-DCC395EC8C87}">
      <dsp:nvSpPr>
        <dsp:cNvPr id="0" name=""/>
        <dsp:cNvSpPr/>
      </dsp:nvSpPr>
      <dsp:spPr>
        <a:xfrm>
          <a:off x="4045707" y="2758314"/>
          <a:ext cx="141555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0788FC-4EC0-6742-A9D8-2F4F3210C9AF}">
      <dsp:nvSpPr>
        <dsp:cNvPr id="0" name=""/>
        <dsp:cNvSpPr/>
      </dsp:nvSpPr>
      <dsp:spPr>
        <a:xfrm>
          <a:off x="4143654" y="2851364"/>
          <a:ext cx="141555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WRF_Compile2</a:t>
          </a:r>
          <a:endParaRPr lang="en-US" sz="1200" kern="1200" dirty="0"/>
        </a:p>
      </dsp:txBody>
      <dsp:txXfrm>
        <a:off x="4160049" y="2867759"/>
        <a:ext cx="1382767" cy="526980"/>
      </dsp:txXfrm>
    </dsp:sp>
    <dsp:sp modelId="{7B3A133B-BE1A-614D-8DE7-61F26FF976F4}">
      <dsp:nvSpPr>
        <dsp:cNvPr id="0" name=""/>
        <dsp:cNvSpPr/>
      </dsp:nvSpPr>
      <dsp:spPr>
        <a:xfrm>
          <a:off x="3235299" y="3574461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475D96-80D4-DB47-B424-9025B53485A1}">
      <dsp:nvSpPr>
        <dsp:cNvPr id="0" name=""/>
        <dsp:cNvSpPr/>
      </dsp:nvSpPr>
      <dsp:spPr>
        <a:xfrm>
          <a:off x="3333246" y="3667511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Run</a:t>
          </a:r>
          <a:endParaRPr lang="en-US" sz="1200" kern="1200" dirty="0"/>
        </a:p>
      </dsp:txBody>
      <dsp:txXfrm>
        <a:off x="3349641" y="3683906"/>
        <a:ext cx="848737" cy="526980"/>
      </dsp:txXfrm>
    </dsp:sp>
    <dsp:sp modelId="{273B62E8-44A4-CB45-93F6-9BD911483B0E}">
      <dsp:nvSpPr>
        <dsp:cNvPr id="0" name=""/>
        <dsp:cNvSpPr/>
      </dsp:nvSpPr>
      <dsp:spPr>
        <a:xfrm>
          <a:off x="4312721" y="3574461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44FF60-E85B-BD4F-81ED-ED091EEE9343}">
      <dsp:nvSpPr>
        <dsp:cNvPr id="0" name=""/>
        <dsp:cNvSpPr/>
      </dsp:nvSpPr>
      <dsp:spPr>
        <a:xfrm>
          <a:off x="4410669" y="3667511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Dyn_em</a:t>
          </a:r>
          <a:endParaRPr lang="en-US" sz="1200" kern="1200" dirty="0"/>
        </a:p>
      </dsp:txBody>
      <dsp:txXfrm>
        <a:off x="4427064" y="3683906"/>
        <a:ext cx="848737" cy="526980"/>
      </dsp:txXfrm>
    </dsp:sp>
    <dsp:sp modelId="{D124C542-5948-0349-8246-506143DC4AFB}">
      <dsp:nvSpPr>
        <dsp:cNvPr id="0" name=""/>
        <dsp:cNvSpPr/>
      </dsp:nvSpPr>
      <dsp:spPr>
        <a:xfrm>
          <a:off x="5390144" y="3574461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4CA5C9-4863-714E-832B-94C2F596C32C}">
      <dsp:nvSpPr>
        <dsp:cNvPr id="0" name=""/>
        <dsp:cNvSpPr/>
      </dsp:nvSpPr>
      <dsp:spPr>
        <a:xfrm>
          <a:off x="5488091" y="3667511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Etc.</a:t>
          </a:r>
          <a:endParaRPr lang="en-US" sz="1200" kern="1200" dirty="0"/>
        </a:p>
      </dsp:txBody>
      <dsp:txXfrm>
        <a:off x="5504486" y="3683906"/>
        <a:ext cx="848737" cy="526980"/>
      </dsp:txXfrm>
    </dsp:sp>
    <dsp:sp modelId="{622CF454-EC0A-7E44-8F41-3FE9ED93E7E5}">
      <dsp:nvSpPr>
        <dsp:cNvPr id="0" name=""/>
        <dsp:cNvSpPr/>
      </dsp:nvSpPr>
      <dsp:spPr>
        <a:xfrm>
          <a:off x="7006278" y="2758314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325349-1D80-EC4B-BA64-ACFDC81F1DF5}">
      <dsp:nvSpPr>
        <dsp:cNvPr id="0" name=""/>
        <dsp:cNvSpPr/>
      </dsp:nvSpPr>
      <dsp:spPr>
        <a:xfrm>
          <a:off x="7104225" y="2851364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Specific Runs</a:t>
          </a:r>
          <a:endParaRPr lang="en-US" sz="1200" kern="1200" dirty="0"/>
        </a:p>
      </dsp:txBody>
      <dsp:txXfrm>
        <a:off x="7120620" y="2867759"/>
        <a:ext cx="848737" cy="526980"/>
      </dsp:txXfrm>
    </dsp:sp>
    <dsp:sp modelId="{608A87B1-5DF1-DF4B-AAF6-231D40DFBC48}">
      <dsp:nvSpPr>
        <dsp:cNvPr id="0" name=""/>
        <dsp:cNvSpPr/>
      </dsp:nvSpPr>
      <dsp:spPr>
        <a:xfrm>
          <a:off x="6467567" y="3574461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E05B57-B558-D04E-A46D-0CB4DFA7C4BA}">
      <dsp:nvSpPr>
        <dsp:cNvPr id="0" name=""/>
        <dsp:cNvSpPr/>
      </dsp:nvSpPr>
      <dsp:spPr>
        <a:xfrm>
          <a:off x="6565514" y="3667511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Run1</a:t>
          </a:r>
          <a:endParaRPr lang="en-US" sz="1200" kern="1200" dirty="0"/>
        </a:p>
      </dsp:txBody>
      <dsp:txXfrm>
        <a:off x="6581909" y="3683906"/>
        <a:ext cx="848737" cy="526980"/>
      </dsp:txXfrm>
    </dsp:sp>
    <dsp:sp modelId="{00D587DC-6D1C-884F-AAC9-A265D7C92C9B}">
      <dsp:nvSpPr>
        <dsp:cNvPr id="0" name=""/>
        <dsp:cNvSpPr/>
      </dsp:nvSpPr>
      <dsp:spPr>
        <a:xfrm>
          <a:off x="7544989" y="3574461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086881-3A73-4A40-813E-371881A538AB}">
      <dsp:nvSpPr>
        <dsp:cNvPr id="0" name=""/>
        <dsp:cNvSpPr/>
      </dsp:nvSpPr>
      <dsp:spPr>
        <a:xfrm>
          <a:off x="7642937" y="3667511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Run2</a:t>
          </a:r>
          <a:endParaRPr lang="en-US" sz="1200" kern="1200" dirty="0"/>
        </a:p>
      </dsp:txBody>
      <dsp:txXfrm>
        <a:off x="7659332" y="3683906"/>
        <a:ext cx="848737" cy="526980"/>
      </dsp:txXfrm>
    </dsp:sp>
    <dsp:sp modelId="{17F79634-AEC0-0341-8708-A4986723CDC2}">
      <dsp:nvSpPr>
        <dsp:cNvPr id="0" name=""/>
        <dsp:cNvSpPr/>
      </dsp:nvSpPr>
      <dsp:spPr>
        <a:xfrm>
          <a:off x="-97947" y="5062546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A5BEEE-10B5-8549-83A5-233D88D067DE}">
      <dsp:nvSpPr>
        <dsp:cNvPr id="0" name=""/>
        <dsp:cNvSpPr/>
      </dsp:nvSpPr>
      <dsp:spPr>
        <a:xfrm>
          <a:off x="0" y="5155596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geo_em</a:t>
          </a:r>
          <a:r>
            <a:rPr lang="en-US" sz="1200" kern="1200" dirty="0" smtClean="0"/>
            <a:t> files</a:t>
          </a:r>
          <a:endParaRPr lang="en-US" sz="1200" kern="1200" dirty="0"/>
        </a:p>
      </dsp:txBody>
      <dsp:txXfrm>
        <a:off x="16395" y="5171991"/>
        <a:ext cx="848737" cy="526980"/>
      </dsp:txXfrm>
    </dsp:sp>
    <dsp:sp modelId="{2089C53A-9A67-DE4D-A90D-FD56016EADEA}">
      <dsp:nvSpPr>
        <dsp:cNvPr id="0" name=""/>
        <dsp:cNvSpPr/>
      </dsp:nvSpPr>
      <dsp:spPr>
        <a:xfrm>
          <a:off x="798934" y="5062546"/>
          <a:ext cx="881527" cy="8893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3525A0-E1D6-6A4E-91FF-16C7571ED6C6}">
      <dsp:nvSpPr>
        <dsp:cNvPr id="0" name=""/>
        <dsp:cNvSpPr/>
      </dsp:nvSpPr>
      <dsp:spPr>
        <a:xfrm>
          <a:off x="896881" y="5155596"/>
          <a:ext cx="881527" cy="889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Ungribbed</a:t>
          </a:r>
          <a:r>
            <a:rPr lang="en-US" sz="1200" kern="1200" dirty="0" smtClean="0"/>
            <a:t> files (YYYY-MM-DD_HH)</a:t>
          </a:r>
          <a:endParaRPr lang="en-US" sz="1200" kern="1200" dirty="0"/>
        </a:p>
      </dsp:txBody>
      <dsp:txXfrm>
        <a:off x="922700" y="5181415"/>
        <a:ext cx="829889" cy="837735"/>
      </dsp:txXfrm>
    </dsp:sp>
    <dsp:sp modelId="{C0566E35-851F-CF4D-8ADD-3BA4B5208D7E}">
      <dsp:nvSpPr>
        <dsp:cNvPr id="0" name=""/>
        <dsp:cNvSpPr/>
      </dsp:nvSpPr>
      <dsp:spPr>
        <a:xfrm>
          <a:off x="1876356" y="5062546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590D28-11CB-5145-B26C-BA43225A6B2D}">
      <dsp:nvSpPr>
        <dsp:cNvPr id="0" name=""/>
        <dsp:cNvSpPr/>
      </dsp:nvSpPr>
      <dsp:spPr>
        <a:xfrm>
          <a:off x="1974304" y="5155596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Met_em</a:t>
          </a:r>
          <a:r>
            <a:rPr lang="en-US" sz="1200" kern="1200" dirty="0" smtClean="0"/>
            <a:t> files</a:t>
          </a:r>
          <a:endParaRPr lang="en-US" sz="1200" kern="1200" dirty="0"/>
        </a:p>
      </dsp:txBody>
      <dsp:txXfrm>
        <a:off x="1990699" y="5171991"/>
        <a:ext cx="848737" cy="526980"/>
      </dsp:txXfrm>
    </dsp:sp>
    <dsp:sp modelId="{D1AD5525-666B-2C4D-BA68-6E10BE1BF643}">
      <dsp:nvSpPr>
        <dsp:cNvPr id="0" name=""/>
        <dsp:cNvSpPr/>
      </dsp:nvSpPr>
      <dsp:spPr>
        <a:xfrm>
          <a:off x="2953779" y="5062546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A546EF-FFF6-D948-831A-3C66AEB45BB1}">
      <dsp:nvSpPr>
        <dsp:cNvPr id="0" name=""/>
        <dsp:cNvSpPr/>
      </dsp:nvSpPr>
      <dsp:spPr>
        <a:xfrm>
          <a:off x="3051726" y="5155596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Any other input files</a:t>
          </a:r>
          <a:endParaRPr lang="en-US" sz="1200" kern="1200" dirty="0"/>
        </a:p>
      </dsp:txBody>
      <dsp:txXfrm>
        <a:off x="3068121" y="5171991"/>
        <a:ext cx="848737" cy="526980"/>
      </dsp:txXfrm>
    </dsp:sp>
    <dsp:sp modelId="{0823864D-1105-7244-A489-C3FFDA1C5BB7}">
      <dsp:nvSpPr>
        <dsp:cNvPr id="0" name=""/>
        <dsp:cNvSpPr/>
      </dsp:nvSpPr>
      <dsp:spPr>
        <a:xfrm>
          <a:off x="4031202" y="5062546"/>
          <a:ext cx="1207498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60EF21-CCD7-0149-B21E-3817E14964D5}">
      <dsp:nvSpPr>
        <dsp:cNvPr id="0" name=""/>
        <dsp:cNvSpPr/>
      </dsp:nvSpPr>
      <dsp:spPr>
        <a:xfrm>
          <a:off x="4129149" y="5155596"/>
          <a:ext cx="1207498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Namelist.wps</a:t>
          </a:r>
          <a:endParaRPr lang="en-US" sz="1200" kern="1200" dirty="0"/>
        </a:p>
      </dsp:txBody>
      <dsp:txXfrm>
        <a:off x="4145544" y="5171991"/>
        <a:ext cx="1174708" cy="526980"/>
      </dsp:txXfrm>
    </dsp:sp>
    <dsp:sp modelId="{A94B2E71-6008-9749-8B99-104454767770}">
      <dsp:nvSpPr>
        <dsp:cNvPr id="0" name=""/>
        <dsp:cNvSpPr/>
      </dsp:nvSpPr>
      <dsp:spPr>
        <a:xfrm>
          <a:off x="5566472" y="5051188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EF06A2-F8B2-254F-8766-2B5D1C8C89AB}">
      <dsp:nvSpPr>
        <dsp:cNvPr id="0" name=""/>
        <dsp:cNvSpPr/>
      </dsp:nvSpPr>
      <dsp:spPr>
        <a:xfrm>
          <a:off x="5664419" y="5144238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Readme.txt</a:t>
          </a:r>
          <a:endParaRPr lang="en-US" sz="1200" kern="1200" dirty="0"/>
        </a:p>
      </dsp:txBody>
      <dsp:txXfrm>
        <a:off x="5680814" y="5160633"/>
        <a:ext cx="848737" cy="526980"/>
      </dsp:txXfrm>
    </dsp:sp>
    <dsp:sp modelId="{EA6D906E-D221-1D46-9805-494637979AEC}">
      <dsp:nvSpPr>
        <dsp:cNvPr id="0" name=""/>
        <dsp:cNvSpPr/>
      </dsp:nvSpPr>
      <dsp:spPr>
        <a:xfrm>
          <a:off x="4277495" y="6107049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326F5B-A9AC-3C46-A26A-C7327D387889}">
      <dsp:nvSpPr>
        <dsp:cNvPr id="0" name=""/>
        <dsp:cNvSpPr/>
      </dsp:nvSpPr>
      <dsp:spPr>
        <a:xfrm>
          <a:off x="4375443" y="6200099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Linked </a:t>
          </a:r>
          <a:r>
            <a:rPr lang="en-US" sz="1200" kern="1200" dirty="0" smtClean="0"/>
            <a:t>stuff </a:t>
          </a:r>
          <a:r>
            <a:rPr lang="en-US" sz="1200" kern="1200" dirty="0" smtClean="0"/>
            <a:t>from RUN folder</a:t>
          </a:r>
          <a:endParaRPr lang="en-US" sz="1200" kern="1200" dirty="0"/>
        </a:p>
      </dsp:txBody>
      <dsp:txXfrm>
        <a:off x="4391838" y="6216494"/>
        <a:ext cx="848737" cy="526980"/>
      </dsp:txXfrm>
    </dsp:sp>
    <dsp:sp modelId="{72A9D9A8-7901-1040-BF45-3C7CFAB7445D}">
      <dsp:nvSpPr>
        <dsp:cNvPr id="0" name=""/>
        <dsp:cNvSpPr/>
      </dsp:nvSpPr>
      <dsp:spPr>
        <a:xfrm>
          <a:off x="5320785" y="6118837"/>
          <a:ext cx="1235760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8425EE-C9FE-774C-AF86-0FFA243E9FB4}">
      <dsp:nvSpPr>
        <dsp:cNvPr id="0" name=""/>
        <dsp:cNvSpPr/>
      </dsp:nvSpPr>
      <dsp:spPr>
        <a:xfrm>
          <a:off x="5418733" y="6211887"/>
          <a:ext cx="1235760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Namelist.input</a:t>
          </a:r>
          <a:r>
            <a:rPr lang="en-US" sz="1200" kern="1200" dirty="0" smtClean="0"/>
            <a:t> (auto generated)</a:t>
          </a:r>
          <a:endParaRPr lang="en-US" sz="1200" kern="1200" dirty="0"/>
        </a:p>
      </dsp:txBody>
      <dsp:txXfrm>
        <a:off x="5435128" y="6228282"/>
        <a:ext cx="1202970" cy="526980"/>
      </dsp:txXfrm>
    </dsp:sp>
    <dsp:sp modelId="{741469AF-328F-144E-B326-1BCDEACFE9AC}">
      <dsp:nvSpPr>
        <dsp:cNvPr id="0" name=""/>
        <dsp:cNvSpPr/>
      </dsp:nvSpPr>
      <dsp:spPr>
        <a:xfrm>
          <a:off x="6805738" y="6130352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3EBF13-9EE0-254C-9E9C-1FE453CA867A}">
      <dsp:nvSpPr>
        <dsp:cNvPr id="0" name=""/>
        <dsp:cNvSpPr/>
      </dsp:nvSpPr>
      <dsp:spPr>
        <a:xfrm>
          <a:off x="6903686" y="6223402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Wrfinput</a:t>
          </a:r>
          <a:r>
            <a:rPr lang="en-US" sz="1200" kern="1200" dirty="0" smtClean="0"/>
            <a:t> files</a:t>
          </a:r>
          <a:endParaRPr lang="en-US" sz="1200" kern="1200" dirty="0"/>
        </a:p>
      </dsp:txBody>
      <dsp:txXfrm>
        <a:off x="6920081" y="6239797"/>
        <a:ext cx="848737" cy="526980"/>
      </dsp:txXfrm>
    </dsp:sp>
    <dsp:sp modelId="{A9BF92D5-1C48-B543-81ED-E083A4BACF34}">
      <dsp:nvSpPr>
        <dsp:cNvPr id="0" name=""/>
        <dsp:cNvSpPr/>
      </dsp:nvSpPr>
      <dsp:spPr>
        <a:xfrm>
          <a:off x="7883161" y="6130352"/>
          <a:ext cx="881527" cy="5597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CAD649-B50A-5240-BE11-9A7C601C8702}">
      <dsp:nvSpPr>
        <dsp:cNvPr id="0" name=""/>
        <dsp:cNvSpPr/>
      </dsp:nvSpPr>
      <dsp:spPr>
        <a:xfrm>
          <a:off x="7981108" y="6223402"/>
          <a:ext cx="881527" cy="559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Wrfoutput</a:t>
          </a:r>
          <a:r>
            <a:rPr lang="en-US" sz="1200" kern="1200" dirty="0" smtClean="0"/>
            <a:t> files</a:t>
          </a:r>
          <a:endParaRPr lang="en-US" sz="1200" kern="1200" dirty="0"/>
        </a:p>
      </dsp:txBody>
      <dsp:txXfrm>
        <a:off x="7997503" y="6239797"/>
        <a:ext cx="848737" cy="526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1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6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4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76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8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1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5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0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8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2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1BC08-57EF-8E4A-9DBA-9476FC4535CD}" type="datetimeFigureOut">
              <a:rPr lang="en-US" smtClean="0"/>
              <a:t>10/7/14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DA809-3953-4A49-AB6B-BD421A0DA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6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742310"/>
              </p:ext>
            </p:extLst>
          </p:nvPr>
        </p:nvGraphicFramePr>
        <p:xfrm>
          <a:off x="90786" y="-1469132"/>
          <a:ext cx="13716000" cy="731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921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0692" y="885467"/>
            <a:ext cx="8063266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Compile WRF and WPS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Run WPS (see John </a:t>
            </a:r>
            <a:r>
              <a:rPr lang="en-US" sz="2400" dirty="0" err="1" smtClean="0"/>
              <a:t>McMillen’s</a:t>
            </a:r>
            <a:r>
              <a:rPr lang="en-US" sz="2400" dirty="0" smtClean="0"/>
              <a:t> workflow)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err="1" smtClean="0"/>
              <a:t>Namelist.wps</a:t>
            </a:r>
            <a:endParaRPr lang="en-US" sz="2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err="1" smtClean="0"/>
              <a:t>Geogrid</a:t>
            </a:r>
            <a:endParaRPr lang="en-US" sz="2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err="1" smtClean="0"/>
              <a:t>Ungrib</a:t>
            </a:r>
            <a:endParaRPr lang="en-US" sz="2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err="1" smtClean="0"/>
              <a:t>Metgrid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Make name for specific run and make directory for it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Move/copy all WPS output and input to specific run directory (current script moves </a:t>
            </a:r>
            <a:r>
              <a:rPr lang="en-US" sz="2400" dirty="0" err="1" smtClean="0"/>
              <a:t>met_ems</a:t>
            </a:r>
            <a:r>
              <a:rPr lang="en-US" sz="2400" smtClean="0"/>
              <a:t> automatically)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Change options in </a:t>
            </a:r>
            <a:r>
              <a:rPr lang="en-US" sz="2400" dirty="0" err="1" smtClean="0"/>
              <a:t>run_wrf.csh</a:t>
            </a:r>
            <a:r>
              <a:rPr lang="en-US" sz="2400" dirty="0" smtClean="0"/>
              <a:t> script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Run </a:t>
            </a:r>
            <a:r>
              <a:rPr lang="en-US" sz="2400" dirty="0" err="1" smtClean="0"/>
              <a:t>run_wrf.csh</a:t>
            </a:r>
            <a:r>
              <a:rPr lang="en-US" sz="2400" dirty="0" smtClean="0"/>
              <a:t> script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9816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101</Words>
  <Application>Microsoft Macintosh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Campbell</dc:creator>
  <cp:lastModifiedBy>Leah Campbell</cp:lastModifiedBy>
  <cp:revision>5</cp:revision>
  <dcterms:created xsi:type="dcterms:W3CDTF">2014-10-07T17:04:19Z</dcterms:created>
  <dcterms:modified xsi:type="dcterms:W3CDTF">2014-10-07T17:49:25Z</dcterms:modified>
</cp:coreProperties>
</file>