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9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1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2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5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0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4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9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0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0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BA92-3CAD-8145-BF6A-282025EB69CA}" type="datetimeFigureOut">
              <a:rPr lang="en-US" smtClean="0"/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A1FC2-EFD2-6148-9E8C-D1039B3F5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5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Column Integrated Cloud Liquid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65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Grasso and Greenwald 2004</a:t>
            </a:r>
          </a:p>
          <a:p>
            <a:pPr lvl="1"/>
            <a:r>
              <a:rPr lang="en-US" dirty="0" smtClean="0"/>
              <a:t>Monthly Weather Review</a:t>
            </a:r>
            <a:endParaRPr lang="en-US" dirty="0"/>
          </a:p>
        </p:txBody>
      </p:sp>
      <p:pic>
        <p:nvPicPr>
          <p:cNvPr id="4" name="Picture 3" descr="140212-00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75" y="2845168"/>
            <a:ext cx="7823200" cy="3200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58275" y="2755674"/>
            <a:ext cx="1745728" cy="4876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8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multiply and then sum the layers</a:t>
            </a:r>
          </a:p>
          <a:p>
            <a:pPr lvl="1"/>
            <a:r>
              <a:rPr lang="en-US" dirty="0" err="1" smtClean="0"/>
              <a:t>CIRx</a:t>
            </a:r>
            <a:r>
              <a:rPr lang="en-US" dirty="0" smtClean="0"/>
              <a:t> = sum(Rx*rho*dz) 0 t z top</a:t>
            </a:r>
          </a:p>
          <a:p>
            <a:r>
              <a:rPr lang="en-US" dirty="0" smtClean="0"/>
              <a:t>I use </a:t>
            </a:r>
            <a:r>
              <a:rPr lang="en-US" dirty="0" err="1" smtClean="0"/>
              <a:t>geopotential</a:t>
            </a:r>
            <a:r>
              <a:rPr lang="en-US" dirty="0" smtClean="0"/>
              <a:t> to find z so that dz is centered on rho and 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9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tclq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1" t="25796" r="16547" b="22447"/>
          <a:stretch/>
        </p:blipFill>
        <p:spPr>
          <a:xfrm>
            <a:off x="4569874" y="-113400"/>
            <a:ext cx="4993897" cy="5091760"/>
          </a:xfrm>
          <a:prstGeom prst="rect">
            <a:avLst/>
          </a:prstGeom>
        </p:spPr>
      </p:pic>
      <p:pic>
        <p:nvPicPr>
          <p:cNvPr id="5" name="Picture 4" descr="intcloud.png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1" t="8888" r="11181" b="11332"/>
          <a:stretch/>
        </p:blipFill>
        <p:spPr>
          <a:xfrm>
            <a:off x="0" y="0"/>
            <a:ext cx="4569875" cy="48876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2435" y="4898986"/>
            <a:ext cx="146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My Code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17049" y="4898986"/>
            <a:ext cx="146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49432" y="5545458"/>
            <a:ext cx="4445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 representation of pattern even though the interval probably isn’t identical and the maxima were nearly identical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28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69</Words>
  <Application>Microsoft Macintosh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Column Integrated Cloud Liquid Water</vt:lpstr>
      <vt:lpstr>Theory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Column Integrated Cloud Liquid Water</dc:title>
  <dc:creator>John McMillen</dc:creator>
  <cp:lastModifiedBy>John McMillen</cp:lastModifiedBy>
  <cp:revision>5</cp:revision>
  <dcterms:created xsi:type="dcterms:W3CDTF">2014-02-12T22:30:39Z</dcterms:created>
  <dcterms:modified xsi:type="dcterms:W3CDTF">2014-02-12T22:42:28Z</dcterms:modified>
</cp:coreProperties>
</file>