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October 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793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October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113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October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021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October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635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October 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647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October 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296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October 7,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7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October 7,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431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October 7,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178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October 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8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October 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63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October 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847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Setting environment to use NCL version 6.1.0.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setenv</a:t>
            </a:r>
            <a:r>
              <a:rPr lang="en-US" dirty="0"/>
              <a:t> NCARG_ROOT /</a:t>
            </a:r>
            <a:r>
              <a:rPr lang="en-US" dirty="0" err="1"/>
              <a:t>uufs</a:t>
            </a:r>
            <a:r>
              <a:rPr lang="en-US" dirty="0"/>
              <a:t>/</a:t>
            </a:r>
            <a:r>
              <a:rPr lang="en-US" dirty="0" err="1"/>
              <a:t>chpc.utah.edu</a:t>
            </a:r>
            <a:r>
              <a:rPr lang="en-US" dirty="0"/>
              <a:t>/sys/</a:t>
            </a:r>
            <a:r>
              <a:rPr lang="en-US" dirty="0" err="1"/>
              <a:t>pkg</a:t>
            </a:r>
            <a:r>
              <a:rPr lang="en-US" dirty="0"/>
              <a:t>/</a:t>
            </a:r>
            <a:r>
              <a:rPr lang="en-US" dirty="0" err="1"/>
              <a:t>ncl</a:t>
            </a:r>
            <a:r>
              <a:rPr lang="en-US" dirty="0"/>
              <a:t>/6.1.0</a:t>
            </a:r>
          </a:p>
          <a:p>
            <a:r>
              <a:rPr lang="en-US" dirty="0" err="1"/>
              <a:t>setenv</a:t>
            </a:r>
            <a:r>
              <a:rPr lang="en-US" dirty="0"/>
              <a:t> PATH "/</a:t>
            </a:r>
            <a:r>
              <a:rPr lang="en-US" dirty="0" err="1"/>
              <a:t>uufs</a:t>
            </a:r>
            <a:r>
              <a:rPr lang="en-US" dirty="0"/>
              <a:t>/</a:t>
            </a:r>
            <a:r>
              <a:rPr lang="en-US" dirty="0" err="1"/>
              <a:t>chpc.utah.edu</a:t>
            </a:r>
            <a:r>
              <a:rPr lang="en-US" dirty="0"/>
              <a:t>/sys/</a:t>
            </a:r>
            <a:r>
              <a:rPr lang="en-US" dirty="0" err="1"/>
              <a:t>pkg</a:t>
            </a:r>
            <a:r>
              <a:rPr lang="en-US" dirty="0"/>
              <a:t>/</a:t>
            </a:r>
            <a:r>
              <a:rPr lang="en-US" dirty="0" err="1"/>
              <a:t>ncl</a:t>
            </a:r>
            <a:r>
              <a:rPr lang="en-US" dirty="0"/>
              <a:t>/6.1.2_rhel6/bin:$PATH"</a:t>
            </a:r>
          </a:p>
          <a:p>
            <a:endParaRPr lang="en-US" dirty="0" smtClean="0"/>
          </a:p>
          <a:p>
            <a:r>
              <a:rPr lang="en-US" dirty="0" smtClean="0"/>
              <a:t>Add these lines to the end of your .</a:t>
            </a:r>
            <a:r>
              <a:rPr lang="en-US" dirty="0" err="1" smtClean="0"/>
              <a:t>tcshrc</a:t>
            </a:r>
            <a:r>
              <a:rPr lang="en-US" dirty="0" smtClean="0"/>
              <a:t> file in your home directory to run at start up.</a:t>
            </a:r>
          </a:p>
          <a:p>
            <a:r>
              <a:rPr lang="en-US" dirty="0" smtClean="0"/>
              <a:t>This enables the use of the </a:t>
            </a:r>
            <a:r>
              <a:rPr lang="en-US" dirty="0" err="1" smtClean="0"/>
              <a:t>ncl</a:t>
            </a:r>
            <a:r>
              <a:rPr lang="en-US" dirty="0" smtClean="0"/>
              <a:t> script </a:t>
            </a:r>
            <a:r>
              <a:rPr lang="en-US" dirty="0" err="1" smtClean="0"/>
              <a:t>plotgrids.ncl</a:t>
            </a:r>
            <a:r>
              <a:rPr lang="en-US" dirty="0" smtClean="0"/>
              <a:t>, as well as others...</a:t>
            </a:r>
          </a:p>
        </p:txBody>
      </p:sp>
    </p:spTree>
    <p:extLst>
      <p:ext uri="{BB962C8B-B14F-4D97-AF65-F5344CB8AC3E}">
        <p14:creationId xmlns:p14="http://schemas.microsoft.com/office/powerpoint/2010/main" xmlns="" val="4099025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07-29 at 10.16.33 A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30418" y="417349"/>
            <a:ext cx="5772325" cy="578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0453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55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Setting environment to use NCL version 6.1.0.</vt:lpstr>
      <vt:lpstr>Slide 2</vt:lpstr>
    </vt:vector>
  </TitlesOfParts>
  <Company>University of Utah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environment to use NCL version 6.1.0.</dc:title>
  <dc:creator>Christopher Foster </dc:creator>
  <cp:lastModifiedBy>E-Crosman</cp:lastModifiedBy>
  <cp:revision>2</cp:revision>
  <dcterms:created xsi:type="dcterms:W3CDTF">2014-07-29T15:42:55Z</dcterms:created>
  <dcterms:modified xsi:type="dcterms:W3CDTF">2014-10-07T17:46:34Z</dcterms:modified>
</cp:coreProperties>
</file>