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98EDB-A9EC-4289-976B-931883CB918C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DA32-E3D0-4CC4-BB2F-858ED83287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0454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98EDB-A9EC-4289-976B-931883CB918C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DA32-E3D0-4CC4-BB2F-858ED83287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4283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98EDB-A9EC-4289-976B-931883CB918C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DA32-E3D0-4CC4-BB2F-858ED83287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87296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98EDB-A9EC-4289-976B-931883CB918C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DA32-E3D0-4CC4-BB2F-858ED83287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0902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98EDB-A9EC-4289-976B-931883CB918C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DA32-E3D0-4CC4-BB2F-858ED83287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0483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98EDB-A9EC-4289-976B-931883CB918C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DA32-E3D0-4CC4-BB2F-858ED83287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0657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98EDB-A9EC-4289-976B-931883CB918C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DA32-E3D0-4CC4-BB2F-858ED83287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1638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98EDB-A9EC-4289-976B-931883CB918C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DA32-E3D0-4CC4-BB2F-858ED83287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797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98EDB-A9EC-4289-976B-931883CB918C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DA32-E3D0-4CC4-BB2F-858ED83287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0280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98EDB-A9EC-4289-976B-931883CB918C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DA32-E3D0-4CC4-BB2F-858ED83287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5419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98EDB-A9EC-4289-976B-931883CB918C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DA32-E3D0-4CC4-BB2F-858ED83287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6333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98EDB-A9EC-4289-976B-931883CB918C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6DA32-E3D0-4CC4-BB2F-858ED83287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4511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425495"/>
            <a:ext cx="4546996" cy="4432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33758" y="2425495"/>
            <a:ext cx="4605624" cy="4489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04900" y="2286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Changing WRF input files (</a:t>
            </a:r>
            <a:r>
              <a:rPr lang="en-US" sz="2400" dirty="0" err="1" smtClean="0"/>
              <a:t>met_em</a:t>
            </a:r>
            <a:r>
              <a:rPr lang="en-US" sz="2400" dirty="0" smtClean="0"/>
              <a:t>…) with MATLAB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1900535"/>
            <a:ext cx="45337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NAM Relative Humidity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572000" y="1900534"/>
            <a:ext cx="45337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Relative Humidity reduced 20%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2356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8600"/>
            <a:ext cx="91440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1 - Copy </a:t>
            </a:r>
            <a:r>
              <a:rPr lang="en-US" sz="2000" dirty="0" err="1" smtClean="0"/>
              <a:t>met_em</a:t>
            </a:r>
            <a:r>
              <a:rPr lang="en-US" sz="2000" dirty="0" smtClean="0"/>
              <a:t> files into </a:t>
            </a:r>
            <a:r>
              <a:rPr lang="en-US" sz="2000" dirty="0" err="1" smtClean="0"/>
              <a:t>matlab</a:t>
            </a:r>
            <a:r>
              <a:rPr lang="en-US" sz="2000" dirty="0" smtClean="0"/>
              <a:t> folder</a:t>
            </a:r>
          </a:p>
          <a:p>
            <a:endParaRPr lang="en-US" sz="2000" dirty="0" smtClean="0"/>
          </a:p>
          <a:p>
            <a:r>
              <a:rPr lang="en-US" sz="2000" dirty="0" smtClean="0"/>
              <a:t>2 - Create new folder to output edited files into</a:t>
            </a:r>
          </a:p>
          <a:p>
            <a:endParaRPr lang="en-US" sz="2000" dirty="0" smtClean="0"/>
          </a:p>
          <a:p>
            <a:r>
              <a:rPr lang="en-US" sz="2000" dirty="0" smtClean="0"/>
              <a:t>3 - Copy </a:t>
            </a:r>
            <a:r>
              <a:rPr lang="en-US" sz="2000" dirty="0" err="1" smtClean="0"/>
              <a:t>met_em</a:t>
            </a:r>
            <a:r>
              <a:rPr lang="en-US" sz="2000" dirty="0" smtClean="0"/>
              <a:t> files into output folder</a:t>
            </a:r>
          </a:p>
          <a:p>
            <a:pPr marL="800100" lvl="1" indent="-342900">
              <a:buFontTx/>
              <a:buChar char="-"/>
            </a:pPr>
            <a:r>
              <a:rPr lang="en-US" sz="2000" dirty="0" smtClean="0"/>
              <a:t>Allows edited variables to be overwritten by MATLAB</a:t>
            </a:r>
          </a:p>
          <a:p>
            <a:pPr marL="800100" lvl="1" indent="-342900">
              <a:buFontTx/>
              <a:buChar char="-"/>
            </a:pPr>
            <a:r>
              <a:rPr lang="en-US" sz="2000" dirty="0" smtClean="0"/>
              <a:t>If you don’t complete step 3, MATLAB will only write the edited variables into the new </a:t>
            </a:r>
            <a:r>
              <a:rPr lang="en-US" sz="2000" dirty="0" err="1" smtClean="0"/>
              <a:t>netcdf</a:t>
            </a:r>
            <a:r>
              <a:rPr lang="en-US" sz="2000" dirty="0" smtClean="0"/>
              <a:t> file</a:t>
            </a:r>
          </a:p>
          <a:p>
            <a:pPr marL="800100" lvl="1" indent="-342900">
              <a:buFontTx/>
              <a:buChar char="-"/>
            </a:pPr>
            <a:endParaRPr lang="en-US" sz="2000" dirty="0" smtClean="0"/>
          </a:p>
          <a:p>
            <a:r>
              <a:rPr lang="en-US" sz="2000" dirty="0" smtClean="0"/>
              <a:t>4 - Run MATLAB to edit desired variables and carefully check to make sure the it was executed properly</a:t>
            </a:r>
          </a:p>
          <a:p>
            <a:endParaRPr lang="en-US" sz="2000" dirty="0" smtClean="0"/>
          </a:p>
          <a:p>
            <a:r>
              <a:rPr lang="en-US" sz="2000" dirty="0" smtClean="0"/>
              <a:t>5 - Remove old </a:t>
            </a:r>
            <a:r>
              <a:rPr lang="en-US" sz="2000" dirty="0" err="1" smtClean="0"/>
              <a:t>met_em</a:t>
            </a:r>
            <a:r>
              <a:rPr lang="en-US" sz="2000" dirty="0" smtClean="0"/>
              <a:t> links from WRF/test/</a:t>
            </a:r>
            <a:r>
              <a:rPr lang="en-US" sz="2000" dirty="0" err="1" smtClean="0"/>
              <a:t>em_real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6 - Create new links to edited </a:t>
            </a:r>
            <a:r>
              <a:rPr lang="en-US" sz="2000" dirty="0" err="1" smtClean="0"/>
              <a:t>met_em</a:t>
            </a:r>
            <a:r>
              <a:rPr lang="en-US" sz="2000" dirty="0" smtClean="0"/>
              <a:t> files</a:t>
            </a:r>
          </a:p>
          <a:p>
            <a:r>
              <a:rPr lang="en-US" sz="1600" dirty="0" smtClean="0"/>
              <a:t>    </a:t>
            </a:r>
            <a:r>
              <a:rPr lang="en-US" sz="1600" b="1" dirty="0" err="1" smtClean="0"/>
              <a:t>ln</a:t>
            </a:r>
            <a:r>
              <a:rPr lang="en-US" sz="1600" b="1" dirty="0" smtClean="0"/>
              <a:t> -</a:t>
            </a:r>
            <a:r>
              <a:rPr lang="en-US" sz="1600" b="1" dirty="0" err="1" smtClean="0"/>
              <a:t>sf</a:t>
            </a:r>
            <a:r>
              <a:rPr lang="en-US" sz="1600" b="1" dirty="0" smtClean="0"/>
              <a:t> /</a:t>
            </a:r>
            <a:r>
              <a:rPr lang="en-US" sz="1600" b="1" dirty="0" err="1" smtClean="0"/>
              <a:t>uufs</a:t>
            </a:r>
            <a:r>
              <a:rPr lang="en-US" sz="1600" b="1" dirty="0" smtClean="0"/>
              <a:t>/chpc.utah.edu/common/home/</a:t>
            </a:r>
            <a:r>
              <a:rPr lang="en-US" sz="1600" b="1" dirty="0" err="1" smtClean="0"/>
              <a:t>horel_data</a:t>
            </a:r>
            <a:r>
              <a:rPr lang="en-US" sz="1600" b="1" dirty="0" smtClean="0"/>
              <a:t>/</a:t>
            </a:r>
            <a:r>
              <a:rPr lang="en-US" sz="1600" b="1" dirty="0" err="1" smtClean="0"/>
              <a:t>eneemann</a:t>
            </a:r>
            <a:r>
              <a:rPr lang="en-US" sz="1600" b="1" dirty="0" smtClean="0"/>
              <a:t>/</a:t>
            </a:r>
            <a:r>
              <a:rPr lang="en-US" sz="1600" b="1" dirty="0" err="1" smtClean="0"/>
              <a:t>matlab</a:t>
            </a:r>
            <a:r>
              <a:rPr lang="en-US" sz="1600" b="1" dirty="0" smtClean="0"/>
              <a:t>/output/met_em.d0* </a:t>
            </a:r>
          </a:p>
          <a:p>
            <a:endParaRPr lang="en-US" sz="1600" b="1" dirty="0" smtClean="0"/>
          </a:p>
          <a:p>
            <a:r>
              <a:rPr lang="en-US" sz="2000" dirty="0" smtClean="0"/>
              <a:t>7 - Run real.exe and check for any errors</a:t>
            </a:r>
          </a:p>
          <a:p>
            <a:endParaRPr lang="en-US" sz="2000" dirty="0" smtClean="0"/>
          </a:p>
          <a:p>
            <a:r>
              <a:rPr lang="en-US" sz="2000" dirty="0" smtClean="0"/>
              <a:t>8 - If all is good, run wrf.exe with edited </a:t>
            </a:r>
            <a:r>
              <a:rPr lang="en-US" sz="2000" dirty="0" err="1" smtClean="0"/>
              <a:t>met_em</a:t>
            </a:r>
            <a:r>
              <a:rPr lang="en-US" sz="2000" dirty="0" smtClean="0"/>
              <a:t> files!</a:t>
            </a:r>
          </a:p>
        </p:txBody>
      </p:sp>
    </p:spTree>
    <p:extLst>
      <p:ext uri="{BB962C8B-B14F-4D97-AF65-F5344CB8AC3E}">
        <p14:creationId xmlns:p14="http://schemas.microsoft.com/office/powerpoint/2010/main" xmlns="" val="114548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1090</TotalTime>
  <Words>136</Words>
  <Application>Microsoft Office PowerPoint</Application>
  <PresentationFormat>On-screen Show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Erik Michael Neemann</dc:creator>
  <cp:lastModifiedBy>ecrosman</cp:lastModifiedBy>
  <cp:revision>4</cp:revision>
  <dcterms:created xsi:type="dcterms:W3CDTF">2013-08-13T19:32:35Z</dcterms:created>
  <dcterms:modified xsi:type="dcterms:W3CDTF">2013-08-14T14:42:54Z</dcterms:modified>
</cp:coreProperties>
</file>