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08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0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6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0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7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8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2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0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3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C9A6-64E7-4ECB-9B10-B621B5AB07D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767A2-5A32-4375-AEE9-CF917953E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Terrain-mapped Cross Sections in MATLAB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Erik Neemann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15 April 2014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6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cross sections visually similar to what is produced in RIP</a:t>
            </a:r>
          </a:p>
          <a:p>
            <a:pPr lvl="1"/>
            <a:r>
              <a:rPr lang="en-US" dirty="0" smtClean="0"/>
              <a:t>Add capability to plot time-averaged data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11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1676400"/>
            <a:ext cx="433865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421" y="1734493"/>
            <a:ext cx="4345579" cy="367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2799" y="121227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Before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61610" y="121227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After</a:t>
            </a:r>
            <a:endParaRPr lang="en-US" sz="2400" b="1" dirty="0"/>
          </a:p>
        </p:txBody>
      </p:sp>
      <p:sp>
        <p:nvSpPr>
          <p:cNvPr id="10" name="Right Arrow 9"/>
          <p:cNvSpPr/>
          <p:nvPr/>
        </p:nvSpPr>
        <p:spPr>
          <a:xfrm>
            <a:off x="4077789" y="1270712"/>
            <a:ext cx="988421" cy="40568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8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 built to produce cross section of zonal wind component in Uintah Basin</a:t>
            </a:r>
          </a:p>
          <a:p>
            <a:r>
              <a:rPr lang="en-US" dirty="0" smtClean="0"/>
              <a:t>Data is time-averaged</a:t>
            </a:r>
          </a:p>
          <a:p>
            <a:pPr lvl="1"/>
            <a:r>
              <a:rPr lang="en-US" dirty="0" smtClean="0"/>
              <a:t>Based on </a:t>
            </a:r>
            <a:r>
              <a:rPr lang="en-US" dirty="0" err="1" smtClean="0"/>
              <a:t>wrfout</a:t>
            </a:r>
            <a:r>
              <a:rPr lang="en-US" dirty="0" smtClean="0"/>
              <a:t> files every 6 hours with 6 times each (hourly data)</a:t>
            </a:r>
          </a:p>
          <a:p>
            <a:r>
              <a:rPr lang="en-US" dirty="0" smtClean="0"/>
              <a:t>Data is spatially averaged over 10 points on each side of cross section centerline (customizable)</a:t>
            </a:r>
          </a:p>
          <a:p>
            <a:r>
              <a:rPr lang="en-US" dirty="0" smtClean="0"/>
              <a:t>Depth of cross section originally set to 25 model levels (customizable)</a:t>
            </a:r>
          </a:p>
          <a:p>
            <a:pPr lvl="1"/>
            <a:r>
              <a:rPr lang="en-US" dirty="0" smtClean="0"/>
              <a:t>If deeper than 5000 m code will need minor modification</a:t>
            </a:r>
          </a:p>
          <a:p>
            <a:r>
              <a:rPr lang="en-US" dirty="0" smtClean="0"/>
              <a:t>Produces multi-page pdf for figures and requires ps2pdf function, found here: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ttp://www.mathworks.com/matlabcentral/fileexchange/19516-ps2pdf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34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Options &amp; Editable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Can skip time-average part and just use on single </a:t>
            </a:r>
            <a:r>
              <a:rPr lang="en-US" dirty="0" err="1" smtClean="0"/>
              <a:t>wrfout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Must create formula for “line” where cross section will be taken along</a:t>
            </a:r>
          </a:p>
          <a:p>
            <a:pPr lvl="1"/>
            <a:r>
              <a:rPr lang="en-US" dirty="0" smtClean="0"/>
              <a:t>Use algebra to get slope &amp; y-intercept from (</a:t>
            </a:r>
            <a:r>
              <a:rPr lang="en-US" dirty="0" err="1" smtClean="0"/>
              <a:t>i,j</a:t>
            </a:r>
            <a:r>
              <a:rPr lang="en-US" dirty="0" smtClean="0"/>
              <a:t>) points</a:t>
            </a:r>
          </a:p>
          <a:p>
            <a:r>
              <a:rPr lang="en-US" dirty="0" smtClean="0"/>
              <a:t>slope (-.1411) - from your derived equation</a:t>
            </a:r>
          </a:p>
          <a:p>
            <a:r>
              <a:rPr lang="en-US" dirty="0" err="1" smtClean="0"/>
              <a:t>yintercept</a:t>
            </a:r>
            <a:r>
              <a:rPr lang="en-US" dirty="0" smtClean="0"/>
              <a:t> (184.44) - form your derived equation</a:t>
            </a:r>
          </a:p>
          <a:p>
            <a:r>
              <a:rPr lang="en-US" dirty="0" err="1" smtClean="0"/>
              <a:t>crsa</a:t>
            </a:r>
            <a:r>
              <a:rPr lang="en-US" dirty="0" smtClean="0"/>
              <a:t> (74) -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gridpoint</a:t>
            </a:r>
            <a:r>
              <a:rPr lang="en-US" dirty="0" smtClean="0"/>
              <a:t> to start </a:t>
            </a:r>
            <a:r>
              <a:rPr lang="en-US" dirty="0" err="1" smtClean="0"/>
              <a:t>xsect</a:t>
            </a:r>
            <a:endParaRPr lang="en-US" dirty="0" smtClean="0"/>
          </a:p>
          <a:p>
            <a:r>
              <a:rPr lang="en-US" dirty="0" err="1" smtClean="0"/>
              <a:t>crsb</a:t>
            </a:r>
            <a:r>
              <a:rPr lang="en-US" dirty="0" smtClean="0"/>
              <a:t> (237) -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gridpoint</a:t>
            </a:r>
            <a:r>
              <a:rPr lang="en-US" dirty="0" smtClean="0"/>
              <a:t> to end </a:t>
            </a:r>
            <a:r>
              <a:rPr lang="en-US" dirty="0" err="1" smtClean="0"/>
              <a:t>xsect</a:t>
            </a:r>
            <a:endParaRPr lang="en-US" dirty="0" smtClean="0"/>
          </a:p>
          <a:p>
            <a:r>
              <a:rPr lang="en-US" dirty="0" smtClean="0"/>
              <a:t>depth (25) - to cover all data along </a:t>
            </a:r>
            <a:r>
              <a:rPr lang="en-US" dirty="0" err="1" smtClean="0"/>
              <a:t>xsect</a:t>
            </a:r>
            <a:r>
              <a:rPr lang="en-US" dirty="0" smtClean="0"/>
              <a:t> (model levels)</a:t>
            </a:r>
          </a:p>
          <a:p>
            <a:r>
              <a:rPr lang="en-US" dirty="0" smtClean="0"/>
              <a:t>width (10) - grid point </a:t>
            </a:r>
            <a:r>
              <a:rPr lang="en-US" dirty="0" err="1" smtClean="0"/>
              <a:t>avg</a:t>
            </a:r>
            <a:r>
              <a:rPr lang="en-US" dirty="0" smtClean="0"/>
              <a:t> on each side of </a:t>
            </a:r>
            <a:r>
              <a:rPr lang="en-US" dirty="0" err="1" smtClean="0"/>
              <a:t>xsect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14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Basic Steps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Cut angled </a:t>
            </a:r>
            <a:r>
              <a:rPr lang="en-US" dirty="0" err="1" smtClean="0"/>
              <a:t>xsect</a:t>
            </a:r>
            <a:r>
              <a:rPr lang="en-US" dirty="0" smtClean="0"/>
              <a:t> through 3D domain</a:t>
            </a:r>
          </a:p>
          <a:p>
            <a:pPr marL="857250" lvl="2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Results in 2D array of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Find height of each model level along </a:t>
            </a:r>
            <a:r>
              <a:rPr lang="en-US" dirty="0" err="1" smtClean="0"/>
              <a:t>xsect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Plot data value in new array at model level height</a:t>
            </a:r>
          </a:p>
          <a:p>
            <a:pPr marL="857250" lvl="2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New array has 5000 vertical levels of 1 meter each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Linearly interpolated in vertical direction between data points for </a:t>
            </a:r>
            <a:r>
              <a:rPr lang="en-US" dirty="0" err="1" smtClean="0"/>
              <a:t>gridpoint</a:t>
            </a:r>
            <a:r>
              <a:rPr lang="en-US" dirty="0" smtClean="0"/>
              <a:t> along </a:t>
            </a:r>
            <a:r>
              <a:rPr lang="en-US" dirty="0" err="1" smtClean="0"/>
              <a:t>xsect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“Outline” terrain by making all data below ground level =  -9999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Plot final data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53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98342"/>
            <a:ext cx="9144000" cy="10596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Displays location of cross section and outer bounds for spatial average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52" y="1059656"/>
            <a:ext cx="5715896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45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98342"/>
            <a:ext cx="9144000" cy="1059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Final “terrain-mapped” cross section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76325"/>
            <a:ext cx="5791200" cy="480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77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319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Terrain-mapped Cross Sections in MATLAB</vt:lpstr>
      <vt:lpstr>Objective</vt:lpstr>
      <vt:lpstr>PowerPoint Presentation</vt:lpstr>
      <vt:lpstr>Notes</vt:lpstr>
      <vt:lpstr>Options &amp; Editable parameters</vt:lpstr>
      <vt:lpstr>Basic Steps of Code</vt:lpstr>
      <vt:lpstr>Output</vt:lpstr>
      <vt:lpstr>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Terrain-mapped Cross Sections in MATLAB</dc:title>
  <dc:creator>Erik Michael Neemann</dc:creator>
  <cp:lastModifiedBy>Erik Michael Neemann</cp:lastModifiedBy>
  <cp:revision>5</cp:revision>
  <dcterms:created xsi:type="dcterms:W3CDTF">2014-04-15T19:02:39Z</dcterms:created>
  <dcterms:modified xsi:type="dcterms:W3CDTF">2014-04-15T19:49:23Z</dcterms:modified>
</cp:coreProperties>
</file>