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4" r:id="rId4"/>
    <p:sldId id="262" r:id="rId5"/>
    <p:sldId id="259" r:id="rId6"/>
    <p:sldId id="260" r:id="rId7"/>
    <p:sldId id="265" r:id="rId8"/>
    <p:sldId id="263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333" autoAdjust="0"/>
  </p:normalViewPr>
  <p:slideViewPr>
    <p:cSldViewPr snapToGrid="0" snapToObjects="1"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029509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7789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23995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9081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807515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18112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37296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1360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58896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74626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600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A3D3-DEAD-684D-8B94-E5436B1F9F15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0E19F-7477-D746-8EA4-A93217723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7864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hpc.utah.edu/documentation/software/modules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pc.utah.edu/documentation/software/modules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hpc.utah.edu/documentation/software/slurm.ph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Modules, Compiling WRF, and Running on CHPC Clusters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Adam Varble</a:t>
            </a:r>
          </a:p>
          <a:p>
            <a:r>
              <a:rPr lang="en-US" sz="2400" dirty="0" smtClean="0"/>
              <a:t>WRF Users Meeting</a:t>
            </a:r>
          </a:p>
          <a:p>
            <a:r>
              <a:rPr lang="en-US" sz="2400" dirty="0" smtClean="0"/>
              <a:t>10/26/15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4075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 Modules: new .</a:t>
            </a:r>
            <a:r>
              <a:rPr lang="en-US" sz="2800" dirty="0" err="1" smtClean="0"/>
              <a:t>tchsrc</a:t>
            </a:r>
            <a:r>
              <a:rPr lang="en-US" sz="2800" dirty="0" smtClean="0"/>
              <a:t> and .</a:t>
            </a:r>
            <a:r>
              <a:rPr lang="en-US" sz="2800" dirty="0" err="1" smtClean="0"/>
              <a:t>custom.csh</a:t>
            </a:r>
            <a:r>
              <a:rPr lang="en-US" sz="2800" dirty="0" smtClean="0"/>
              <a:t> files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8334"/>
            <a:ext cx="8229600" cy="553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hlinkClick r:id="rId2"/>
              </a:rPr>
              <a:t>https://www.chpc.utah.edu/documentation/software/</a:t>
            </a:r>
            <a:r>
              <a:rPr lang="en-US" sz="2200" dirty="0" smtClean="0">
                <a:hlinkClick r:id="rId2"/>
              </a:rPr>
              <a:t>modules.php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pic>
        <p:nvPicPr>
          <p:cNvPr id="4" name="Picture 3" descr="Screen Shot 2015-10-27 at 8.47.4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2188815"/>
            <a:ext cx="9144000" cy="37677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5227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Loading Modules Rather than Sourcing</a:t>
            </a:r>
            <a:endParaRPr lang="en-US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448334"/>
            <a:ext cx="8229600" cy="553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hlinkClick r:id="rId2"/>
              </a:rPr>
              <a:t>https://www.chpc.utah.edu/documentation/software/</a:t>
            </a:r>
            <a:r>
              <a:rPr lang="en-US" sz="2200" dirty="0" smtClean="0">
                <a:hlinkClick r:id="rId2"/>
              </a:rPr>
              <a:t>modules.php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001829"/>
            <a:ext cx="8229600" cy="3477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u="sng" dirty="0" smtClean="0"/>
              <a:t>Key Commands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module</a:t>
            </a:r>
            <a:r>
              <a:rPr lang="en-US" dirty="0" smtClean="0"/>
              <a:t>: lists available commands and help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avail</a:t>
            </a:r>
            <a:r>
              <a:rPr lang="en-US" dirty="0" smtClean="0"/>
              <a:t>: lists available software modules that can be loaded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spider</a:t>
            </a:r>
            <a:r>
              <a:rPr lang="en-US" dirty="0" smtClean="0"/>
              <a:t>: list all available software modules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module spider (software)</a:t>
            </a:r>
            <a:r>
              <a:rPr lang="en-US" dirty="0" smtClean="0"/>
              <a:t>: gives more details on specific software build versions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list</a:t>
            </a:r>
            <a:r>
              <a:rPr lang="en-US" dirty="0" smtClean="0"/>
              <a:t>: lists current modules loaded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load (software)</a:t>
            </a:r>
            <a:r>
              <a:rPr lang="en-US" dirty="0" smtClean="0"/>
              <a:t>: loads a module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swap (software/version) (software/version)</a:t>
            </a:r>
            <a:r>
              <a:rPr lang="en-US" dirty="0" smtClean="0"/>
              <a:t>: switches from one module version to another</a:t>
            </a:r>
          </a:p>
          <a:p>
            <a:pPr>
              <a:spcAft>
                <a:spcPts val="600"/>
              </a:spcAft>
            </a:pPr>
            <a:r>
              <a:rPr lang="en-US" b="1" dirty="0"/>
              <a:t>m</a:t>
            </a:r>
            <a:r>
              <a:rPr lang="en-US" b="1" dirty="0" smtClean="0"/>
              <a:t>odule unload (software)</a:t>
            </a:r>
            <a:r>
              <a:rPr lang="en-US" dirty="0" smtClean="0"/>
              <a:t>: unloads a module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344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Lonepeak</a:t>
            </a:r>
            <a:r>
              <a:rPr lang="en-US" sz="2800" dirty="0" smtClean="0"/>
              <a:t> (</a:t>
            </a:r>
            <a:r>
              <a:rPr lang="en-US" sz="2800" dirty="0" err="1" smtClean="0"/>
              <a:t>meteo</a:t>
            </a:r>
            <a:r>
              <a:rPr lang="en-US" sz="2800" dirty="0" smtClean="0"/>
              <a:t>, </a:t>
            </a:r>
            <a:r>
              <a:rPr lang="en-US" sz="2800" dirty="0" err="1" smtClean="0"/>
              <a:t>atmos</a:t>
            </a:r>
            <a:r>
              <a:rPr lang="en-US" sz="2800" dirty="0" smtClean="0"/>
              <a:t> nodes) .</a:t>
            </a:r>
            <a:r>
              <a:rPr lang="en-US" sz="2800" dirty="0" err="1" smtClean="0"/>
              <a:t>custom.csh</a:t>
            </a:r>
            <a:r>
              <a:rPr lang="en-US" sz="2800" dirty="0" smtClean="0"/>
              <a:t> settings</a:t>
            </a:r>
            <a:endParaRPr lang="en-US" sz="2800" dirty="0"/>
          </a:p>
        </p:txBody>
      </p:sp>
      <p:pic>
        <p:nvPicPr>
          <p:cNvPr id="4" name="Picture 3" descr="Screen shot 2015-10-27 at 11.44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37239"/>
            <a:ext cx="9144000" cy="3575198"/>
          </a:xfrm>
          <a:prstGeom prst="rect">
            <a:avLst/>
          </a:prstGeom>
        </p:spPr>
      </p:pic>
      <p:pic>
        <p:nvPicPr>
          <p:cNvPr id="5" name="Picture 4" descr="Screen shot 2015-10-27 at 11.48.18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032" y="1417638"/>
            <a:ext cx="3403600" cy="2667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03157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Kingspeak</a:t>
            </a:r>
            <a:r>
              <a:rPr lang="en-US" sz="2800" dirty="0" smtClean="0"/>
              <a:t> .</a:t>
            </a:r>
            <a:r>
              <a:rPr lang="en-US" sz="2800" dirty="0" err="1" smtClean="0"/>
              <a:t>custom.csh</a:t>
            </a:r>
            <a:r>
              <a:rPr lang="en-US" sz="2800" dirty="0" smtClean="0"/>
              <a:t> settings</a:t>
            </a:r>
            <a:endParaRPr lang="en-US" sz="2800" dirty="0"/>
          </a:p>
        </p:txBody>
      </p:sp>
      <p:pic>
        <p:nvPicPr>
          <p:cNvPr id="4" name="Picture 3" descr="Screen shot 2015-10-27 at 11.46.22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7638"/>
            <a:ext cx="9144000" cy="28931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8892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Ember .</a:t>
            </a:r>
            <a:r>
              <a:rPr lang="en-US" sz="2800" dirty="0" err="1" smtClean="0"/>
              <a:t>custom.csh</a:t>
            </a:r>
            <a:r>
              <a:rPr lang="en-US" sz="2800" dirty="0" smtClean="0"/>
              <a:t> settings</a:t>
            </a:r>
            <a:endParaRPr lang="en-US" sz="2800" dirty="0"/>
          </a:p>
        </p:txBody>
      </p:sp>
      <p:pic>
        <p:nvPicPr>
          <p:cNvPr id="4" name="Picture 3" descr="Screen shot 2015-10-27 at 11.47.19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7638"/>
            <a:ext cx="9144001" cy="38131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159030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WRF Compilation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000" dirty="0" smtClean="0"/>
              <a:t>./configure (use setting 3: PGI </a:t>
            </a:r>
            <a:r>
              <a:rPr lang="en-US" sz="2000" dirty="0" err="1" smtClean="0"/>
              <a:t>w/gcc</a:t>
            </a:r>
            <a:r>
              <a:rPr lang="en-US" sz="2000" dirty="0" smtClean="0"/>
              <a:t> (</a:t>
            </a:r>
            <a:r>
              <a:rPr lang="en-US" sz="2000" dirty="0" err="1" smtClean="0"/>
              <a:t>dmpar</a:t>
            </a:r>
            <a:r>
              <a:rPr lang="en-US" sz="2000" dirty="0" smtClean="0"/>
              <a:t>))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000" dirty="0" smtClean="0"/>
              <a:t>./compile (case (e.g., </a:t>
            </a:r>
            <a:r>
              <a:rPr lang="en-US" sz="2000" dirty="0" err="1" smtClean="0"/>
              <a:t>em_real</a:t>
            </a:r>
            <a:r>
              <a:rPr lang="en-US" sz="2000" dirty="0" smtClean="0"/>
              <a:t>)) &gt;&amp; </a:t>
            </a:r>
            <a:r>
              <a:rPr lang="en-US" sz="2000" dirty="0" err="1" smtClean="0"/>
              <a:t>compile.log</a:t>
            </a:r>
            <a:endParaRPr lang="en-US" sz="2000" dirty="0" smtClean="0"/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000" dirty="0" smtClean="0"/>
              <a:t>For “real” case, you do not need to compile WPS in parallel if you don’t want to – easy to compile in serial on a group node and make </a:t>
            </a:r>
            <a:r>
              <a:rPr lang="en-US" sz="2000" dirty="0" err="1" smtClean="0"/>
              <a:t>met_em</a:t>
            </a:r>
            <a:r>
              <a:rPr lang="en-US" sz="2000" dirty="0" smtClean="0"/>
              <a:t>* files</a:t>
            </a:r>
            <a:endParaRPr lang="en-US" sz="2000" dirty="0"/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000" dirty="0" smtClean="0"/>
              <a:t>Can run ./</a:t>
            </a:r>
            <a:r>
              <a:rPr lang="en-US" sz="2000" dirty="0" err="1" smtClean="0"/>
              <a:t>real.exe</a:t>
            </a:r>
            <a:r>
              <a:rPr lang="en-US" sz="2000" dirty="0" smtClean="0"/>
              <a:t> in serial, even if WRF compilation is parallel</a:t>
            </a:r>
          </a:p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sz="2000" dirty="0" smtClean="0"/>
              <a:t>Submit WRF run using SLURM (no longer PBS)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197427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Job Submission with SLURM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414"/>
            <a:ext cx="8229600" cy="553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hlinkClick r:id="rId2"/>
              </a:rPr>
              <a:t>https://www.chpc.utah.edu/documentation/software/</a:t>
            </a:r>
            <a:r>
              <a:rPr lang="en-US" sz="2200" dirty="0" smtClean="0">
                <a:hlinkClick r:id="rId2"/>
              </a:rPr>
              <a:t>slurm.php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pic>
        <p:nvPicPr>
          <p:cNvPr id="5" name="Picture 4" descr="Screen Shot 2015-10-27 at 8.57.5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1962005"/>
            <a:ext cx="9144000" cy="433183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2982039"/>
            <a:ext cx="1325267" cy="1836163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85353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942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Example SLURM Script</a:t>
            </a:r>
            <a:endParaRPr lang="en-US" sz="2800" dirty="0"/>
          </a:p>
        </p:txBody>
      </p:sp>
      <p:pic>
        <p:nvPicPr>
          <p:cNvPr id="5" name="Picture 4" descr="Screen shot 2015-10-27 at 11.57.13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64067"/>
            <a:ext cx="5691197" cy="5486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59286" y="964067"/>
            <a:ext cx="24275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Submission</a:t>
            </a:r>
          </a:p>
          <a:p>
            <a:r>
              <a:rPr lang="en-US" dirty="0" smtClean="0"/>
              <a:t>&gt; </a:t>
            </a:r>
            <a:r>
              <a:rPr lang="en-US" dirty="0" err="1" smtClean="0"/>
              <a:t>sbatch</a:t>
            </a:r>
            <a:r>
              <a:rPr lang="en-US" dirty="0" smtClean="0"/>
              <a:t> </a:t>
            </a:r>
            <a:r>
              <a:rPr lang="en-US" dirty="0" err="1" smtClean="0"/>
              <a:t>wrf.slurm</a:t>
            </a:r>
            <a:endParaRPr lang="en-US" dirty="0" smtClean="0"/>
          </a:p>
          <a:p>
            <a:endParaRPr lang="en-US" dirty="0" smtClean="0"/>
          </a:p>
          <a:p>
            <a:r>
              <a:rPr lang="en-US" u="sng" dirty="0" smtClean="0"/>
              <a:t>Queue Check</a:t>
            </a:r>
          </a:p>
          <a:p>
            <a:r>
              <a:rPr lang="en-US" dirty="0" smtClean="0"/>
              <a:t>&gt; </a:t>
            </a:r>
            <a:r>
              <a:rPr lang="en-US" dirty="0" err="1" smtClean="0"/>
              <a:t>squeue</a:t>
            </a:r>
            <a:r>
              <a:rPr lang="en-US" dirty="0" smtClean="0"/>
              <a:t> -</a:t>
            </a:r>
            <a:r>
              <a:rPr lang="en-US" dirty="0" err="1" smtClean="0"/>
              <a:t>u</a:t>
            </a:r>
            <a:r>
              <a:rPr lang="en-US" dirty="0" smtClean="0"/>
              <a:t> (</a:t>
            </a:r>
            <a:r>
              <a:rPr lang="en-US" dirty="0" err="1" smtClean="0"/>
              <a:t>uNID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u="sng" dirty="0" smtClean="0"/>
              <a:t>Cancel Job</a:t>
            </a:r>
          </a:p>
          <a:p>
            <a:r>
              <a:rPr lang="en-US" dirty="0" smtClean="0"/>
              <a:t>&gt; </a:t>
            </a:r>
            <a:r>
              <a:rPr lang="en-US" dirty="0" err="1" smtClean="0"/>
              <a:t>scancel</a:t>
            </a:r>
            <a:r>
              <a:rPr lang="en-US" dirty="0" smtClean="0"/>
              <a:t> (</a:t>
            </a:r>
            <a:r>
              <a:rPr lang="en-US" dirty="0" err="1" smtClean="0"/>
              <a:t>jobID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064974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247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Modules, Compiling WRF, and Running on CHPC Clusters</vt:lpstr>
      <vt:lpstr>Use Modules: new .tchsrc and .custom.csh files</vt:lpstr>
      <vt:lpstr>Loading Modules Rather than Sourcing</vt:lpstr>
      <vt:lpstr>Lonepeak (meteo, atmos nodes) .custom.csh settings</vt:lpstr>
      <vt:lpstr>Kingspeak .custom.csh settings</vt:lpstr>
      <vt:lpstr>Ember .custom.csh settings</vt:lpstr>
      <vt:lpstr>WRF Compilation</vt:lpstr>
      <vt:lpstr>Job Submission with SLURM</vt:lpstr>
      <vt:lpstr>Example SLURM Script</vt:lpstr>
    </vt:vector>
  </TitlesOfParts>
  <Company>University of Utah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Settings for Compiling WRF</dc:title>
  <dc:creator>Adam Varble</dc:creator>
  <cp:lastModifiedBy>E-Crosman</cp:lastModifiedBy>
  <cp:revision>20</cp:revision>
  <dcterms:created xsi:type="dcterms:W3CDTF">2015-10-27T17:16:35Z</dcterms:created>
  <dcterms:modified xsi:type="dcterms:W3CDTF">2015-12-06T01:04:21Z</dcterms:modified>
</cp:coreProperties>
</file>