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5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5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7353-FE52-124F-AFB0-24B02EAD6E07}" type="datetimeFigureOut">
              <a:rPr lang="en-US" smtClean="0"/>
              <a:t>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1A7C-007B-4445-BB9E-D2C03DE7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80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7353-FE52-124F-AFB0-24B02EAD6E07}" type="datetimeFigureOut">
              <a:rPr lang="en-US" smtClean="0"/>
              <a:t>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1A7C-007B-4445-BB9E-D2C03DE7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4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7353-FE52-124F-AFB0-24B02EAD6E07}" type="datetimeFigureOut">
              <a:rPr lang="en-US" smtClean="0"/>
              <a:t>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1A7C-007B-4445-BB9E-D2C03DE7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71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7353-FE52-124F-AFB0-24B02EAD6E07}" type="datetimeFigureOut">
              <a:rPr lang="en-US" smtClean="0"/>
              <a:t>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1A7C-007B-4445-BB9E-D2C03DE7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4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7353-FE52-124F-AFB0-24B02EAD6E07}" type="datetimeFigureOut">
              <a:rPr lang="en-US" smtClean="0"/>
              <a:t>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1A7C-007B-4445-BB9E-D2C03DE7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3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7353-FE52-124F-AFB0-24B02EAD6E07}" type="datetimeFigureOut">
              <a:rPr lang="en-US" smtClean="0"/>
              <a:t>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1A7C-007B-4445-BB9E-D2C03DE7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6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7353-FE52-124F-AFB0-24B02EAD6E07}" type="datetimeFigureOut">
              <a:rPr lang="en-US" smtClean="0"/>
              <a:t>1/9/16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1A7C-007B-4445-BB9E-D2C03DE7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8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7353-FE52-124F-AFB0-24B02EAD6E07}" type="datetimeFigureOut">
              <a:rPr lang="en-US" smtClean="0"/>
              <a:t>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1A7C-007B-4445-BB9E-D2C03DE7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27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7353-FE52-124F-AFB0-24B02EAD6E07}" type="datetimeFigureOut">
              <a:rPr lang="en-US" smtClean="0"/>
              <a:t>1/9/16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1A7C-007B-4445-BB9E-D2C03DE7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26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7353-FE52-124F-AFB0-24B02EAD6E07}" type="datetimeFigureOut">
              <a:rPr lang="en-US" smtClean="0"/>
              <a:t>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1A7C-007B-4445-BB9E-D2C03DE7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4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7353-FE52-124F-AFB0-24B02EAD6E07}" type="datetimeFigureOut">
              <a:rPr lang="en-US" smtClean="0"/>
              <a:t>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1A7C-007B-4445-BB9E-D2C03DE7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4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37353-FE52-124F-AFB0-24B02EAD6E07}" type="datetimeFigureOut">
              <a:rPr lang="en-US" smtClean="0"/>
              <a:t>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61A7C-007B-4445-BB9E-D2C03DE7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9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2692" y="1113692"/>
            <a:ext cx="2599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Overview slides /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914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8 at 10.32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5982" cy="6858000"/>
          </a:xfrm>
          <a:prstGeom prst="rect">
            <a:avLst/>
          </a:prstGeom>
        </p:spPr>
      </p:pic>
      <p:pic>
        <p:nvPicPr>
          <p:cNvPr id="3" name="Picture 2" descr="Screen shot 2015-02-18 at 10.33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28" y="0"/>
            <a:ext cx="4902122" cy="3176768"/>
          </a:xfrm>
          <a:prstGeom prst="rect">
            <a:avLst/>
          </a:prstGeom>
        </p:spPr>
      </p:pic>
      <p:pic>
        <p:nvPicPr>
          <p:cNvPr id="4" name="Picture 3" descr="Screen shot 2015-02-18 at 10.34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28" y="3200508"/>
            <a:ext cx="4902122" cy="364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8 at 10.45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572769" cy="3685738"/>
          </a:xfrm>
          <a:prstGeom prst="rect">
            <a:avLst/>
          </a:prstGeom>
        </p:spPr>
      </p:pic>
      <p:pic>
        <p:nvPicPr>
          <p:cNvPr id="3" name="Picture 2" descr="Screen shot 2015-02-18 at 10.46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" y="3804034"/>
            <a:ext cx="5994120" cy="2970874"/>
          </a:xfrm>
          <a:prstGeom prst="rect">
            <a:avLst/>
          </a:prstGeom>
        </p:spPr>
      </p:pic>
      <p:pic>
        <p:nvPicPr>
          <p:cNvPr id="4" name="Picture 3" descr="Screen shot 2015-02-18 at 10.47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686" y="3804034"/>
            <a:ext cx="2636165" cy="214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60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8 at 10.3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1" y="197328"/>
            <a:ext cx="6504510" cy="4251023"/>
          </a:xfrm>
          <a:prstGeom prst="rect">
            <a:avLst/>
          </a:prstGeom>
        </p:spPr>
      </p:pic>
      <p:pic>
        <p:nvPicPr>
          <p:cNvPr id="3" name="Picture 2" descr="Screen shot 2015-02-18 at 10.39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62" y="2403209"/>
            <a:ext cx="2848294" cy="409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68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8 at 10.35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467"/>
            <a:ext cx="9144000" cy="52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87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8 at 10.35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72" y="845952"/>
            <a:ext cx="6397684" cy="47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7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8 at 10.41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106"/>
            <a:ext cx="9144000" cy="62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3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8 at 10.36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34" y="427473"/>
            <a:ext cx="8284942" cy="595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0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18 at 10.42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923"/>
            <a:ext cx="9144000" cy="6232886"/>
          </a:xfrm>
          <a:prstGeom prst="rect">
            <a:avLst/>
          </a:prstGeom>
        </p:spPr>
      </p:pic>
      <p:pic>
        <p:nvPicPr>
          <p:cNvPr id="2" name="Picture 1" descr="Screen shot 2015-02-18 at 10.37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89" y="3779621"/>
            <a:ext cx="2405779" cy="292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23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8 at 10.40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08" y="1428664"/>
            <a:ext cx="6931814" cy="455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4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152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LC_undercast_2009_01_2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8" t="17457" r="13717" b="47900"/>
          <a:stretch/>
        </p:blipFill>
        <p:spPr bwMode="auto">
          <a:xfrm>
            <a:off x="209550" y="4040619"/>
            <a:ext cx="7293035" cy="260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09550" y="708708"/>
            <a:ext cx="4206787" cy="3155090"/>
            <a:chOff x="209550" y="785812"/>
            <a:chExt cx="4206787" cy="3155090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50" y="785812"/>
              <a:ext cx="4206787" cy="3155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9"/>
            <p:cNvSpPr>
              <a:spLocks/>
            </p:cNvSpPr>
            <p:nvPr/>
          </p:nvSpPr>
          <p:spPr bwMode="auto">
            <a:xfrm>
              <a:off x="292637" y="872355"/>
              <a:ext cx="275116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300" dirty="0">
                  <a:solidFill>
                    <a:schemeClr val="tx1"/>
                  </a:solidFill>
                  <a:cs typeface="Gill Sans" charset="0"/>
                </a:rPr>
                <a:t>Salt Lake Valley inversion from Snowbird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51248" y="714592"/>
            <a:ext cx="2951337" cy="3155090"/>
            <a:chOff x="4539378" y="785812"/>
            <a:chExt cx="2951337" cy="3155090"/>
          </a:xfrm>
        </p:grpSpPr>
        <p:pic>
          <p:nvPicPr>
            <p:cNvPr id="4" name="Picture 6" descr="20101118_SWHOCH_HOBO_GRANDEUR_P104032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9378" y="785812"/>
              <a:ext cx="2951337" cy="3155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7"/>
            <p:cNvSpPr txBox="1">
              <a:spLocks noChangeArrowheads="1"/>
            </p:cNvSpPr>
            <p:nvPr/>
          </p:nvSpPr>
          <p:spPr bwMode="auto">
            <a:xfrm>
              <a:off x="4693682" y="814308"/>
              <a:ext cx="246734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1200" dirty="0" smtClean="0">
                  <a:latin typeface="+mj-lt"/>
                </a:rPr>
                <a:t>Installing HOBOs </a:t>
              </a:r>
              <a:r>
                <a:rPr lang="en-US" sz="1200" dirty="0">
                  <a:latin typeface="+mj-lt"/>
                </a:rPr>
                <a:t>on Grandeur </a:t>
              </a:r>
              <a:r>
                <a:rPr lang="en-US" sz="1200" dirty="0" smtClean="0">
                  <a:latin typeface="+mj-lt"/>
                </a:rPr>
                <a:t>Peak</a:t>
              </a:r>
              <a:endParaRPr lang="en-US" sz="1200" dirty="0">
                <a:latin typeface="+mj-lt"/>
              </a:endParaRPr>
            </a:p>
          </p:txBody>
        </p:sp>
      </p:grp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09550" y="39255"/>
            <a:ext cx="605879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dirty="0"/>
              <a:t>Persistent Cold-Air </a:t>
            </a:r>
            <a:r>
              <a:rPr lang="en-US" dirty="0" smtClean="0"/>
              <a:t>Pools / Air quality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11525" y="4144880"/>
            <a:ext cx="2659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cs typeface="Gill Sans" charset="0"/>
              </a:rPr>
              <a:t>Salt Lake City, “</a:t>
            </a:r>
            <a:r>
              <a:rPr lang="en-US" dirty="0" err="1" smtClean="0">
                <a:solidFill>
                  <a:schemeClr val="tx1"/>
                </a:solidFill>
                <a:cs typeface="Gill Sans" charset="0"/>
              </a:rPr>
              <a:t>undercast</a:t>
            </a:r>
            <a:r>
              <a:rPr lang="en-US" dirty="0" smtClean="0">
                <a:solidFill>
                  <a:schemeClr val="tx1"/>
                </a:solidFill>
                <a:cs typeface="Gill Sans" charset="0"/>
              </a:rPr>
              <a:t>”</a:t>
            </a:r>
            <a:endParaRPr lang="en-US" dirty="0">
              <a:solidFill>
                <a:schemeClr val="tx1"/>
              </a:solidFill>
              <a:cs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7817" y="4141710"/>
            <a:ext cx="17730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Winter 2015-2016:</a:t>
            </a:r>
          </a:p>
          <a:p>
            <a:r>
              <a:rPr lang="en-US" dirty="0" smtClean="0"/>
              <a:t>Instrumentation of a downtown building.</a:t>
            </a:r>
          </a:p>
          <a:p>
            <a:endParaRPr lang="en-US" dirty="0"/>
          </a:p>
          <a:p>
            <a:r>
              <a:rPr lang="en-US" dirty="0" smtClean="0"/>
              <a:t>Collaboration with DAQ.</a:t>
            </a:r>
            <a:endParaRPr lang="en-US" dirty="0"/>
          </a:p>
        </p:txBody>
      </p:sp>
      <p:pic>
        <p:nvPicPr>
          <p:cNvPr id="12" name="Picture 1" descr="PCAPS_Words_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817" y="213921"/>
            <a:ext cx="1639455" cy="75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689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348" y="94961"/>
            <a:ext cx="8779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OWLeS</a:t>
            </a:r>
            <a:r>
              <a:rPr lang="en-US" sz="4000" dirty="0" smtClean="0"/>
              <a:t>                        (</a:t>
            </a:r>
            <a:r>
              <a:rPr lang="en-US" sz="4000" dirty="0" err="1" smtClean="0"/>
              <a:t>Dez</a:t>
            </a:r>
            <a:r>
              <a:rPr lang="en-US" sz="4000" dirty="0" smtClean="0"/>
              <a:t> 2013-Feb 2014)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4" y="957160"/>
            <a:ext cx="7365283" cy="552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6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4" y="3688815"/>
            <a:ext cx="4142471" cy="310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470" y="210907"/>
            <a:ext cx="4403602" cy="3302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96" y="210906"/>
            <a:ext cx="4071194" cy="3053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9847" r="34934" b="24152"/>
          <a:stretch/>
        </p:blipFill>
        <p:spPr>
          <a:xfrm>
            <a:off x="4415469" y="3688815"/>
            <a:ext cx="3869471" cy="294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86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74" y="0"/>
            <a:ext cx="4913991" cy="3685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184" y="2899497"/>
            <a:ext cx="5056426" cy="379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65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03" y="961485"/>
            <a:ext cx="7608789" cy="570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5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75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8 at 11.09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6517"/>
            <a:ext cx="9144000" cy="5951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305" y="47481"/>
            <a:ext cx="6371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MATERHORN (3 Experiments)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16566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8 at 11.11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1" y="736165"/>
            <a:ext cx="8771593" cy="2641317"/>
          </a:xfrm>
          <a:prstGeom prst="rect">
            <a:avLst/>
          </a:prstGeom>
        </p:spPr>
      </p:pic>
      <p:pic>
        <p:nvPicPr>
          <p:cNvPr id="3" name="Picture 2" descr="Screen shot 2015-02-18 at 11.11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1" y="3619363"/>
            <a:ext cx="8771593" cy="3150888"/>
          </a:xfrm>
          <a:prstGeom prst="rect">
            <a:avLst/>
          </a:prstGeom>
        </p:spPr>
      </p:pic>
      <p:pic>
        <p:nvPicPr>
          <p:cNvPr id="4" name="Picture 3" descr="Screen shot 2015-02-18 at 11.13.1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295" y="1319268"/>
            <a:ext cx="1594254" cy="15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64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8 at 11.14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4" y="492383"/>
            <a:ext cx="7150100" cy="5638800"/>
          </a:xfrm>
          <a:prstGeom prst="rect">
            <a:avLst/>
          </a:prstGeom>
        </p:spPr>
      </p:pic>
      <p:pic>
        <p:nvPicPr>
          <p:cNvPr id="3" name="Picture 2" descr="Screen shot 2015-02-18 at 11.16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47" y="492382"/>
            <a:ext cx="3238043" cy="562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72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8 at 11.18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99" y="617513"/>
            <a:ext cx="8047551" cy="551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9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8 at 11.15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6" y="759691"/>
            <a:ext cx="8453857" cy="543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3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355600" y="117763"/>
            <a:ext cx="55641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dirty="0">
                <a:latin typeface="+mj-lt"/>
              </a:rPr>
              <a:t>Bingham Canyon Mine Experiment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840509"/>
            <a:ext cx="6467764" cy="2357141"/>
          </a:xfrm>
          <a:prstGeom prst="rect">
            <a:avLst/>
          </a:prstGeom>
        </p:spPr>
      </p:pic>
      <p:pic>
        <p:nvPicPr>
          <p:cNvPr id="3" name="Picture 2" descr="Screen Shot 2015-08-22 at 1.10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6" y="3313104"/>
            <a:ext cx="7018019" cy="3270045"/>
          </a:xfrm>
          <a:prstGeom prst="rect">
            <a:avLst/>
          </a:prstGeom>
        </p:spPr>
      </p:pic>
      <p:pic>
        <p:nvPicPr>
          <p:cNvPr id="4" name="Picture 3" descr="Screen Shot 2015-08-22 at 1.12.58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/>
          <a:stretch/>
        </p:blipFill>
        <p:spPr>
          <a:xfrm>
            <a:off x="7131165" y="1858819"/>
            <a:ext cx="1834643" cy="422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5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8 at 11.19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2" y="862767"/>
            <a:ext cx="5495599" cy="3652354"/>
          </a:xfrm>
          <a:prstGeom prst="rect">
            <a:avLst/>
          </a:prstGeom>
        </p:spPr>
      </p:pic>
      <p:pic>
        <p:nvPicPr>
          <p:cNvPr id="3" name="Picture 2" descr="Screen shot 2015-02-18 at 11.19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99" y="1289398"/>
            <a:ext cx="3137110" cy="444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35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SitesA-Eai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03172"/>
            <a:ext cx="5229306" cy="231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6"/>
          <p:cNvSpPr txBox="1">
            <a:spLocks noChangeArrowheads="1"/>
          </p:cNvSpPr>
          <p:nvPr/>
        </p:nvSpPr>
        <p:spPr bwMode="auto">
          <a:xfrm>
            <a:off x="381000" y="104815"/>
            <a:ext cx="20060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dirty="0">
                <a:latin typeface="+mj-lt"/>
              </a:rPr>
              <a:t>METCRAX II</a:t>
            </a:r>
          </a:p>
        </p:txBody>
      </p:sp>
      <p:sp>
        <p:nvSpPr>
          <p:cNvPr id="20487" name="TextBox 10"/>
          <p:cNvSpPr txBox="1">
            <a:spLocks noChangeArrowheads="1"/>
          </p:cNvSpPr>
          <p:nvPr/>
        </p:nvSpPr>
        <p:spPr bwMode="auto">
          <a:xfrm>
            <a:off x="381000" y="3517985"/>
            <a:ext cx="5582516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latin typeface="+mj-lt"/>
              </a:rPr>
              <a:t>Hydraulic flow over Meteor Crater rim, focus of October 2013 experiment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81000" y="762000"/>
            <a:ext cx="3982516" cy="2279385"/>
            <a:chOff x="381000" y="762000"/>
            <a:chExt cx="3982516" cy="2279385"/>
          </a:xfrm>
        </p:grpSpPr>
        <p:pic>
          <p:nvPicPr>
            <p:cNvPr id="10" name="Picture 3" descr="MeteorCrater262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18" r="28406" b="14641"/>
            <a:stretch/>
          </p:blipFill>
          <p:spPr bwMode="auto">
            <a:xfrm>
              <a:off x="381000" y="762000"/>
              <a:ext cx="3982516" cy="2279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>
              <a:spLocks/>
            </p:cNvSpPr>
            <p:nvPr/>
          </p:nvSpPr>
          <p:spPr bwMode="auto">
            <a:xfrm>
              <a:off x="457200" y="2743200"/>
              <a:ext cx="1576388" cy="201613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300" dirty="0">
                  <a:solidFill>
                    <a:schemeClr val="tx1"/>
                  </a:solidFill>
                  <a:cs typeface="Gill Sans" charset="0"/>
                </a:rPr>
                <a:t>Meteor Crater, Arizona</a:t>
              </a:r>
            </a:p>
          </p:txBody>
        </p:sp>
      </p:grpSp>
      <p:pic>
        <p:nvPicPr>
          <p:cNvPr id="2" name="Picture 1" descr="Screen Shot 2015-08-22 at 1.23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10" y="2101172"/>
            <a:ext cx="2568836" cy="4662862"/>
          </a:xfrm>
          <a:prstGeom prst="rect">
            <a:avLst/>
          </a:prstGeom>
        </p:spPr>
      </p:pic>
      <p:pic>
        <p:nvPicPr>
          <p:cNvPr id="3" name="Picture 2" descr="Screen Shot 2015-08-22 at 1.26.1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06" y="151719"/>
            <a:ext cx="3366340" cy="221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662710" y="97106"/>
            <a:ext cx="61307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dirty="0" smtClean="0"/>
              <a:t>MATERHORN /  MATERHORN-FOG</a:t>
            </a:r>
            <a:endParaRPr lang="en-US" dirty="0"/>
          </a:p>
        </p:txBody>
      </p:sp>
      <p:pic>
        <p:nvPicPr>
          <p:cNvPr id="18434" name="Picture 4" descr="DSC02283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6835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720435" y="5840559"/>
            <a:ext cx="5668963" cy="27622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200" dirty="0" err="1">
                <a:latin typeface="+mj-lt"/>
              </a:rPr>
              <a:t>Amélie</a:t>
            </a:r>
            <a:r>
              <a:rPr lang="en-US" sz="1200" dirty="0">
                <a:latin typeface="+mj-lt"/>
              </a:rPr>
              <a:t> Klein launching radiosonde at MATERHORN, Granite Mountain in background</a:t>
            </a:r>
          </a:p>
        </p:txBody>
      </p:sp>
      <p:pic>
        <p:nvPicPr>
          <p:cNvPr id="7" name="Picture 6" descr="muri_schemat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27273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708829"/>
            <a:ext cx="7735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Mountain Terrain Atmospheric Modeling and Observations Program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83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080" y="111412"/>
            <a:ext cx="23827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Observations</a:t>
            </a:r>
            <a:endParaRPr lang="en-US" sz="3200" dirty="0"/>
          </a:p>
        </p:txBody>
      </p:sp>
      <p:pic>
        <p:nvPicPr>
          <p:cNvPr id="3" name="Picture 2" descr="Screen Shot 2015-08-22 at 1.33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5" y="1229987"/>
            <a:ext cx="8866909" cy="2624254"/>
          </a:xfrm>
          <a:prstGeom prst="rect">
            <a:avLst/>
          </a:prstGeom>
        </p:spPr>
      </p:pic>
      <p:pic>
        <p:nvPicPr>
          <p:cNvPr id="4" name="Picture 3" descr="lidar_slope 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0" y="4068521"/>
            <a:ext cx="2083879" cy="2557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938" y="1004454"/>
            <a:ext cx="401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Dual-Doppler </a:t>
            </a:r>
            <a:r>
              <a:rPr lang="en-US" dirty="0" err="1" smtClean="0"/>
              <a:t>Lidar</a:t>
            </a:r>
            <a:r>
              <a:rPr lang="en-US" dirty="0" smtClean="0"/>
              <a:t> retrieval, METCRAX-II</a:t>
            </a:r>
            <a:endParaRPr lang="en-US" dirty="0"/>
          </a:p>
        </p:txBody>
      </p:sp>
      <p:pic>
        <p:nvPicPr>
          <p:cNvPr id="7" name="Picture 6" descr="sodar_dp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18" y="4670869"/>
            <a:ext cx="2621698" cy="1978839"/>
          </a:xfrm>
          <a:prstGeom prst="rect">
            <a:avLst/>
          </a:prstGeom>
        </p:spPr>
      </p:pic>
      <p:pic>
        <p:nvPicPr>
          <p:cNvPr id="8" name="Picture 7" descr="sawhors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15" y="4670869"/>
            <a:ext cx="3152653" cy="1955613"/>
          </a:xfrm>
          <a:prstGeom prst="rect">
            <a:avLst/>
          </a:prstGeom>
        </p:spPr>
      </p:pic>
      <p:pic>
        <p:nvPicPr>
          <p:cNvPr id="9" name="Picture 8" descr="rs_pic_play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22" y="4670869"/>
            <a:ext cx="804582" cy="19556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22302" y="4213916"/>
            <a:ext cx="6019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instrumentation: </a:t>
            </a:r>
            <a:r>
              <a:rPr lang="en-US" dirty="0" err="1" smtClean="0"/>
              <a:t>Sodar</a:t>
            </a:r>
            <a:r>
              <a:rPr lang="en-US" dirty="0" smtClean="0"/>
              <a:t>/ Surface Energy Balance / RS /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471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080" y="1062624"/>
            <a:ext cx="4248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Simulations of waves and downslope-windstorm-type flows in the Meteor Crater:</a:t>
            </a:r>
            <a:endParaRPr lang="en-US" dirty="0"/>
          </a:p>
        </p:txBody>
      </p:sp>
      <p:pic>
        <p:nvPicPr>
          <p:cNvPr id="6" name="Picture 5" descr="MC_Simul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0" y="1883159"/>
            <a:ext cx="4327549" cy="33467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50204" y="1559993"/>
            <a:ext cx="4248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Simulations of cold-air pool development in a small Austrian sinkhole “</a:t>
            </a:r>
            <a:r>
              <a:rPr lang="en-US" dirty="0" err="1" smtClean="0"/>
              <a:t>Grünloch</a:t>
            </a:r>
            <a:r>
              <a:rPr lang="en-US" dirty="0" smtClean="0"/>
              <a:t>”:</a:t>
            </a:r>
            <a:endParaRPr lang="en-US" dirty="0"/>
          </a:p>
        </p:txBody>
      </p:sp>
      <p:pic>
        <p:nvPicPr>
          <p:cNvPr id="8" name="Picture 7" descr="Gruenloch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981" y="2286901"/>
            <a:ext cx="2110333" cy="1481178"/>
          </a:xfrm>
          <a:prstGeom prst="rect">
            <a:avLst/>
          </a:prstGeom>
        </p:spPr>
      </p:pic>
      <p:pic>
        <p:nvPicPr>
          <p:cNvPr id="9" name="Picture 8" descr="Gruenloch_ph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981" y="3836464"/>
            <a:ext cx="3130484" cy="22274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48981" y="6066059"/>
            <a:ext cx="3837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Lowest recorded minimum temperature in central Europe: -52.6˚C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8080" y="211570"/>
            <a:ext cx="35525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Numerical modeling</a:t>
            </a:r>
            <a:endParaRPr lang="en-US" sz="3200" dirty="0"/>
          </a:p>
        </p:txBody>
      </p:sp>
      <p:pic>
        <p:nvPicPr>
          <p:cNvPr id="12" name="Picture 11" descr="ManuelaLehn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483" y="241185"/>
            <a:ext cx="1201565" cy="1201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117974" y="198755"/>
            <a:ext cx="1715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Manuela </a:t>
            </a:r>
            <a:r>
              <a:rPr lang="en-US" dirty="0" err="1" smtClean="0"/>
              <a:t>Lehner</a:t>
            </a:r>
            <a:endParaRPr lang="en-US" dirty="0"/>
          </a:p>
        </p:txBody>
      </p:sp>
      <p:pic>
        <p:nvPicPr>
          <p:cNvPr id="14" name="Picture 13" descr="Screen Shot 2015-08-22 at 1.46.1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8" y="5502182"/>
            <a:ext cx="925945" cy="118725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316182" y="5536818"/>
            <a:ext cx="108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Matt Hills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40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5385" y="2637692"/>
            <a:ext cx="39134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Impressions from Experiments:</a:t>
            </a:r>
          </a:p>
          <a:p>
            <a:endParaRPr lang="en-US" dirty="0"/>
          </a:p>
          <a:p>
            <a:r>
              <a:rPr lang="en-US" dirty="0" smtClean="0"/>
              <a:t>METCRAX-II</a:t>
            </a:r>
          </a:p>
          <a:p>
            <a:endParaRPr lang="en-US" dirty="0"/>
          </a:p>
          <a:p>
            <a:r>
              <a:rPr lang="en-US" dirty="0" smtClean="0"/>
              <a:t>OWLES (slides from Jim &amp; his students!)</a:t>
            </a:r>
          </a:p>
          <a:p>
            <a:endParaRPr lang="en-US" dirty="0"/>
          </a:p>
          <a:p>
            <a:r>
              <a:rPr lang="en-US" dirty="0" smtClean="0"/>
              <a:t>MATERHORN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962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348" y="249274"/>
            <a:ext cx="78648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METCRAX-II                          (Oct 2013)</a:t>
            </a:r>
            <a:endParaRPr lang="en-US" sz="4000" dirty="0"/>
          </a:p>
        </p:txBody>
      </p:sp>
      <p:pic>
        <p:nvPicPr>
          <p:cNvPr id="3" name="Picture 2" descr="Screen shot 2015-02-18 at 10.32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69" y="1053586"/>
            <a:ext cx="8095029" cy="544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8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199</Words>
  <Application>Microsoft Macintosh PowerPoint</Application>
  <PresentationFormat>On-screen Show (4:3)</PresentationFormat>
  <Paragraphs>35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Hoch</dc:creator>
  <cp:lastModifiedBy>Sebastian Hoch</cp:lastModifiedBy>
  <cp:revision>1</cp:revision>
  <dcterms:created xsi:type="dcterms:W3CDTF">2016-01-09T18:28:16Z</dcterms:created>
  <dcterms:modified xsi:type="dcterms:W3CDTF">2016-01-09T18:38:32Z</dcterms:modified>
</cp:coreProperties>
</file>