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23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DA82-D6B4-3246-A2E3-D94FB623BC0B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6ECC-35FE-7647-9FD2-8C8F280DC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ebastian.hoch@uta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845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/>
              </a:rPr>
              <a:t>KMA/COMET Olympic Mountain Weather Course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138407"/>
            <a:ext cx="7857355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</a:rPr>
              <a:t>Sebastian W. Hoch,  University of Utah</a:t>
            </a:r>
          </a:p>
          <a:p>
            <a:r>
              <a:rPr lang="en-US" dirty="0" smtClean="0">
                <a:latin typeface="Helvetica"/>
                <a:hlinkClick r:id="rId2"/>
              </a:rPr>
              <a:t>sebastian.hoch@utah.edu</a:t>
            </a:r>
            <a:endParaRPr lang="en-US" dirty="0" smtClean="0">
              <a:latin typeface="Helvetica"/>
            </a:endParaRPr>
          </a:p>
          <a:p>
            <a:endParaRPr lang="en-US" dirty="0">
              <a:latin typeface="Helvetica"/>
            </a:endParaRPr>
          </a:p>
          <a:p>
            <a:endParaRPr lang="en-US" dirty="0" smtClean="0">
              <a:latin typeface="Helvetica"/>
            </a:endParaRPr>
          </a:p>
          <a:p>
            <a:endParaRPr lang="en-US" dirty="0">
              <a:latin typeface="Helvetica"/>
            </a:endParaRPr>
          </a:p>
          <a:p>
            <a:endParaRPr lang="en-US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This morning’s topics:</a:t>
            </a:r>
            <a:endParaRPr lang="en-US" sz="2400" dirty="0">
              <a:latin typeface="Helvetica"/>
            </a:endParaRPr>
          </a:p>
          <a:p>
            <a:endParaRPr lang="en-US" sz="2000" dirty="0" smtClean="0">
              <a:latin typeface="Helvetica"/>
            </a:endParaRPr>
          </a:p>
          <a:p>
            <a:r>
              <a:rPr lang="en-US" sz="2400" b="1" dirty="0" smtClean="0">
                <a:latin typeface="Helvetica"/>
              </a:rPr>
              <a:t>1. Thermally-Driven Flows</a:t>
            </a:r>
            <a:r>
              <a:rPr lang="en-US" sz="2400" dirty="0" smtClean="0">
                <a:latin typeface="Helvetica"/>
              </a:rPr>
              <a:t>	-  Diurnal Mountain Winds</a:t>
            </a:r>
          </a:p>
          <a:p>
            <a:endParaRPr lang="en-US" sz="2400" dirty="0">
              <a:latin typeface="Helvetica"/>
            </a:endParaRPr>
          </a:p>
          <a:p>
            <a:r>
              <a:rPr lang="en-US" sz="2400" b="1" dirty="0" smtClean="0">
                <a:latin typeface="Helvetica"/>
              </a:rPr>
              <a:t>2. Dynamically-Driven Flows</a:t>
            </a:r>
            <a:r>
              <a:rPr lang="en-US" sz="2400" dirty="0" smtClean="0">
                <a:latin typeface="Helvetica"/>
              </a:rPr>
              <a:t>	- Terrain-Forced Flows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4039" y="1067694"/>
            <a:ext cx="221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21</a:t>
            </a:r>
            <a:r>
              <a:rPr lang="en-US" sz="1800" dirty="0" smtClean="0">
                <a:latin typeface="Helvetica"/>
              </a:rPr>
              <a:t> </a:t>
            </a:r>
            <a:r>
              <a:rPr lang="en-US" sz="1800" dirty="0" smtClean="0">
                <a:latin typeface="Helvetica"/>
              </a:rPr>
              <a:t>September </a:t>
            </a:r>
            <a:r>
              <a:rPr lang="en-US" sz="1800" dirty="0" smtClean="0">
                <a:latin typeface="Helvetica"/>
              </a:rPr>
              <a:t>2016</a:t>
            </a:r>
            <a:endParaRPr lang="en-US" sz="1800" dirty="0">
              <a:latin typeface="Helvetica"/>
            </a:endParaRPr>
          </a:p>
        </p:txBody>
      </p:sp>
      <p:pic>
        <p:nvPicPr>
          <p:cNvPr id="10" name="Picture 9" descr="Mount_Met_Simple_NoShad_No_f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71" y="2858126"/>
            <a:ext cx="1555711" cy="576007"/>
          </a:xfrm>
          <a:prstGeom prst="rect">
            <a:avLst/>
          </a:prstGeom>
        </p:spPr>
      </p:pic>
      <p:pic>
        <p:nvPicPr>
          <p:cNvPr id="11" name="Picture 10" descr="UU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81" y="2858126"/>
            <a:ext cx="860425" cy="6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1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5" y="3066306"/>
            <a:ext cx="2516697" cy="1371600"/>
          </a:xfrm>
          <a:prstGeom prst="rect">
            <a:avLst/>
          </a:prstGeom>
        </p:spPr>
      </p:pic>
      <p:pic>
        <p:nvPicPr>
          <p:cNvPr id="2" name="Picture 1" descr="Screen shot 2014-09-30 at 8.5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26" y="1964880"/>
            <a:ext cx="4313023" cy="3283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7417867">
            <a:off x="3951898" y="35265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Black Forest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865" b="30732"/>
          <a:stretch/>
        </p:blipFill>
        <p:spPr>
          <a:xfrm>
            <a:off x="2186245" y="603372"/>
            <a:ext cx="1863722" cy="92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261" y="208002"/>
            <a:ext cx="243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your instructor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3898" y="4786263"/>
            <a:ext cx="16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Switzerland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18106" y="3298033"/>
            <a:ext cx="102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74300" y="352886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Germany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663" y="2772321"/>
            <a:ext cx="1484934" cy="204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340" y="5247928"/>
            <a:ext cx="2165350" cy="1440942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rot="16200000" flipH="1">
            <a:off x="2124654" y="2391618"/>
            <a:ext cx="3084365" cy="1349375"/>
          </a:xfrm>
          <a:prstGeom prst="curvedConnector3">
            <a:avLst/>
          </a:prstGeom>
          <a:ln w="57150" cap="flat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3302" y="4984750"/>
            <a:ext cx="456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© „</a:t>
            </a:r>
            <a:r>
              <a:rPr lang="en-US" sz="800" dirty="0" err="1" smtClean="0"/>
              <a:t>Einzugsgebiet</a:t>
            </a:r>
            <a:r>
              <a:rPr lang="en-US" sz="800" dirty="0" smtClean="0"/>
              <a:t> und </a:t>
            </a:r>
            <a:r>
              <a:rPr lang="en-US" sz="800" dirty="0" err="1" smtClean="0"/>
              <a:t>Flusssystem</a:t>
            </a:r>
            <a:r>
              <a:rPr lang="en-US" sz="800" dirty="0" smtClean="0"/>
              <a:t> der Wiese“ von </a:t>
            </a:r>
            <a:r>
              <a:rPr lang="en-US" sz="800" dirty="0" err="1" smtClean="0"/>
              <a:t>benediktleander</a:t>
            </a:r>
            <a:r>
              <a:rPr lang="en-US" sz="800" dirty="0" smtClean="0"/>
              <a:t> - </a:t>
            </a:r>
            <a:r>
              <a:rPr lang="en-US" sz="800" dirty="0" err="1" smtClean="0"/>
              <a:t>Eigene</a:t>
            </a:r>
            <a:r>
              <a:rPr lang="en-US" sz="800" dirty="0" smtClean="0"/>
              <a:t> </a:t>
            </a:r>
            <a:r>
              <a:rPr lang="en-US" sz="800" dirty="0" err="1" smtClean="0"/>
              <a:t>Arbeit</a:t>
            </a:r>
            <a:r>
              <a:rPr lang="en-US" sz="800" dirty="0" smtClean="0"/>
              <a:t> auf </a:t>
            </a:r>
            <a:r>
              <a:rPr lang="en-US" sz="800" dirty="0" err="1" smtClean="0"/>
              <a:t>Grundlage</a:t>
            </a:r>
            <a:r>
              <a:rPr lang="en-US" sz="800" dirty="0" smtClean="0"/>
              <a:t> von Maps for Free. Creative Commons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2982" r="15552"/>
          <a:stretch/>
        </p:blipFill>
        <p:spPr>
          <a:xfrm>
            <a:off x="2273301" y="1524000"/>
            <a:ext cx="4568824" cy="346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636" y="4750142"/>
            <a:ext cx="15055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© Luca </a:t>
            </a:r>
            <a:r>
              <a:rPr lang="en-US" sz="800" dirty="0" err="1" smtClean="0"/>
              <a:t>Galuzzi</a:t>
            </a:r>
            <a:r>
              <a:rPr lang="en-US" sz="800" dirty="0" smtClean="0"/>
              <a:t> / </a:t>
            </a:r>
            <a:r>
              <a:rPr lang="en-US" sz="800" dirty="0" err="1" smtClean="0"/>
              <a:t>www.galuzzi.it</a:t>
            </a:r>
            <a:endParaRPr lang="en-US" sz="800" dirty="0"/>
          </a:p>
        </p:txBody>
      </p:sp>
      <p:pic>
        <p:nvPicPr>
          <p:cNvPr id="8" name="Picture 7" descr="Screen shot 2014-09-30 at 9.1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6" y="2350700"/>
            <a:ext cx="1526045" cy="2399442"/>
          </a:xfrm>
          <a:prstGeom prst="rect">
            <a:avLst/>
          </a:prstGeom>
        </p:spPr>
      </p:pic>
      <p:pic>
        <p:nvPicPr>
          <p:cNvPr id="9" name="Picture 8" descr="Screen shot 2014-09-30 at 9.17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5" y="2841688"/>
            <a:ext cx="2460625" cy="993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6625" y="2061433"/>
            <a:ext cx="142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Easterly Flow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5953" y="1845017"/>
            <a:ext cx="152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Westerly 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9251" y="187751"/>
            <a:ext cx="734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Early triggers of my interests in Mountain Meteorology 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5953" y="52917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Brewery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07377" y="4141032"/>
            <a:ext cx="178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Chocolate Factory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1" y="643324"/>
            <a:ext cx="327577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Foreign exchange – Alaska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Month-long field trip to Hawaii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Studies in Earth Sciences at ETH (Swiss Federal Institute of Technology)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PhD work on the Greenland Ice Sheet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Postdoc at the University of Utah with Dave Whiteman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Research Assistant Professor at the University of Utah</a:t>
            </a:r>
            <a:endParaRPr lang="en-US" sz="2000" dirty="0"/>
          </a:p>
        </p:txBody>
      </p:sp>
      <p:pic>
        <p:nvPicPr>
          <p:cNvPr id="3" name="Picture 2" descr="Screen shot 2014-09-30 at 9.46.54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99" y="629796"/>
            <a:ext cx="2336032" cy="1508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801" y="657252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Mauna Kea from Mauna Loa</a:t>
            </a:r>
            <a:endParaRPr lang="en-US" sz="1200" dirty="0"/>
          </a:p>
        </p:txBody>
      </p:sp>
      <p:pic>
        <p:nvPicPr>
          <p:cNvPr id="5" name="Picture 4" descr="Screen shot 2014-09-30 at 9.49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53" y="158298"/>
            <a:ext cx="1156338" cy="1557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4" y="184635"/>
            <a:ext cx="110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Hiking in the Italian Alps as a teenager</a:t>
            </a:r>
            <a:endParaRPr lang="en-US" sz="1200" dirty="0"/>
          </a:p>
        </p:txBody>
      </p:sp>
      <p:pic>
        <p:nvPicPr>
          <p:cNvPr id="7" name="Picture 6" descr="Screen shot 2014-09-30 at 9.54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98" y="2568234"/>
            <a:ext cx="2309195" cy="1450287"/>
          </a:xfrm>
          <a:prstGeom prst="rect">
            <a:avLst/>
          </a:prstGeom>
        </p:spPr>
      </p:pic>
      <p:pic>
        <p:nvPicPr>
          <p:cNvPr id="8" name="Picture 7" descr="Screen shot 2014-09-30 at 9.58.2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18" y="1841500"/>
            <a:ext cx="2116192" cy="1471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353" y="1857946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Swiss Alps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86801" y="3741522"/>
            <a:ext cx="1791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Summit Camp, Greenland </a:t>
            </a:r>
            <a:endParaRPr lang="en-US" sz="1200" dirty="0"/>
          </a:p>
        </p:txBody>
      </p:sp>
      <p:pic>
        <p:nvPicPr>
          <p:cNvPr id="11" name="Picture 10" descr="Screen shot 2014-09-30 at 10.04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17" y="5215107"/>
            <a:ext cx="2116192" cy="1506804"/>
          </a:xfrm>
          <a:prstGeom prst="rect">
            <a:avLst/>
          </a:prstGeom>
        </p:spPr>
      </p:pic>
      <p:pic>
        <p:nvPicPr>
          <p:cNvPr id="12" name="Picture 11" descr="Screen shot 2014-09-30 at 10.06.1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97" y="4372925"/>
            <a:ext cx="2309195" cy="24078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9239" y="6444912"/>
            <a:ext cx="88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Skiing Utah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9186" y="5236364"/>
            <a:ext cx="92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Moab, Utah</a:t>
            </a:r>
            <a:endParaRPr lang="en-US" sz="1200" dirty="0"/>
          </a:p>
        </p:txBody>
      </p:sp>
      <p:pic>
        <p:nvPicPr>
          <p:cNvPr id="15" name="Picture 14" descr="Screen shot 2014-09-30 at 10.09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04" y="3560601"/>
            <a:ext cx="2116192" cy="11797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9519" y="4740360"/>
            <a:ext cx="1591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Arizona Meteor Crater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691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91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161</Words>
  <Application>Microsoft Macintosh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Hoch</dc:creator>
  <cp:lastModifiedBy>Sebastian Hoch</cp:lastModifiedBy>
  <cp:revision>14</cp:revision>
  <dcterms:created xsi:type="dcterms:W3CDTF">2014-10-01T02:46:42Z</dcterms:created>
  <dcterms:modified xsi:type="dcterms:W3CDTF">2016-09-20T17:28:46Z</dcterms:modified>
</cp:coreProperties>
</file>