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4" d="100"/>
          <a:sy n="134" d="100"/>
        </p:scale>
        <p:origin x="-14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6B443-90F6-D84B-A6F8-4E69AC110C8A}" type="datetimeFigureOut">
              <a:rPr lang="en-US" smtClean="0"/>
              <a:t>4/18/19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15EEA-622E-974D-A971-0E87828D8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98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6B443-90F6-D84B-A6F8-4E69AC110C8A}" type="datetimeFigureOut">
              <a:rPr lang="en-US" smtClean="0"/>
              <a:t>4/18/19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15EEA-622E-974D-A971-0E87828D8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21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6B443-90F6-D84B-A6F8-4E69AC110C8A}" type="datetimeFigureOut">
              <a:rPr lang="en-US" smtClean="0"/>
              <a:t>4/18/19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15EEA-622E-974D-A971-0E87828D8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6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6B443-90F6-D84B-A6F8-4E69AC110C8A}" type="datetimeFigureOut">
              <a:rPr lang="en-US" smtClean="0"/>
              <a:t>4/18/19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15EEA-622E-974D-A971-0E87828D8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440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6B443-90F6-D84B-A6F8-4E69AC110C8A}" type="datetimeFigureOut">
              <a:rPr lang="en-US" smtClean="0"/>
              <a:t>4/18/19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15EEA-622E-974D-A971-0E87828D8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206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6B443-90F6-D84B-A6F8-4E69AC110C8A}" type="datetimeFigureOut">
              <a:rPr lang="en-US" smtClean="0"/>
              <a:t>4/18/19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15EEA-622E-974D-A971-0E87828D8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05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6B443-90F6-D84B-A6F8-4E69AC110C8A}" type="datetimeFigureOut">
              <a:rPr lang="en-US" smtClean="0"/>
              <a:t>4/18/19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15EEA-622E-974D-A971-0E87828D8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168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6B443-90F6-D84B-A6F8-4E69AC110C8A}" type="datetimeFigureOut">
              <a:rPr lang="en-US" smtClean="0"/>
              <a:t>4/18/19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15EEA-622E-974D-A971-0E87828D8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85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6B443-90F6-D84B-A6F8-4E69AC110C8A}" type="datetimeFigureOut">
              <a:rPr lang="en-US" smtClean="0"/>
              <a:t>4/18/19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15EEA-622E-974D-A971-0E87828D8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559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6B443-90F6-D84B-A6F8-4E69AC110C8A}" type="datetimeFigureOut">
              <a:rPr lang="en-US" smtClean="0"/>
              <a:t>4/18/19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15EEA-622E-974D-A971-0E87828D8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820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6B443-90F6-D84B-A6F8-4E69AC110C8A}" type="datetimeFigureOut">
              <a:rPr lang="en-US" smtClean="0"/>
              <a:t>4/18/19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15EEA-622E-974D-A971-0E87828D8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113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6B443-90F6-D84B-A6F8-4E69AC110C8A}" type="datetimeFigureOut">
              <a:rPr lang="en-US" smtClean="0"/>
              <a:t>4/18/19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15EEA-622E-974D-A971-0E87828D8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151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4.png"/><Relationship Id="rId6" Type="http://schemas.openxmlformats.org/officeDocument/2006/relationships/image" Target="../media/image15.jpg"/><Relationship Id="rId7" Type="http://schemas.openxmlformats.org/officeDocument/2006/relationships/image" Target="../media/image16.JPG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9-04-18 at 11.35.24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01"/>
          <a:stretch/>
        </p:blipFill>
        <p:spPr>
          <a:xfrm>
            <a:off x="0" y="0"/>
            <a:ext cx="924821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259" y="22802"/>
            <a:ext cx="19433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CFOG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2283042" y="312750"/>
            <a:ext cx="4096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Toward Improving Coastal Fog Prediction</a:t>
            </a:r>
            <a:endParaRPr lang="en-US" dirty="0" smtClean="0"/>
          </a:p>
          <a:p>
            <a:r>
              <a:rPr lang="en-US" dirty="0" smtClean="0"/>
              <a:t>Newfoundland, Canada.</a:t>
            </a:r>
            <a:endParaRPr lang="en-US" dirty="0"/>
          </a:p>
        </p:txBody>
      </p:sp>
      <p:pic>
        <p:nvPicPr>
          <p:cNvPr id="11" name="Picture 10" descr="Screen Shot 2019-04-18 at 11.30.5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10" y="5259724"/>
            <a:ext cx="1278357" cy="1531766"/>
          </a:xfrm>
          <a:prstGeom prst="rect">
            <a:avLst/>
          </a:prstGeom>
          <a:ln w="19050" cmpd="sng">
            <a:solidFill>
              <a:schemeClr val="bg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7534" y="22802"/>
            <a:ext cx="1886800" cy="1041514"/>
          </a:xfrm>
          <a:prstGeom prst="rect">
            <a:avLst/>
          </a:prstGeom>
        </p:spPr>
      </p:pic>
      <p:pic>
        <p:nvPicPr>
          <p:cNvPr id="14" name="Picture 13" descr="Screen Shot 2019-04-18 at 11.38.39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529" y="5244967"/>
            <a:ext cx="2384223" cy="1546523"/>
          </a:xfrm>
          <a:prstGeom prst="rect">
            <a:avLst/>
          </a:prstGeom>
          <a:ln w="19050" cmpd="sng">
            <a:solidFill>
              <a:srgbClr val="FFFFFF"/>
            </a:solidFill>
          </a:ln>
        </p:spPr>
      </p:pic>
      <p:pic>
        <p:nvPicPr>
          <p:cNvPr id="15" name="Picture 14" descr="Screen Shot 2019-04-18 at 11.39.36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216" y="5244966"/>
            <a:ext cx="1042149" cy="1546523"/>
          </a:xfrm>
          <a:prstGeom prst="rect">
            <a:avLst/>
          </a:prstGeom>
          <a:ln w="19050" cmpd="sng">
            <a:solidFill>
              <a:srgbClr val="FFFFFF"/>
            </a:solidFill>
          </a:ln>
        </p:spPr>
      </p:pic>
      <p:pic>
        <p:nvPicPr>
          <p:cNvPr id="16" name="Picture 15" descr="Screen Shot 2019-04-18 at 11.42.47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534" y="1279297"/>
            <a:ext cx="1953147" cy="552989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Picture 9" descr="Screen Shot 2019-04-18 at 11.29.47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003" y="4521138"/>
            <a:ext cx="2695412" cy="2288055"/>
          </a:xfrm>
          <a:prstGeom prst="rect">
            <a:avLst/>
          </a:prstGeom>
          <a:ln w="19050" cmpd="sng"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3652724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04-18 at 11.48.0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070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259" y="22802"/>
            <a:ext cx="58728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Owens Lake Study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34394" y="993239"/>
            <a:ext cx="3724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FFFFFF"/>
                </a:solidFill>
              </a:rPr>
              <a:t>Dust Transport and source attribution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Owens Lake, CA.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Screen Shot 2019-04-18 at 11.50.35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9" y="4123494"/>
            <a:ext cx="3288902" cy="2703513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pic>
        <p:nvPicPr>
          <p:cNvPr id="7" name="Wind_LiDAR_2018-05_25_Fast_Sc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3280" b="3241"/>
          <a:stretch/>
        </p:blipFill>
        <p:spPr>
          <a:xfrm>
            <a:off x="4208277" y="4418976"/>
            <a:ext cx="4600655" cy="230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0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234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10346" r="16412" b="162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024" y="128083"/>
            <a:ext cx="40855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MATTERHEX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208330" y="1036640"/>
            <a:ext cx="3743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Visiting Professor at EPFL, Switzerland</a:t>
            </a:r>
            <a:endParaRPr lang="en-US" dirty="0" smtClean="0"/>
          </a:p>
        </p:txBody>
      </p:sp>
      <p:pic>
        <p:nvPicPr>
          <p:cNvPr id="5" name="Picture 4" descr="HNBH941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9" t="21558" r="17998" b="34082"/>
          <a:stretch/>
        </p:blipFill>
        <p:spPr>
          <a:xfrm>
            <a:off x="95024" y="5134044"/>
            <a:ext cx="1734250" cy="1637194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pic>
        <p:nvPicPr>
          <p:cNvPr id="6" name="Picture 5" descr="DSC0243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508" y="5134044"/>
            <a:ext cx="2455792" cy="1637194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pic>
        <p:nvPicPr>
          <p:cNvPr id="7" name="Picture 6" descr="Screen Shot 2019-04-18 at 12.12.2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30" y="1660221"/>
            <a:ext cx="1676400" cy="584200"/>
          </a:xfrm>
          <a:prstGeom prst="rect">
            <a:avLst/>
          </a:prstGeom>
        </p:spPr>
      </p:pic>
      <p:pic>
        <p:nvPicPr>
          <p:cNvPr id="8" name="Picture 7" descr="Zermatt_Steg_pos2_20181024083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110" y="5134044"/>
            <a:ext cx="2910567" cy="1637194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pic>
        <p:nvPicPr>
          <p:cNvPr id="9" name="Picture 8" descr="DSC02262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t="32431" r="45064" b="31345"/>
          <a:stretch/>
        </p:blipFill>
        <p:spPr>
          <a:xfrm>
            <a:off x="7842223" y="5130753"/>
            <a:ext cx="1020991" cy="1640486"/>
          </a:xfrm>
          <a:prstGeom prst="rect">
            <a:avLst/>
          </a:prstGeom>
          <a:ln w="28575" cmpd="sng">
            <a:solidFill>
              <a:schemeClr val="bg1"/>
            </a:solidFill>
          </a:ln>
        </p:spPr>
      </p:pic>
      <p:pic>
        <p:nvPicPr>
          <p:cNvPr id="10" name="Picture 9" descr="Screen Shot 2019-04-18 at 1.17.46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30" y="2215336"/>
            <a:ext cx="1676400" cy="105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0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30</Words>
  <Application>Microsoft Macintosh PowerPoint</Application>
  <PresentationFormat>On-screen Show (4:3)</PresentationFormat>
  <Paragraphs>8</Paragraphs>
  <Slides>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PowerPoint Presentation</vt:lpstr>
      <vt:lpstr>PowerPoint Presentation</vt:lpstr>
      <vt:lpstr>PowerPoint Presentation</vt:lpstr>
    </vt:vector>
  </TitlesOfParts>
  <Company>U of Utah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Sebastian Hoch</dc:creator>
  <cp:lastModifiedBy>Sebastian Hoch</cp:lastModifiedBy>
  <cp:revision>6</cp:revision>
  <dcterms:created xsi:type="dcterms:W3CDTF">2019-04-18T17:21:16Z</dcterms:created>
  <dcterms:modified xsi:type="dcterms:W3CDTF">2019-04-18T19:21:05Z</dcterms:modified>
</cp:coreProperties>
</file>