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C21-5D78-C846-9CFF-A05DC9A4B0CA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8554-471E-474C-8C9D-760E3B8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C21-5D78-C846-9CFF-A05DC9A4B0CA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8554-471E-474C-8C9D-760E3B8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1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C21-5D78-C846-9CFF-A05DC9A4B0CA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8554-471E-474C-8C9D-760E3B8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C21-5D78-C846-9CFF-A05DC9A4B0CA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8554-471E-474C-8C9D-760E3B8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5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C21-5D78-C846-9CFF-A05DC9A4B0CA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8554-471E-474C-8C9D-760E3B8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C21-5D78-C846-9CFF-A05DC9A4B0CA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8554-471E-474C-8C9D-760E3B8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0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C21-5D78-C846-9CFF-A05DC9A4B0CA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8554-471E-474C-8C9D-760E3B8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C21-5D78-C846-9CFF-A05DC9A4B0CA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8554-471E-474C-8C9D-760E3B8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C21-5D78-C846-9CFF-A05DC9A4B0CA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8554-471E-474C-8C9D-760E3B8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C21-5D78-C846-9CFF-A05DC9A4B0CA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8554-471E-474C-8C9D-760E3B8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4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1C21-5D78-C846-9CFF-A05DC9A4B0CA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8554-471E-474C-8C9D-760E3B8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7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51C21-5D78-C846-9CFF-A05DC9A4B0CA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8554-471E-474C-8C9D-760E3B8DE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3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88348"/>
            <a:ext cx="759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Radiation Balance Observation – Sagebrush vs. Playa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261" y="5568240"/>
            <a:ext cx="4660250" cy="108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Relatively small albedo differences!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Large diurnal </a:t>
            </a:r>
            <a:r>
              <a:rPr lang="en-US" dirty="0">
                <a:latin typeface="Arial"/>
                <a:cs typeface="Arial"/>
              </a:rPr>
              <a:t>v</a:t>
            </a:r>
            <a:r>
              <a:rPr lang="en-US" dirty="0" smtClean="0">
                <a:latin typeface="Arial"/>
                <a:cs typeface="Arial"/>
              </a:rPr>
              <a:t>ariation of albedo at Playa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24" name="Picture 23" descr="s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" y="597358"/>
            <a:ext cx="7754843" cy="47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9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88348"/>
            <a:ext cx="7267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Energy Balance Observation – Sagebrush vs. Playa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137" y="5448388"/>
            <a:ext cx="8353569" cy="108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Net Radiation differences dominated by Longwave Net Radiation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Nighttime: Larger Net Longwave loss </a:t>
            </a:r>
            <a:r>
              <a:rPr lang="en-US" dirty="0" smtClean="0">
                <a:latin typeface="Arial"/>
                <a:cs typeface="Arial"/>
              </a:rPr>
              <a:t>at Playa </a:t>
            </a:r>
            <a:r>
              <a:rPr lang="en-US" dirty="0" smtClean="0">
                <a:latin typeface="Arial"/>
                <a:cs typeface="Arial"/>
              </a:rPr>
              <a:t>balanced by Ground Heat Flux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Daytime: </a:t>
            </a:r>
            <a:r>
              <a:rPr lang="en-US" dirty="0">
                <a:latin typeface="Arial"/>
                <a:cs typeface="Arial"/>
              </a:rPr>
              <a:t>L</a:t>
            </a:r>
            <a:r>
              <a:rPr lang="en-US" dirty="0" smtClean="0">
                <a:latin typeface="Arial"/>
                <a:cs typeface="Arial"/>
              </a:rPr>
              <a:t>arger energy uptake in soil at Playa reduces </a:t>
            </a:r>
            <a:r>
              <a:rPr lang="en-US" dirty="0" smtClean="0">
                <a:latin typeface="Arial"/>
                <a:cs typeface="Arial"/>
              </a:rPr>
              <a:t>Sensible Heat Flux.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3" name="Picture 22" descr="eb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3" y="659059"/>
            <a:ext cx="7208502" cy="47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8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63</Words>
  <Application>Microsoft Macintosh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U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Hoch</dc:creator>
  <cp:lastModifiedBy>Sebastian Hoch</cp:lastModifiedBy>
  <cp:revision>6</cp:revision>
  <dcterms:created xsi:type="dcterms:W3CDTF">2012-11-30T23:45:16Z</dcterms:created>
  <dcterms:modified xsi:type="dcterms:W3CDTF">2012-12-01T03:04:36Z</dcterms:modified>
</cp:coreProperties>
</file>