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144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1C21-5D78-C846-9CFF-A05DC9A4B0CA}" type="datetimeFigureOut">
              <a:rPr lang="en-US" smtClean="0"/>
              <a:t>11/30/12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8554-471E-474C-8C9D-760E3B8D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1C21-5D78-C846-9CFF-A05DC9A4B0CA}" type="datetimeFigureOut">
              <a:rPr lang="en-US" smtClean="0"/>
              <a:t>11/30/12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8554-471E-474C-8C9D-760E3B8D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41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1C21-5D78-C846-9CFF-A05DC9A4B0CA}" type="datetimeFigureOut">
              <a:rPr lang="en-US" smtClean="0"/>
              <a:t>11/30/12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8554-471E-474C-8C9D-760E3B8D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14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1C21-5D78-C846-9CFF-A05DC9A4B0CA}" type="datetimeFigureOut">
              <a:rPr lang="en-US" smtClean="0"/>
              <a:t>11/30/12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8554-471E-474C-8C9D-760E3B8D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5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1C21-5D78-C846-9CFF-A05DC9A4B0CA}" type="datetimeFigureOut">
              <a:rPr lang="en-US" smtClean="0"/>
              <a:t>11/30/12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8554-471E-474C-8C9D-760E3B8D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0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1C21-5D78-C846-9CFF-A05DC9A4B0CA}" type="datetimeFigureOut">
              <a:rPr lang="en-US" smtClean="0"/>
              <a:t>11/30/12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8554-471E-474C-8C9D-760E3B8D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930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1C21-5D78-C846-9CFF-A05DC9A4B0CA}" type="datetimeFigureOut">
              <a:rPr lang="en-US" smtClean="0"/>
              <a:t>11/30/12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8554-471E-474C-8C9D-760E3B8D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29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1C21-5D78-C846-9CFF-A05DC9A4B0CA}" type="datetimeFigureOut">
              <a:rPr lang="en-US" smtClean="0"/>
              <a:t>11/30/12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8554-471E-474C-8C9D-760E3B8D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0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1C21-5D78-C846-9CFF-A05DC9A4B0CA}" type="datetimeFigureOut">
              <a:rPr lang="en-US" smtClean="0"/>
              <a:t>11/30/12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8554-471E-474C-8C9D-760E3B8D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9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1C21-5D78-C846-9CFF-A05DC9A4B0CA}" type="datetimeFigureOut">
              <a:rPr lang="en-US" smtClean="0"/>
              <a:t>11/30/12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8554-471E-474C-8C9D-760E3B8D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24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51C21-5D78-C846-9CFF-A05DC9A4B0CA}" type="datetimeFigureOut">
              <a:rPr lang="en-US" smtClean="0"/>
              <a:t>11/30/12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C18554-471E-474C-8C9D-760E3B8D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7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51C21-5D78-C846-9CFF-A05DC9A4B0CA}" type="datetimeFigureOut">
              <a:rPr lang="en-US" smtClean="0"/>
              <a:t>11/30/12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18554-471E-474C-8C9D-760E3B8DEC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3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438" y="632180"/>
            <a:ext cx="7133082" cy="3106928"/>
          </a:xfrm>
          <a:prstGeom prst="rect">
            <a:avLst/>
          </a:prstGeom>
        </p:spPr>
      </p:pic>
      <p:pic>
        <p:nvPicPr>
          <p:cNvPr id="20" name="Picture 19" descr="a5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714" y="3715368"/>
            <a:ext cx="7133082" cy="300913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0" y="88348"/>
            <a:ext cx="6878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Arial"/>
                <a:cs typeface="Arial"/>
              </a:rPr>
              <a:t>LiDAR</a:t>
            </a:r>
            <a:r>
              <a:rPr lang="en-US" sz="2400" dirty="0" smtClean="0">
                <a:latin typeface="Arial"/>
                <a:cs typeface="Arial"/>
              </a:rPr>
              <a:t> observation – East Slope Of Granite Peak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92827" y="1448162"/>
            <a:ext cx="15696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a) Shallow </a:t>
            </a:r>
          </a:p>
          <a:p>
            <a:r>
              <a:rPr lang="en-US" dirty="0" smtClean="0">
                <a:latin typeface="Arial"/>
                <a:cs typeface="Arial"/>
              </a:rPr>
              <a:t>Down-slope</a:t>
            </a:r>
          </a:p>
          <a:p>
            <a:r>
              <a:rPr lang="en-US" dirty="0" smtClean="0">
                <a:latin typeface="Arial"/>
                <a:cs typeface="Arial"/>
              </a:rPr>
              <a:t>drainage flow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3305" y="1095957"/>
            <a:ext cx="194155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Flow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away from </a:t>
            </a:r>
            <a:r>
              <a:rPr lang="en-US" dirty="0" smtClean="0">
                <a:latin typeface="Arial"/>
                <a:cs typeface="Arial"/>
              </a:rPr>
              <a:t>/ </a:t>
            </a:r>
          </a:p>
          <a:p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towards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LiDAR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348879" y="4366316"/>
            <a:ext cx="39434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b) Complex flow interactions / Mixing</a:t>
            </a:r>
          </a:p>
          <a:p>
            <a:endParaRPr lang="en-US" dirty="0">
              <a:latin typeface="Arial"/>
              <a:cs typeface="Arial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862487" y="2890389"/>
            <a:ext cx="1222563" cy="35610"/>
          </a:xfrm>
          <a:prstGeom prst="straightConnector1">
            <a:avLst/>
          </a:prstGeom>
          <a:ln w="38100" cmpd="sng">
            <a:solidFill>
              <a:srgbClr val="3366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6160244" y="5850089"/>
            <a:ext cx="1132105" cy="35610"/>
          </a:xfrm>
          <a:prstGeom prst="straightConnector1">
            <a:avLst/>
          </a:prstGeom>
          <a:ln w="38100" cmpd="sng">
            <a:solidFill>
              <a:srgbClr val="3366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807116" y="5885699"/>
            <a:ext cx="722139" cy="0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halo_lidar_pit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432" y="4127920"/>
            <a:ext cx="1270000" cy="217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192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29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 of Utah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 Hoch</dc:creator>
  <cp:lastModifiedBy>Sebastian Hoch</cp:lastModifiedBy>
  <cp:revision>4</cp:revision>
  <dcterms:created xsi:type="dcterms:W3CDTF">2012-11-30T23:45:16Z</dcterms:created>
  <dcterms:modified xsi:type="dcterms:W3CDTF">2012-12-01T00:27:25Z</dcterms:modified>
</cp:coreProperties>
</file>