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9F89-CC8A-4F42-B21C-4F610F5A5092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8585-8466-8A48-93FA-39B882B9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1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5" y="16319"/>
            <a:ext cx="9115135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Energy Balance Observations at Extended Flux Sites (EFS) during MATERHORN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36" y="535601"/>
            <a:ext cx="579277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Differences in the energy balance among vegetated and playa surfaces are responsible for large spatial air temperature differences and thermally driven flows.</a:t>
            </a:r>
            <a:endParaRPr lang="en-US" sz="1400" dirty="0"/>
          </a:p>
        </p:txBody>
      </p:sp>
      <p:pic>
        <p:nvPicPr>
          <p:cNvPr id="7" name="Picture 6" descr="seb-m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"/>
          <a:stretch/>
        </p:blipFill>
        <p:spPr>
          <a:xfrm>
            <a:off x="6926951" y="3765178"/>
            <a:ext cx="2001149" cy="2883274"/>
          </a:xfrm>
          <a:prstGeom prst="rect">
            <a:avLst/>
          </a:prstGeom>
        </p:spPr>
      </p:pic>
      <p:pic>
        <p:nvPicPr>
          <p:cNvPr id="8" name="Picture 7" descr="seb-flux-comp-3si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31" y="3775086"/>
            <a:ext cx="2030659" cy="2830322"/>
          </a:xfrm>
          <a:prstGeom prst="rect">
            <a:avLst/>
          </a:prstGeom>
        </p:spPr>
      </p:pic>
      <p:pic>
        <p:nvPicPr>
          <p:cNvPr id="9" name="Picture 8" descr="seb-playa-s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07" y="3775086"/>
            <a:ext cx="2003155" cy="2819798"/>
          </a:xfrm>
          <a:prstGeom prst="rect">
            <a:avLst/>
          </a:prstGeom>
        </p:spPr>
      </p:pic>
      <p:pic>
        <p:nvPicPr>
          <p:cNvPr id="10" name="Picture 9" descr="seb-radb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" y="3785610"/>
            <a:ext cx="2156963" cy="2819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637" y="1640164"/>
            <a:ext cx="579277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Key difference is the role of the </a:t>
            </a:r>
            <a:r>
              <a:rPr lang="en-US" b="1" dirty="0" smtClean="0"/>
              <a:t>ground heat flux </a:t>
            </a:r>
            <a:r>
              <a:rPr lang="en-US" dirty="0" smtClean="0"/>
              <a:t>while </a:t>
            </a:r>
            <a:r>
              <a:rPr lang="en-US" b="1" dirty="0" smtClean="0"/>
              <a:t>albedo </a:t>
            </a:r>
            <a:r>
              <a:rPr lang="en-US" dirty="0" smtClean="0"/>
              <a:t>and</a:t>
            </a:r>
            <a:r>
              <a:rPr lang="en-US" b="1" dirty="0" smtClean="0"/>
              <a:t> daytime net radiation </a:t>
            </a:r>
            <a:r>
              <a:rPr lang="en-US" dirty="0" smtClean="0"/>
              <a:t>differences</a:t>
            </a:r>
            <a:r>
              <a:rPr lang="en-US" b="1" dirty="0" smtClean="0"/>
              <a:t> </a:t>
            </a:r>
            <a:r>
              <a:rPr lang="en-US" dirty="0" smtClean="0"/>
              <a:t>play a smaller role. Ground heat fluxes for playa surfaces are much larger than for vegetated areas, leading to smaller daytime sensible heat fluxes. Latent heat fluxes are small. </a:t>
            </a:r>
          </a:p>
          <a:p>
            <a:endParaRPr lang="en-US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2336" y="3117492"/>
            <a:ext cx="900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</a:t>
            </a:r>
            <a:r>
              <a:rPr lang="en-US" dirty="0" smtClean="0"/>
              <a:t>nergy balance is </a:t>
            </a:r>
            <a:r>
              <a:rPr lang="en-US" b="1" dirty="0" smtClean="0"/>
              <a:t>closed</a:t>
            </a:r>
            <a:r>
              <a:rPr lang="en-US" dirty="0" smtClean="0"/>
              <a:t> at night, when longwave net radiation is balanced by the ground heat flux. Daytime residuals are relatively small.</a:t>
            </a: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7614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924550" y="546100"/>
            <a:ext cx="3003550" cy="2407176"/>
            <a:chOff x="5924550" y="698500"/>
            <a:chExt cx="3003550" cy="2407176"/>
          </a:xfrm>
        </p:grpSpPr>
        <p:pic>
          <p:nvPicPr>
            <p:cNvPr id="11" name="Picture 10" descr="Screen shot 2013-07-11 at 6.05.31 P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6339" r="13378"/>
            <a:stretch/>
          </p:blipFill>
          <p:spPr>
            <a:xfrm>
              <a:off x="5924550" y="698500"/>
              <a:ext cx="3003550" cy="24071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91063" y="2828677"/>
              <a:ext cx="1437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Google Earth image</a:t>
              </a:r>
              <a:endParaRPr lang="en-US" sz="12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1237" y="6528001"/>
            <a:ext cx="2131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Terms </a:t>
            </a:r>
            <a:r>
              <a:rPr lang="en-US" sz="900" dirty="0" smtClean="0">
                <a:latin typeface="Arial"/>
                <a:cs typeface="Arial"/>
              </a:rPr>
              <a:t>of the radiation balance for the three </a:t>
            </a:r>
            <a:r>
              <a:rPr lang="en-US" sz="900" dirty="0" smtClean="0">
                <a:latin typeface="Arial"/>
                <a:cs typeface="Arial"/>
              </a:rPr>
              <a:t>EFS sites on selected days.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8560" y="6529396"/>
            <a:ext cx="223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Terms </a:t>
            </a:r>
            <a:r>
              <a:rPr lang="en-US" sz="900" dirty="0" smtClean="0">
                <a:latin typeface="Arial"/>
                <a:cs typeface="Arial"/>
              </a:rPr>
              <a:t>of the surface energy balance at </a:t>
            </a:r>
            <a:r>
              <a:rPr lang="en-US" sz="900" dirty="0" smtClean="0">
                <a:latin typeface="Arial"/>
                <a:cs typeface="Arial"/>
              </a:rPr>
              <a:t>the three EFS sites on selected days.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2064" y="6534351"/>
            <a:ext cx="204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The </a:t>
            </a:r>
            <a:r>
              <a:rPr lang="en-US" sz="900" dirty="0" smtClean="0">
                <a:latin typeface="Arial"/>
                <a:cs typeface="Arial"/>
              </a:rPr>
              <a:t>individual terms of the energy balance for the three sites</a:t>
            </a:r>
            <a:r>
              <a:rPr lang="en-US" sz="900" dirty="0" smtClean="0">
                <a:latin typeface="Arial"/>
                <a:cs typeface="Arial"/>
              </a:rPr>
              <a:t>. 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3606" y="6515502"/>
            <a:ext cx="191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Temperature</a:t>
            </a:r>
            <a:r>
              <a:rPr lang="en-US" sz="900" dirty="0" smtClean="0">
                <a:latin typeface="Arial"/>
                <a:cs typeface="Arial"/>
              </a:rPr>
              <a:t>, wind speed and direction at the three sites.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72150" y="2924993"/>
            <a:ext cx="3155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Locations of MATERHORN Extended Flux Sites (EFS). </a:t>
            </a:r>
            <a:endParaRPr lang="en-US" sz="9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22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177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Hoch</dc:creator>
  <cp:lastModifiedBy>Sebastian Hoch</cp:lastModifiedBy>
  <cp:revision>12</cp:revision>
  <dcterms:created xsi:type="dcterms:W3CDTF">2013-07-11T22:36:08Z</dcterms:created>
  <dcterms:modified xsi:type="dcterms:W3CDTF">2013-07-12T03:52:42Z</dcterms:modified>
</cp:coreProperties>
</file>