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7" r:id="rId2"/>
    <p:sldId id="256"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88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BEF9C5-F3CE-9F47-A7B2-E9F54F79DE89}" type="datetimeFigureOut">
              <a:rPr lang="en-US" smtClean="0"/>
              <a:t>7/12/13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77572-6657-9646-86C2-D12A4AE8BE6E}" type="slidenum">
              <a:rPr lang="en-US" smtClean="0"/>
              <a:t>‹#›</a:t>
            </a:fld>
            <a:endParaRPr lang="en-US"/>
          </a:p>
        </p:txBody>
      </p:sp>
    </p:spTree>
    <p:extLst>
      <p:ext uri="{BB962C8B-B14F-4D97-AF65-F5344CB8AC3E}">
        <p14:creationId xmlns:p14="http://schemas.microsoft.com/office/powerpoint/2010/main" val="33126975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movie is a 24-hour period from 10/23/2012 00Z to 10/24/2012 00Z.  This was not an IOP day.  One can see a weak dry cold front pass over the main grid at around 03Z.  Behind Granite Mountain there is an eddy as the front passes, and the evolution of the front as it crosses the basin is complicated.  Sloshing and mixing out of the cold air layer in the lee of terrain both occur.  Also, during the latter half of the loop there is confluent northerly flow across the </a:t>
            </a:r>
            <a:r>
              <a:rPr lang="en-US" dirty="0" err="1" smtClean="0"/>
              <a:t>minisams</a:t>
            </a:r>
            <a:r>
              <a:rPr lang="en-US" dirty="0" smtClean="0"/>
              <a:t> grid in the lee of the Cedar Mountains.</a:t>
            </a:r>
            <a:endParaRPr lang="en-US" dirty="0"/>
          </a:p>
        </p:txBody>
      </p:sp>
      <p:sp>
        <p:nvSpPr>
          <p:cNvPr id="4" name="Slide Number Placeholder 3"/>
          <p:cNvSpPr>
            <a:spLocks noGrp="1"/>
          </p:cNvSpPr>
          <p:nvPr>
            <p:ph type="sldNum" sz="quarter" idx="10"/>
          </p:nvPr>
        </p:nvSpPr>
        <p:spPr/>
        <p:txBody>
          <a:bodyPr/>
          <a:lstStyle/>
          <a:p>
            <a:fld id="{D1677572-6657-9646-86C2-D12A4AE8BE6E}" type="slidenum">
              <a:rPr lang="en-US" smtClean="0"/>
              <a:t>2</a:t>
            </a:fld>
            <a:endParaRPr lang="en-US"/>
          </a:p>
        </p:txBody>
      </p:sp>
    </p:spTree>
    <p:extLst>
      <p:ext uri="{BB962C8B-B14F-4D97-AF65-F5344CB8AC3E}">
        <p14:creationId xmlns:p14="http://schemas.microsoft.com/office/powerpoint/2010/main" val="3239559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47D5E0-2A49-1C49-8056-F5750A79F9F7}"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105019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7D5E0-2A49-1C49-8056-F5750A79F9F7}"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1414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7D5E0-2A49-1C49-8056-F5750A79F9F7}"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342488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7D5E0-2A49-1C49-8056-F5750A79F9F7}"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181396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7D5E0-2A49-1C49-8056-F5750A79F9F7}" type="datetimeFigureOut">
              <a:rPr lang="en-US" smtClean="0"/>
              <a:t>7/12/13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98018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47D5E0-2A49-1C49-8056-F5750A79F9F7}"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2802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7D5E0-2A49-1C49-8056-F5750A79F9F7}" type="datetimeFigureOut">
              <a:rPr lang="en-US" smtClean="0"/>
              <a:t>7/12/13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266213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47D5E0-2A49-1C49-8056-F5750A79F9F7}" type="datetimeFigureOut">
              <a:rPr lang="en-US" smtClean="0"/>
              <a:t>7/12/13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136257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7D5E0-2A49-1C49-8056-F5750A79F9F7}" type="datetimeFigureOut">
              <a:rPr lang="en-US" smtClean="0"/>
              <a:t>7/12/13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102566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7D5E0-2A49-1C49-8056-F5750A79F9F7}"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225795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7D5E0-2A49-1C49-8056-F5750A79F9F7}" type="datetimeFigureOut">
              <a:rPr lang="en-US" smtClean="0"/>
              <a:t>7/12/13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7C3D7-5DEA-B64D-96DD-6B4C5AD853FE}" type="slidenum">
              <a:rPr lang="en-US" smtClean="0"/>
              <a:t>‹#›</a:t>
            </a:fld>
            <a:endParaRPr lang="en-US"/>
          </a:p>
        </p:txBody>
      </p:sp>
    </p:spTree>
    <p:extLst>
      <p:ext uri="{BB962C8B-B14F-4D97-AF65-F5344CB8AC3E}">
        <p14:creationId xmlns:p14="http://schemas.microsoft.com/office/powerpoint/2010/main" val="20978281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D5E0-2A49-1C49-8056-F5750A79F9F7}" type="datetimeFigureOut">
              <a:rPr lang="en-US" smtClean="0"/>
              <a:t>7/12/13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7C3D7-5DEA-B64D-96DD-6B4C5AD853FE}" type="slidenum">
              <a:rPr lang="en-US" smtClean="0"/>
              <a:t>‹#›</a:t>
            </a:fld>
            <a:endParaRPr lang="en-US"/>
          </a:p>
        </p:txBody>
      </p:sp>
    </p:spTree>
    <p:extLst>
      <p:ext uri="{BB962C8B-B14F-4D97-AF65-F5344CB8AC3E}">
        <p14:creationId xmlns:p14="http://schemas.microsoft.com/office/powerpoint/2010/main" val="492925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Observed Surface Conditions vs. WRF</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Complex but coherent cold-frontal interactions with topography are </a:t>
            </a:r>
            <a:r>
              <a:rPr lang="en-US" dirty="0" smtClean="0"/>
              <a:t>observed (see following slide), </a:t>
            </a:r>
            <a:r>
              <a:rPr lang="en-US" dirty="0" smtClean="0"/>
              <a:t>but poorly resolved or non-existent in </a:t>
            </a:r>
            <a:r>
              <a:rPr lang="en-US" dirty="0" smtClean="0"/>
              <a:t>WRF (not shown).</a:t>
            </a:r>
            <a:endParaRPr lang="en-US" dirty="0" smtClean="0"/>
          </a:p>
          <a:p>
            <a:r>
              <a:rPr lang="en-US" dirty="0" smtClean="0"/>
              <a:t>Complex but coherent nocturnal terrain-driven flows are observed interacting over the valley floor at DPG but are non-existent in high-res WRF runs.   </a:t>
            </a:r>
          </a:p>
          <a:p>
            <a:r>
              <a:rPr lang="en-US" dirty="0" smtClean="0"/>
              <a:t>Diagnosis of the mechanisms for observed phenomena and for WRF failures </a:t>
            </a:r>
            <a:r>
              <a:rPr lang="en-US" dirty="0" smtClean="0"/>
              <a:t>are ongoing</a:t>
            </a:r>
            <a:r>
              <a:rPr lang="en-US" dirty="0" smtClean="0"/>
              <a:t>. </a:t>
            </a:r>
            <a:endParaRPr lang="en-US" dirty="0"/>
          </a:p>
        </p:txBody>
      </p:sp>
    </p:spTree>
    <p:extLst>
      <p:ext uri="{BB962C8B-B14F-4D97-AF65-F5344CB8AC3E}">
        <p14:creationId xmlns:p14="http://schemas.microsoft.com/office/powerpoint/2010/main" val="13950660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1_10_23_03_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399993"/>
          </a:xfrm>
          <a:prstGeom prst="rect">
            <a:avLst/>
          </a:prstGeom>
        </p:spPr>
      </p:pic>
    </p:spTree>
    <p:extLst>
      <p:ext uri="{BB962C8B-B14F-4D97-AF65-F5344CB8AC3E}">
        <p14:creationId xmlns:p14="http://schemas.microsoft.com/office/powerpoint/2010/main" val="6164645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TotalTime>
  <Words>104</Words>
  <Application>Microsoft Macintosh PowerPoint</Application>
  <PresentationFormat>On-screen Show (4:3)</PresentationFormat>
  <Paragraphs>6</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Observed Surface Conditions vs. WRF</vt:lpstr>
      <vt:lpstr>PowerPoint Presentation</vt:lpstr>
    </vt:vector>
  </TitlesOfParts>
  <Company>University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Observed Surface Conditions vs. WRF</dc:title>
  <dc:creator>Matthew Edward Jeglum</dc:creator>
  <cp:lastModifiedBy>Sebastian Hoch</cp:lastModifiedBy>
  <cp:revision>3</cp:revision>
  <dcterms:created xsi:type="dcterms:W3CDTF">2013-07-11T22:22:13Z</dcterms:created>
  <dcterms:modified xsi:type="dcterms:W3CDTF">2013-07-12T15:19:31Z</dcterms:modified>
</cp:coreProperties>
</file>