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gif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4.gif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0" r:id="rId2"/>
    <p:sldId id="256" r:id="rId3"/>
    <p:sldId id="273" r:id="rId4"/>
    <p:sldId id="272" r:id="rId5"/>
    <p:sldId id="265" r:id="rId6"/>
    <p:sldId id="266" r:id="rId7"/>
    <p:sldId id="261" r:id="rId8"/>
    <p:sldId id="258" r:id="rId9"/>
    <p:sldId id="257" r:id="rId10"/>
    <p:sldId id="259" r:id="rId11"/>
    <p:sldId id="260" r:id="rId12"/>
    <p:sldId id="262" r:id="rId13"/>
    <p:sldId id="271" r:id="rId14"/>
    <p:sldId id="264" r:id="rId15"/>
    <p:sldId id="269" r:id="rId16"/>
    <p:sldId id="267" r:id="rId17"/>
    <p:sldId id="263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2" d="100"/>
          <a:sy n="52" d="100"/>
        </p:scale>
        <p:origin x="-163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6D3D9-1901-0745-B048-CEC5C5224AC0}" type="datetimeFigureOut">
              <a:rPr lang="en-US" smtClean="0"/>
              <a:t>3/1/12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FF345-08CF-A943-9687-5AB04B91D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09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6D3D9-1901-0745-B048-CEC5C5224AC0}" type="datetimeFigureOut">
              <a:rPr lang="en-US" smtClean="0"/>
              <a:t>3/1/12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FF345-08CF-A943-9687-5AB04B91D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26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6D3D9-1901-0745-B048-CEC5C5224AC0}" type="datetimeFigureOut">
              <a:rPr lang="en-US" smtClean="0"/>
              <a:t>3/1/12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FF345-08CF-A943-9687-5AB04B91D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59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6D3D9-1901-0745-B048-CEC5C5224AC0}" type="datetimeFigureOut">
              <a:rPr lang="en-US" smtClean="0"/>
              <a:t>3/1/12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FF345-08CF-A943-9687-5AB04B91D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4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6D3D9-1901-0745-B048-CEC5C5224AC0}" type="datetimeFigureOut">
              <a:rPr lang="en-US" smtClean="0"/>
              <a:t>3/1/12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FF345-08CF-A943-9687-5AB04B91D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97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6D3D9-1901-0745-B048-CEC5C5224AC0}" type="datetimeFigureOut">
              <a:rPr lang="en-US" smtClean="0"/>
              <a:t>3/1/12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FF345-08CF-A943-9687-5AB04B91D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72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6D3D9-1901-0745-B048-CEC5C5224AC0}" type="datetimeFigureOut">
              <a:rPr lang="en-US" smtClean="0"/>
              <a:t>3/1/12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FF345-08CF-A943-9687-5AB04B91D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25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6D3D9-1901-0745-B048-CEC5C5224AC0}" type="datetimeFigureOut">
              <a:rPr lang="en-US" smtClean="0"/>
              <a:t>3/1/12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FF345-08CF-A943-9687-5AB04B91D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61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6D3D9-1901-0745-B048-CEC5C5224AC0}" type="datetimeFigureOut">
              <a:rPr lang="en-US" smtClean="0"/>
              <a:t>3/1/12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FF345-08CF-A943-9687-5AB04B91D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210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6D3D9-1901-0745-B048-CEC5C5224AC0}" type="datetimeFigureOut">
              <a:rPr lang="en-US" smtClean="0"/>
              <a:t>3/1/12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FF345-08CF-A943-9687-5AB04B91D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270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6D3D9-1901-0745-B048-CEC5C5224AC0}" type="datetimeFigureOut">
              <a:rPr lang="en-US" smtClean="0"/>
              <a:t>3/1/12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FF345-08CF-A943-9687-5AB04B91D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30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6D3D9-1901-0745-B048-CEC5C5224AC0}" type="datetimeFigureOut">
              <a:rPr lang="en-US" smtClean="0"/>
              <a:t>3/1/12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FF345-08CF-A943-9687-5AB04B91D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40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0.png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2.png"/><Relationship Id="rId1" Type="http://schemas.microsoft.com/office/2007/relationships/media" Target="../media/media3.gif"/><Relationship Id="rId2" Type="http://schemas.openxmlformats.org/officeDocument/2006/relationships/video" Target="../media/media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1" Type="http://schemas.microsoft.com/office/2007/relationships/media" Target="../media/media4.gif"/><Relationship Id="rId2" Type="http://schemas.openxmlformats.org/officeDocument/2006/relationships/video" Target="../media/media4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Storm Tracks over Western North America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method for precipitation </a:t>
            </a:r>
            <a:r>
              <a:rPr lang="en-US" dirty="0"/>
              <a:t>a</a:t>
            </a:r>
            <a:r>
              <a:rPr lang="en-US" dirty="0" smtClean="0"/>
              <a:t>ttribution?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393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WUS: Storm Morphology (composites)</a:t>
            </a:r>
            <a:endParaRPr lang="en-US" dirty="0"/>
          </a:p>
        </p:txBody>
      </p:sp>
      <p:pic>
        <p:nvPicPr>
          <p:cNvPr id="4" name="Content Placeholder 3" descr="Screen shot 2012-03-01 at 12.35.17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94" r="-165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9118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Applied to the Northern Hemisphere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3266" r="-332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10111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B_crosssection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41950" y="2100762"/>
            <a:ext cx="10093824" cy="272790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Cross Section (41 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779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gh_v_l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100"/>
            <a:ext cx="9144000" cy="575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3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ecip_v_ascent_n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69657"/>
            <a:ext cx="9144000" cy="557053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Precipitation vs. Ascent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972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cip_v_ascent_dec2010.gif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599" t="16610" r="8420" b="18651"/>
          <a:stretch/>
        </p:blipFill>
        <p:spPr>
          <a:xfrm>
            <a:off x="-313657" y="1221359"/>
            <a:ext cx="9546204" cy="4592356"/>
          </a:xfrm>
        </p:spPr>
      </p:pic>
      <p:sp>
        <p:nvSpPr>
          <p:cNvPr id="6" name="TextBox 5"/>
          <p:cNvSpPr txBox="1"/>
          <p:nvPr/>
        </p:nvSpPr>
        <p:spPr>
          <a:xfrm>
            <a:off x="732741" y="293129"/>
            <a:ext cx="7718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Atmospheric Rivers and Large Scale Moisture Transport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16226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528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can we use this to better understand the Western US </a:t>
            </a:r>
            <a:r>
              <a:rPr lang="en-US" dirty="0" err="1" smtClean="0"/>
              <a:t>Hydorclimate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6025"/>
            <a:ext cx="8229600" cy="3610138"/>
          </a:xfrm>
        </p:spPr>
        <p:txBody>
          <a:bodyPr/>
          <a:lstStyle/>
          <a:p>
            <a:r>
              <a:rPr lang="en-US" dirty="0" smtClean="0"/>
              <a:t>Synoptic Ascent</a:t>
            </a:r>
          </a:p>
          <a:p>
            <a:r>
              <a:rPr lang="en-US" dirty="0" smtClean="0"/>
              <a:t>Large Scale Moisture Vapor Transport</a:t>
            </a:r>
          </a:p>
          <a:p>
            <a:r>
              <a:rPr lang="en-US" dirty="0" smtClean="0"/>
              <a:t>Mesoscale </a:t>
            </a:r>
            <a:r>
              <a:rPr lang="en-US" dirty="0" err="1" smtClean="0"/>
              <a:t>Orographics</a:t>
            </a:r>
            <a:endParaRPr lang="en-US" dirty="0" smtClean="0"/>
          </a:p>
          <a:p>
            <a:r>
              <a:rPr lang="en-US" dirty="0" smtClean="0"/>
              <a:t>The nexus of some or all of these?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15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_planvi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0"/>
            <a:ext cx="9144000" cy="556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57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3-01 at 1.08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190500"/>
            <a:ext cx="8470900" cy="64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28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25207"/>
            <a:ext cx="8229600" cy="480758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Ascent: What is What?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0440" y="5227469"/>
            <a:ext cx="7596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OROGRAPHIC ASCENT? DIABATIC FORCING? SYNOPTIC-SCALE FORCING?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710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Diagnose the “dry dynamic” synoptic-scale ascent from ERA-interim data</a:t>
            </a:r>
          </a:p>
          <a:p>
            <a:pPr lvl="1"/>
            <a:r>
              <a:rPr lang="en-US" dirty="0" smtClean="0"/>
              <a:t>Q-vector approach</a:t>
            </a:r>
          </a:p>
          <a:p>
            <a:r>
              <a:rPr lang="en-US" dirty="0" smtClean="0"/>
              <a:t>Determine the maximum ascent within the vertical column</a:t>
            </a:r>
          </a:p>
          <a:p>
            <a:r>
              <a:rPr lang="en-US" dirty="0" smtClean="0"/>
              <a:t>“Accumulate” that ascent over time periods of interest</a:t>
            </a:r>
          </a:p>
          <a:p>
            <a:pPr lvl="1"/>
            <a:r>
              <a:rPr lang="en-US" dirty="0" smtClean="0"/>
              <a:t>Life cycle of an individual storm</a:t>
            </a:r>
          </a:p>
          <a:p>
            <a:pPr lvl="1"/>
            <a:r>
              <a:rPr lang="en-US" dirty="0" smtClean="0"/>
              <a:t>Climatological distribution of storms (Oct-Apr)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089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a single storm</a:t>
            </a:r>
            <a:endParaRPr lang="en-US" dirty="0"/>
          </a:p>
        </p:txBody>
      </p:sp>
      <p:pic>
        <p:nvPicPr>
          <p:cNvPr id="4" name="Content Placeholder 3" descr="Screen shot 2012-03-01 at 1.10.3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" b="15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56737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shot 2012-03-01 at 1.10.42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" r="7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4042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Motion:</a:t>
            </a:r>
            <a:endParaRPr lang="en-US" dirty="0"/>
          </a:p>
        </p:txBody>
      </p:sp>
      <p:pic>
        <p:nvPicPr>
          <p:cNvPr id="4" name="2010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900" y="1600200"/>
            <a:ext cx="7440613" cy="4525963"/>
          </a:xfrm>
        </p:spPr>
      </p:pic>
    </p:spTree>
    <p:extLst>
      <p:ext uri="{BB962C8B-B14F-4D97-AF65-F5344CB8AC3E}">
        <p14:creationId xmlns:p14="http://schemas.microsoft.com/office/powerpoint/2010/main" val="2811336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WUS: 21 Year Climatology (Oct-Apr)</a:t>
            </a:r>
            <a:endParaRPr lang="en-US" dirty="0"/>
          </a:p>
        </p:txBody>
      </p:sp>
      <p:pic>
        <p:nvPicPr>
          <p:cNvPr id="4" name="Content Placeholder 3" descr="Screen shot 2012-03-01 at 12.34.27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02" r="-220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67861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WUS: Seasonal Cycle</a:t>
            </a:r>
            <a:endParaRPr lang="en-US" dirty="0"/>
          </a:p>
        </p:txBody>
      </p:sp>
      <p:pic>
        <p:nvPicPr>
          <p:cNvPr id="4" name="Content Placeholder 3" descr="Screen shot 2012-03-01 at 12.33.0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912" r="-229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3826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2954</TotalTime>
  <Words>165</Words>
  <Application>Microsoft Macintosh PowerPoint</Application>
  <PresentationFormat>On-screen Show (4:3)</PresentationFormat>
  <Paragraphs>25</Paragraphs>
  <Slides>17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Storm Tracks over Western North America</vt:lpstr>
      <vt:lpstr>PowerPoint Presentation</vt:lpstr>
      <vt:lpstr>Model Ascent: What is What?</vt:lpstr>
      <vt:lpstr>Method </vt:lpstr>
      <vt:lpstr>For a single storm</vt:lpstr>
      <vt:lpstr>PowerPoint Presentation</vt:lpstr>
      <vt:lpstr>In Motion:</vt:lpstr>
      <vt:lpstr>WUS: 21 Year Climatology (Oct-Apr)</vt:lpstr>
      <vt:lpstr>WUS: Seasonal Cycle</vt:lpstr>
      <vt:lpstr>WUS: Storm Morphology (composites)</vt:lpstr>
      <vt:lpstr>Applied to the Northern Hemisphere</vt:lpstr>
      <vt:lpstr>A Cross Section (41 N)</vt:lpstr>
      <vt:lpstr>PowerPoint Presentation</vt:lpstr>
      <vt:lpstr>Precipitation vs. Ascent</vt:lpstr>
      <vt:lpstr>PowerPoint Presentation</vt:lpstr>
      <vt:lpstr>How can we use this to better understand the Western US Hydorclimate?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Neil Lareau</dc:creator>
  <cp:lastModifiedBy>Neil Lareau</cp:lastModifiedBy>
  <cp:revision>6</cp:revision>
  <dcterms:created xsi:type="dcterms:W3CDTF">2012-03-01T19:28:51Z</dcterms:created>
  <dcterms:modified xsi:type="dcterms:W3CDTF">2012-03-03T20:43:10Z</dcterms:modified>
</cp:coreProperties>
</file>