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60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41C6B-EBA2-1B46-8C22-EFDB3C21504F}" type="datetimeFigureOut">
              <a:rPr lang="en-US" smtClean="0"/>
              <a:t>3/20/12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0B24F-FC07-FE40-AF35-2A664818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here is to show the ERA-interim </a:t>
            </a:r>
            <a:r>
              <a:rPr lang="en-US" dirty="0" err="1" smtClean="0"/>
              <a:t>precip</a:t>
            </a:r>
            <a:r>
              <a:rPr lang="en-US" dirty="0" smtClean="0"/>
              <a:t> data starting with total </a:t>
            </a:r>
            <a:r>
              <a:rPr lang="en-US" dirty="0" err="1" smtClean="0"/>
              <a:t>precip</a:t>
            </a:r>
            <a:r>
              <a:rPr lang="en-US" dirty="0" smtClean="0"/>
              <a:t>, then Large</a:t>
            </a:r>
            <a:r>
              <a:rPr lang="en-US" baseline="0" dirty="0" smtClean="0"/>
              <a:t> scale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, and finally convective precipitation.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0B24F-FC07-FE40-AF35-2A66481833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3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5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7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3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8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07B0-D956-5C4F-871E-25CA084715CA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2ACD-3782-704C-A4C8-7C498089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Precipitation and Storm Tracks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7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Precipitation During Ascent “Events”</a:t>
            </a:r>
            <a:endParaRPr lang="en-US" dirty="0"/>
          </a:p>
        </p:txBody>
      </p:sp>
      <p:pic>
        <p:nvPicPr>
          <p:cNvPr id="4" name="Content Placeholder 3" descr="Precip_during_Ascen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8" b="-3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511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 of Ascent Event to Total </a:t>
            </a:r>
            <a:r>
              <a:rPr lang="en-US" dirty="0" err="1" smtClean="0"/>
              <a:t>Precip</a:t>
            </a:r>
            <a:endParaRPr lang="en-US" dirty="0"/>
          </a:p>
        </p:txBody>
      </p:sp>
      <p:pic>
        <p:nvPicPr>
          <p:cNvPr id="4" name="Content Placeholder 3" descr="synoptic_to_total_rati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1" r="-881"/>
          <a:stretch>
            <a:fillRect/>
          </a:stretch>
        </p:blipFill>
        <p:spPr/>
      </p:pic>
      <p:pic>
        <p:nvPicPr>
          <p:cNvPr id="5" name="Picture 4" descr="Screen shot 2012-03-21 at 8.52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27" y="1600200"/>
            <a:ext cx="87394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Ascent During Precipitation Events</a:t>
            </a:r>
            <a:endParaRPr lang="en-US" dirty="0"/>
          </a:p>
        </p:txBody>
      </p:sp>
      <p:pic>
        <p:nvPicPr>
          <p:cNvPr id="4" name="Content Placeholder 3" descr="ascentduringpreci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6" b="-4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642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cent_v_Precip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r="6463"/>
          <a:stretch/>
        </p:blipFill>
        <p:spPr>
          <a:xfrm>
            <a:off x="505235" y="384473"/>
            <a:ext cx="7585075" cy="6340475"/>
          </a:xfrm>
        </p:spPr>
      </p:pic>
    </p:spTree>
    <p:extLst>
      <p:ext uri="{BB962C8B-B14F-4D97-AF65-F5344CB8AC3E}">
        <p14:creationId xmlns:p14="http://schemas.microsoft.com/office/powerpoint/2010/main" val="259261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Upslope Event Count</a:t>
            </a:r>
            <a:endParaRPr lang="en-US" dirty="0"/>
          </a:p>
        </p:txBody>
      </p:sp>
      <p:pic>
        <p:nvPicPr>
          <p:cNvPr id="4" name="Content Placeholder 3" descr="Upslope_Even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20" r="-21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759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Upslope Event Mag.</a:t>
            </a:r>
            <a:endParaRPr lang="en-US" dirty="0"/>
          </a:p>
        </p:txBody>
      </p:sp>
      <p:pic>
        <p:nvPicPr>
          <p:cNvPr id="4" name="Content Placeholder 3" descr="Upslope_Event_Ma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71" r="-20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7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Upslope Fraction of total </a:t>
            </a:r>
            <a:r>
              <a:rPr lang="en-US" dirty="0" err="1" smtClean="0"/>
              <a:t>Precip</a:t>
            </a:r>
            <a:endParaRPr lang="en-US" dirty="0"/>
          </a:p>
        </p:txBody>
      </p:sp>
      <p:pic>
        <p:nvPicPr>
          <p:cNvPr id="4" name="Content Placeholder 3" descr="upslope_fra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57" r="-20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588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ERA-Interim </a:t>
            </a:r>
            <a:r>
              <a:rPr lang="en-US" dirty="0" err="1" smtClean="0"/>
              <a:t>Precip</a:t>
            </a:r>
            <a:r>
              <a:rPr lang="en-US" dirty="0" smtClean="0"/>
              <a:t> Winter 2010-2011</a:t>
            </a:r>
            <a:endParaRPr lang="en-US" dirty="0"/>
          </a:p>
        </p:txBody>
      </p:sp>
      <p:pic>
        <p:nvPicPr>
          <p:cNvPr id="4" name="Content Placeholder 3" descr="Total_Precip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8" b="-3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935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Precip</a:t>
            </a:r>
            <a:r>
              <a:rPr lang="en-US" dirty="0" smtClean="0"/>
              <a:t> Events (&gt;1 mm/12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Precipitation_Even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65" b="-38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770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ERA-Convective </a:t>
            </a:r>
            <a:r>
              <a:rPr lang="en-US" dirty="0" err="1" smtClean="0"/>
              <a:t>Precip</a:t>
            </a:r>
            <a:endParaRPr lang="en-US" dirty="0"/>
          </a:p>
        </p:txBody>
      </p:sp>
      <p:pic>
        <p:nvPicPr>
          <p:cNvPr id="4" name="Content Placeholder 3" descr="ERA_Conv_Prc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8" b="-3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393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Continental Shelf/Gulf Stream/</a:t>
            </a:r>
            <a:r>
              <a:rPr lang="en-US" dirty="0" err="1" smtClean="0"/>
              <a:t>Conv</a:t>
            </a:r>
            <a:r>
              <a:rPr lang="en-US" dirty="0" smtClean="0"/>
              <a:t> </a:t>
            </a:r>
            <a:r>
              <a:rPr lang="en-US" dirty="0" err="1" smtClean="0"/>
              <a:t>Precip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creen shot 2012-03-20 at 9.33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4" b="10604"/>
          <a:stretch>
            <a:fillRect/>
          </a:stretch>
        </p:blipFill>
        <p:spPr/>
      </p:pic>
      <p:pic>
        <p:nvPicPr>
          <p:cNvPr id="6" name="Picture 5" descr="Screen shot 2012-03-20 at 9.35.16 PM.pn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885">
            <a:off x="-384099" y="964627"/>
            <a:ext cx="10833179" cy="62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7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ERA-Large Scale </a:t>
            </a:r>
            <a:r>
              <a:rPr lang="en-US" dirty="0" err="1" smtClean="0"/>
              <a:t>Precip</a:t>
            </a:r>
            <a:endParaRPr lang="en-US" dirty="0"/>
          </a:p>
        </p:txBody>
      </p:sp>
      <p:pic>
        <p:nvPicPr>
          <p:cNvPr id="4" name="Content Placeholder 3" descr="ERA_LS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75" b="-3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430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Convective to Total </a:t>
            </a:r>
            <a:r>
              <a:rPr lang="en-US" dirty="0" err="1" smtClean="0"/>
              <a:t>Precip</a:t>
            </a:r>
            <a:r>
              <a:rPr lang="en-US" dirty="0" smtClean="0"/>
              <a:t> Fraction</a:t>
            </a:r>
            <a:endParaRPr lang="en-US" dirty="0"/>
          </a:p>
        </p:txBody>
      </p:sp>
      <p:pic>
        <p:nvPicPr>
          <p:cNvPr id="4" name="Content Placeholder 3" descr="CPfra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5" b="-28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085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Convective Fraction WUS</a:t>
            </a:r>
            <a:endParaRPr lang="en-US" dirty="0"/>
          </a:p>
        </p:txBody>
      </p:sp>
      <p:pic>
        <p:nvPicPr>
          <p:cNvPr id="4" name="Content Placeholder 3" descr="conv_frac_wu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20" r="-21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716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Ascent Storm Track</a:t>
            </a:r>
            <a:endParaRPr lang="en-US" dirty="0"/>
          </a:p>
        </p:txBody>
      </p:sp>
      <p:pic>
        <p:nvPicPr>
          <p:cNvPr id="4" name="Content Placeholder 3" descr="stormtrac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9" b="-5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994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106</Words>
  <Application>Microsoft Macintosh PowerPoint</Application>
  <PresentationFormat>On-screen Show (4:3)</PresentationFormat>
  <Paragraphs>17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Precipitation and Storm Tracks </vt:lpstr>
      <vt:lpstr>ERA-Interim Precip Winter 2010-2011</vt:lpstr>
      <vt:lpstr>Precip Events (&gt;1 mm/12 hrs)</vt:lpstr>
      <vt:lpstr>ERA-Convective Precip</vt:lpstr>
      <vt:lpstr>Continental Shelf/Gulf Stream/Conv Precip </vt:lpstr>
      <vt:lpstr>ERA-Large Scale Precip</vt:lpstr>
      <vt:lpstr>Convective to Total Precip Fraction</vt:lpstr>
      <vt:lpstr>Convective Fraction WUS</vt:lpstr>
      <vt:lpstr>Ascent Storm Track</vt:lpstr>
      <vt:lpstr>Precipitation During Ascent “Events”</vt:lpstr>
      <vt:lpstr>Ratio of Ascent Event to Total Precip</vt:lpstr>
      <vt:lpstr>Ascent During Precipitation Events</vt:lpstr>
      <vt:lpstr>PowerPoint Presentation</vt:lpstr>
      <vt:lpstr>Upslope Event Count</vt:lpstr>
      <vt:lpstr>Upslope Event Mag.</vt:lpstr>
      <vt:lpstr>Upslope Fraction of total Precip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Precipitation and Storm Tracks </dc:title>
  <dc:creator>Neil Lareau</dc:creator>
  <cp:lastModifiedBy>Neil Lareau</cp:lastModifiedBy>
  <cp:revision>7</cp:revision>
  <dcterms:created xsi:type="dcterms:W3CDTF">2012-03-21T00:54:48Z</dcterms:created>
  <dcterms:modified xsi:type="dcterms:W3CDTF">2012-03-21T12:53:12Z</dcterms:modified>
</cp:coreProperties>
</file>