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9" r:id="rId2"/>
    <p:sldId id="260" r:id="rId3"/>
    <p:sldId id="257" r:id="rId4"/>
    <p:sldId id="256" r:id="rId5"/>
    <p:sldId id="258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8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6FBA6-AD12-1A44-8C29-98BD36459C3C}" type="datetimeFigureOut">
              <a:rPr lang="en-US" smtClean="0"/>
              <a:t>7/10/13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B3C4A-E341-6D41-9462-8679E6CC1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15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 panel</a:t>
            </a:r>
            <a:r>
              <a:rPr lang="en-US" baseline="0" dirty="0" smtClean="0"/>
              <a:t> shows a sequence of KH waves that move past ISS. The waves are growing in amplitude in the </a:t>
            </a:r>
            <a:r>
              <a:rPr lang="en-US" baseline="0" dirty="0" err="1" smtClean="0"/>
              <a:t>sequenece</a:t>
            </a:r>
            <a:r>
              <a:rPr lang="en-US" baseline="0" dirty="0" smtClean="0"/>
              <a:t> and break down to smaller waves after 04:05.</a:t>
            </a:r>
          </a:p>
          <a:p>
            <a:r>
              <a:rPr lang="en-US" baseline="0" dirty="0" smtClean="0"/>
              <a:t>The largest amplitudes are about 100 m, and the wave </a:t>
            </a:r>
            <a:r>
              <a:rPr lang="en-US" baseline="0" dirty="0" err="1" smtClean="0"/>
              <a:t>frequence</a:t>
            </a:r>
            <a:r>
              <a:rPr lang="en-US" baseline="0" dirty="0" smtClean="0"/>
              <a:t> is about once every 3 </a:t>
            </a:r>
            <a:r>
              <a:rPr lang="en-US" baseline="0" dirty="0" err="1" smtClean="0"/>
              <a:t>mins</a:t>
            </a:r>
            <a:r>
              <a:rPr lang="en-US" baseline="0" dirty="0" smtClean="0"/>
              <a:t>, giving a very rough spatial scale of &gt;1500m</a:t>
            </a:r>
          </a:p>
          <a:p>
            <a:r>
              <a:rPr lang="en-US" baseline="0" dirty="0" smtClean="0"/>
              <a:t>The waves extrude high aerosol air into the cleaner air aloft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Later, using a sounding, we can see that the waves occur WITHIN the two layered CAP structure where </a:t>
            </a:r>
            <a:r>
              <a:rPr lang="en-US" baseline="0" dirty="0" err="1" smtClean="0"/>
              <a:t>Ri</a:t>
            </a:r>
            <a:r>
              <a:rPr lang="en-US" baseline="0" dirty="0" smtClean="0"/>
              <a:t>&lt;</a:t>
            </a:r>
            <a:r>
              <a:rPr lang="en-US" baseline="0" dirty="0" err="1" smtClean="0"/>
              <a:t>Ric</a:t>
            </a:r>
            <a:r>
              <a:rPr lang="en-US" baseline="0" dirty="0" smtClean="0"/>
              <a:t>, not necessarily acting as top down erosion, but instead internal erosion. This complicates the highly idealized scenarios of </a:t>
            </a:r>
            <a:r>
              <a:rPr lang="en-US" baseline="0" dirty="0" err="1" smtClean="0"/>
              <a:t>Petkovsek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Zhong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1ECE8-9CE3-5741-80B7-0580FAD5AC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3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7975-D316-184E-8204-D6333C1746A3}" type="datetimeFigureOut">
              <a:rPr lang="en-US" smtClean="0"/>
              <a:t>7/10/13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9C35-F408-D942-9C40-0A43D62D2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11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7975-D316-184E-8204-D6333C1746A3}" type="datetimeFigureOut">
              <a:rPr lang="en-US" smtClean="0"/>
              <a:t>7/10/13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9C35-F408-D942-9C40-0A43D62D2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2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7975-D316-184E-8204-D6333C1746A3}" type="datetimeFigureOut">
              <a:rPr lang="en-US" smtClean="0"/>
              <a:t>7/10/13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9C35-F408-D942-9C40-0A43D62D2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0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7975-D316-184E-8204-D6333C1746A3}" type="datetimeFigureOut">
              <a:rPr lang="en-US" smtClean="0"/>
              <a:t>7/10/13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9C35-F408-D942-9C40-0A43D62D2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7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7975-D316-184E-8204-D6333C1746A3}" type="datetimeFigureOut">
              <a:rPr lang="en-US" smtClean="0"/>
              <a:t>7/10/13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9C35-F408-D942-9C40-0A43D62D2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8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7975-D316-184E-8204-D6333C1746A3}" type="datetimeFigureOut">
              <a:rPr lang="en-US" smtClean="0"/>
              <a:t>7/10/13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9C35-F408-D942-9C40-0A43D62D2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94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7975-D316-184E-8204-D6333C1746A3}" type="datetimeFigureOut">
              <a:rPr lang="en-US" smtClean="0"/>
              <a:t>7/10/13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9C35-F408-D942-9C40-0A43D62D2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7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7975-D316-184E-8204-D6333C1746A3}" type="datetimeFigureOut">
              <a:rPr lang="en-US" smtClean="0"/>
              <a:t>7/10/13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9C35-F408-D942-9C40-0A43D62D2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52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7975-D316-184E-8204-D6333C1746A3}" type="datetimeFigureOut">
              <a:rPr lang="en-US" smtClean="0"/>
              <a:t>7/10/13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9C35-F408-D942-9C40-0A43D62D2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7975-D316-184E-8204-D6333C1746A3}" type="datetimeFigureOut">
              <a:rPr lang="en-US" smtClean="0"/>
              <a:t>7/10/13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9C35-F408-D942-9C40-0A43D62D2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3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7975-D316-184E-8204-D6333C1746A3}" type="datetimeFigureOut">
              <a:rPr lang="en-US" smtClean="0"/>
              <a:t>7/10/13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9C35-F408-D942-9C40-0A43D62D2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4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F7975-D316-184E-8204-D6333C1746A3}" type="datetimeFigureOut">
              <a:rPr lang="en-US" smtClean="0"/>
              <a:t>7/10/13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D9C35-F408-D942-9C40-0A43D62D2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1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0"/>
            <a:ext cx="7715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77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10 at 1.19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65200"/>
            <a:ext cx="66929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3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60139" cy="42592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51307"/>
          <a:stretch/>
        </p:blipFill>
        <p:spPr>
          <a:xfrm>
            <a:off x="437357" y="3997814"/>
            <a:ext cx="7042491" cy="284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73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5786" y="446817"/>
            <a:ext cx="6928566" cy="6411183"/>
            <a:chOff x="-70566" y="446817"/>
            <a:chExt cx="6928566" cy="641118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47321"/>
            <a:stretch/>
          </p:blipFill>
          <p:spPr>
            <a:xfrm>
              <a:off x="0" y="3245277"/>
              <a:ext cx="6858000" cy="361272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0566" y="446817"/>
              <a:ext cx="6609554" cy="31712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7192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596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9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00"/>
            <a:ext cx="9144000" cy="611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91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H2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158" y="914400"/>
            <a:ext cx="8718442" cy="16405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1524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Turbulent Erosion: Kelvin-Helmholtz Instability</a:t>
            </a:r>
            <a:endParaRPr lang="en-US" sz="2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819400" y="1828800"/>
            <a:ext cx="2667000" cy="1484531"/>
            <a:chOff x="2819400" y="1828800"/>
            <a:chExt cx="2667000" cy="1484531"/>
          </a:xfrm>
        </p:grpSpPr>
        <p:sp>
          <p:nvSpPr>
            <p:cNvPr id="8" name="Right Brace 7"/>
            <p:cNvSpPr/>
            <p:nvPr/>
          </p:nvSpPr>
          <p:spPr>
            <a:xfrm rot="5400000">
              <a:off x="3771900" y="2095500"/>
              <a:ext cx="228600" cy="914400"/>
            </a:xfrm>
            <a:prstGeom prst="rightBrace">
              <a:avLst>
                <a:gd name="adj1" fmla="val 8333"/>
                <a:gd name="adj2" fmla="val 51403"/>
              </a:avLst>
            </a:prstGeom>
            <a:ln w="381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19400" y="2667000"/>
              <a:ext cx="2667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~ 3 min =&gt; ~1800 m (assuming v= 10 m/s)</a:t>
              </a:r>
              <a:endParaRPr lang="en-US" dirty="0"/>
            </a:p>
          </p:txBody>
        </p:sp>
        <p:sp>
          <p:nvSpPr>
            <p:cNvPr id="10" name="Right Brace 9"/>
            <p:cNvSpPr/>
            <p:nvPr/>
          </p:nvSpPr>
          <p:spPr>
            <a:xfrm rot="10800000">
              <a:off x="3646384" y="1836854"/>
              <a:ext cx="228600" cy="457200"/>
            </a:xfrm>
            <a:prstGeom prst="rightBrace">
              <a:avLst>
                <a:gd name="adj1" fmla="val 7763"/>
                <a:gd name="adj2" fmla="val 51403"/>
              </a:avLst>
            </a:prstGeom>
            <a:ln w="381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19400" y="1828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100 m</a:t>
              </a:r>
              <a:endParaRPr lang="en-US" dirty="0"/>
            </a:p>
          </p:txBody>
        </p:sp>
      </p:grpSp>
      <p:pic>
        <p:nvPicPr>
          <p:cNvPr id="12" name="Picture 11" descr="tes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62" y="3505200"/>
            <a:ext cx="9144000" cy="1981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52600" y="5785224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Turbulent mixing occurs within the CAP!!! Not necessarily just along the top edge. Note: We do not know what is going on at the top edge due to the lack of aerosol.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62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185</Words>
  <Application>Microsoft Macintosh PowerPoint</Application>
  <PresentationFormat>On-screen Show (4:3)</PresentationFormat>
  <Paragraphs>10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Lareau</dc:creator>
  <cp:lastModifiedBy>Neil Lareau</cp:lastModifiedBy>
  <cp:revision>3</cp:revision>
  <dcterms:created xsi:type="dcterms:W3CDTF">2013-07-10T20:03:08Z</dcterms:created>
  <dcterms:modified xsi:type="dcterms:W3CDTF">2013-07-10T20:53:44Z</dcterms:modified>
</cp:coreProperties>
</file>