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1" r:id="rId4"/>
    <p:sldId id="262" r:id="rId5"/>
    <p:sldId id="263" r:id="rId6"/>
    <p:sldId id="264" r:id="rId7"/>
    <p:sldId id="257" r:id="rId8"/>
    <p:sldId id="259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8D00E-D168-8B46-B53A-F81655B64061}" type="datetimeFigureOut">
              <a:rPr lang="en-US" smtClean="0"/>
              <a:t>4/4/12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9322E-1898-D545-B898-B0EB8EFF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6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86636-E8FD-5043-B092-68AFB95F17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8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3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0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1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1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92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8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B0F2-B0D1-C449-8F3B-8E9E29C7868E}" type="datetimeFigureOut">
              <a:rPr lang="en-US" smtClean="0"/>
              <a:t>4/4/12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2325-E35B-2545-99B3-FD8AEEB2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9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Turbulent Erosion of Cold-Air Pools		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Observations and Preliminary Modeling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vation_notsogre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06"/>
            <a:ext cx="9144000" cy="65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8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OP1_new_mixo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77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2-14 at 6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720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P1_ceilo_r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47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343" y="749184"/>
            <a:ext cx="1809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Laser Ceilometer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7540" y="3514591"/>
            <a:ext cx="1017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RASS-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xout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010"/>
            <a:ext cx="9144000" cy="4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rf_mixo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4388"/>
            <a:ext cx="9144000" cy="5227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924" y="531783"/>
            <a:ext cx="35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IDEALIZED WRF </a:t>
            </a:r>
            <a:r>
              <a:rPr lang="en-US" dirty="0" smtClean="0"/>
              <a:t>SIMULATION (500 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6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simulation (~100m)</a:t>
            </a:r>
            <a:endParaRPr lang="en-US" dirty="0"/>
          </a:p>
        </p:txBody>
      </p:sp>
      <p:pic>
        <p:nvPicPr>
          <p:cNvPr id="4" name="les_mixout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108200"/>
            <a:ext cx="8229600" cy="3508375"/>
          </a:xfrm>
        </p:spPr>
      </p:pic>
    </p:spTree>
    <p:extLst>
      <p:ext uri="{BB962C8B-B14F-4D97-AF65-F5344CB8AC3E}">
        <p14:creationId xmlns:p14="http://schemas.microsoft.com/office/powerpoint/2010/main" val="327282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rf__double_hill_mixou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9598"/>
            <a:ext cx="9144000" cy="5227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924" y="354567"/>
            <a:ext cx="354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IDEALIZED WRF SIMULATION</a:t>
            </a:r>
          </a:p>
          <a:p>
            <a:pPr algn="ctr"/>
            <a:r>
              <a:rPr lang="en-US" dirty="0" smtClean="0"/>
              <a:t>2 Hills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2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</Words>
  <Application>Microsoft Macintosh PowerPoint</Application>
  <PresentationFormat>On-screen Show (4:3)</PresentationFormat>
  <Paragraphs>9</Paragraphs>
  <Slides>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Turbulent Erosion of Cold-Air Pools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simulation (~100m)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Turbulent Erosion of Cold-Air Pools  </dc:title>
  <dc:creator>Neil Lareau</dc:creator>
  <cp:lastModifiedBy>Neil Lareau</cp:lastModifiedBy>
  <cp:revision>2</cp:revision>
  <dcterms:created xsi:type="dcterms:W3CDTF">2012-04-04T15:32:16Z</dcterms:created>
  <dcterms:modified xsi:type="dcterms:W3CDTF">2012-04-04T15:45:36Z</dcterms:modified>
</cp:coreProperties>
</file>